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2" r:id="rId1"/>
  </p:sldMasterIdLst>
  <p:notesMasterIdLst>
    <p:notesMasterId r:id="rId9"/>
  </p:notesMasterIdLst>
  <p:sldIdLst>
    <p:sldId id="256" r:id="rId2"/>
    <p:sldId id="259" r:id="rId3"/>
    <p:sldId id="260" r:id="rId4"/>
    <p:sldId id="261" r:id="rId5"/>
    <p:sldId id="262" r:id="rId6"/>
    <p:sldId id="264" r:id="rId7"/>
    <p:sldId id="267"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DFFC663-CE32-4D3C-BB0E-CBE4C21A1D1C}">
  <a:tblStyle styleId="{BDFFC663-CE32-4D3C-BB0E-CBE4C21A1D1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D00D728-9FD7-4E30-B802-78318FF2C10B}"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161" d="100"/>
          <a:sy n="161" d="100"/>
        </p:scale>
        <p:origin x="78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0"/>
        <p:cNvGrpSpPr/>
        <p:nvPr/>
      </p:nvGrpSpPr>
      <p:grpSpPr>
        <a:xfrm>
          <a:off x="0" y="0"/>
          <a:ext cx="0" cy="0"/>
          <a:chOff x="0" y="0"/>
          <a:chExt cx="0" cy="0"/>
        </a:xfrm>
      </p:grpSpPr>
      <p:sp>
        <p:nvSpPr>
          <p:cNvPr id="1361" name="Google Shape;1361;g21624e2fe32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2" name="Google Shape;1362;g21624e2fe32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6"/>
        <p:cNvGrpSpPr/>
        <p:nvPr/>
      </p:nvGrpSpPr>
      <p:grpSpPr>
        <a:xfrm>
          <a:off x="0" y="0"/>
          <a:ext cx="0" cy="0"/>
          <a:chOff x="0" y="0"/>
          <a:chExt cx="0" cy="0"/>
        </a:xfrm>
      </p:grpSpPr>
      <p:sp>
        <p:nvSpPr>
          <p:cNvPr id="1417" name="Google Shape;1417;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8" name="Google Shape;1418;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6"/>
        <p:cNvGrpSpPr/>
        <p:nvPr/>
      </p:nvGrpSpPr>
      <p:grpSpPr>
        <a:xfrm>
          <a:off x="0" y="0"/>
          <a:ext cx="0" cy="0"/>
          <a:chOff x="0" y="0"/>
          <a:chExt cx="0" cy="0"/>
        </a:xfrm>
      </p:grpSpPr>
      <p:sp>
        <p:nvSpPr>
          <p:cNvPr id="1447" name="Google Shape;1447;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8" name="Google Shape;1448;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2"/>
        <p:cNvGrpSpPr/>
        <p:nvPr/>
      </p:nvGrpSpPr>
      <p:grpSpPr>
        <a:xfrm>
          <a:off x="0" y="0"/>
          <a:ext cx="0" cy="0"/>
          <a:chOff x="0" y="0"/>
          <a:chExt cx="0" cy="0"/>
        </a:xfrm>
      </p:grpSpPr>
      <p:sp>
        <p:nvSpPr>
          <p:cNvPr id="1473" name="Google Shape;1473;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4" name="Google Shape;1474;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9"/>
        <p:cNvGrpSpPr/>
        <p:nvPr/>
      </p:nvGrpSpPr>
      <p:grpSpPr>
        <a:xfrm>
          <a:off x="0" y="0"/>
          <a:ext cx="0" cy="0"/>
          <a:chOff x="0" y="0"/>
          <a:chExt cx="0" cy="0"/>
        </a:xfrm>
      </p:grpSpPr>
      <p:sp>
        <p:nvSpPr>
          <p:cNvPr id="1480" name="Google Shape;1480;g54dda1946d_6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1" name="Google Shape;1481;g54dda1946d_6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5"/>
        <p:cNvGrpSpPr/>
        <p:nvPr/>
      </p:nvGrpSpPr>
      <p:grpSpPr>
        <a:xfrm>
          <a:off x="0" y="0"/>
          <a:ext cx="0" cy="0"/>
          <a:chOff x="0" y="0"/>
          <a:chExt cx="0" cy="0"/>
        </a:xfrm>
      </p:grpSpPr>
      <p:sp>
        <p:nvSpPr>
          <p:cNvPr id="1506" name="Google Shape;1506;g54dda1946d_6_3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7" name="Google Shape;1507;g54dda1946d_6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5"/>
        <p:cNvGrpSpPr/>
        <p:nvPr/>
      </p:nvGrpSpPr>
      <p:grpSpPr>
        <a:xfrm>
          <a:off x="0" y="0"/>
          <a:ext cx="0" cy="0"/>
          <a:chOff x="0" y="0"/>
          <a:chExt cx="0" cy="0"/>
        </a:xfrm>
      </p:grpSpPr>
      <p:sp>
        <p:nvSpPr>
          <p:cNvPr id="1566" name="Google Shape;1566;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7" name="Google Shape;1567;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8198267" y="764793"/>
            <a:ext cx="247543" cy="135519"/>
          </a:xfrm>
          <a:custGeom>
            <a:avLst/>
            <a:gdLst/>
            <a:ahLst/>
            <a:cxnLst/>
            <a:rect l="l" t="t" r="r" b="b"/>
            <a:pathLst>
              <a:path w="15203" h="8323" extrusionOk="0">
                <a:moveTo>
                  <a:pt x="6109" y="0"/>
                </a:moveTo>
                <a:cubicBezTo>
                  <a:pt x="5502" y="0"/>
                  <a:pt x="3328" y="1290"/>
                  <a:pt x="3328" y="1290"/>
                </a:cubicBezTo>
                <a:cubicBezTo>
                  <a:pt x="3269" y="1313"/>
                  <a:pt x="3211" y="1340"/>
                  <a:pt x="3154" y="1365"/>
                </a:cubicBezTo>
                <a:cubicBezTo>
                  <a:pt x="3091" y="1393"/>
                  <a:pt x="3034" y="1422"/>
                  <a:pt x="2975" y="1449"/>
                </a:cubicBezTo>
                <a:cubicBezTo>
                  <a:pt x="2924" y="1475"/>
                  <a:pt x="2872" y="1499"/>
                  <a:pt x="2825" y="1526"/>
                </a:cubicBezTo>
                <a:cubicBezTo>
                  <a:pt x="785" y="2587"/>
                  <a:pt x="326" y="4392"/>
                  <a:pt x="326" y="4392"/>
                </a:cubicBezTo>
                <a:cubicBezTo>
                  <a:pt x="326" y="4392"/>
                  <a:pt x="634" y="4753"/>
                  <a:pt x="450" y="4753"/>
                </a:cubicBezTo>
                <a:cubicBezTo>
                  <a:pt x="1" y="4753"/>
                  <a:pt x="99" y="5096"/>
                  <a:pt x="99" y="5096"/>
                </a:cubicBezTo>
                <a:cubicBezTo>
                  <a:pt x="317" y="5922"/>
                  <a:pt x="1298" y="5937"/>
                  <a:pt x="2100" y="6463"/>
                </a:cubicBezTo>
                <a:cubicBezTo>
                  <a:pt x="2647" y="6821"/>
                  <a:pt x="3254" y="7071"/>
                  <a:pt x="3887" y="7206"/>
                </a:cubicBezTo>
                <a:cubicBezTo>
                  <a:pt x="3887" y="7208"/>
                  <a:pt x="3886" y="7208"/>
                  <a:pt x="3886" y="7208"/>
                </a:cubicBezTo>
                <a:cubicBezTo>
                  <a:pt x="3886" y="7208"/>
                  <a:pt x="5723" y="8323"/>
                  <a:pt x="6627" y="8323"/>
                </a:cubicBezTo>
                <a:cubicBezTo>
                  <a:pt x="6664" y="8323"/>
                  <a:pt x="6699" y="8321"/>
                  <a:pt x="6732" y="8317"/>
                </a:cubicBezTo>
                <a:cubicBezTo>
                  <a:pt x="7248" y="8257"/>
                  <a:pt x="7238" y="7956"/>
                  <a:pt x="7146" y="7723"/>
                </a:cubicBezTo>
                <a:cubicBezTo>
                  <a:pt x="7066" y="7517"/>
                  <a:pt x="7047" y="7291"/>
                  <a:pt x="7104" y="7075"/>
                </a:cubicBezTo>
                <a:cubicBezTo>
                  <a:pt x="7120" y="7071"/>
                  <a:pt x="7135" y="7066"/>
                  <a:pt x="7152" y="7060"/>
                </a:cubicBezTo>
                <a:cubicBezTo>
                  <a:pt x="7243" y="7032"/>
                  <a:pt x="7334" y="7000"/>
                  <a:pt x="7427" y="6965"/>
                </a:cubicBezTo>
                <a:cubicBezTo>
                  <a:pt x="7434" y="6963"/>
                  <a:pt x="7442" y="6958"/>
                  <a:pt x="7450" y="6956"/>
                </a:cubicBezTo>
                <a:cubicBezTo>
                  <a:pt x="7793" y="7055"/>
                  <a:pt x="8440" y="7202"/>
                  <a:pt x="9531" y="7323"/>
                </a:cubicBezTo>
                <a:cubicBezTo>
                  <a:pt x="9609" y="7332"/>
                  <a:pt x="9685" y="7336"/>
                  <a:pt x="9759" y="7336"/>
                </a:cubicBezTo>
                <a:cubicBezTo>
                  <a:pt x="11068" y="7336"/>
                  <a:pt x="11713" y="6016"/>
                  <a:pt x="11926" y="5465"/>
                </a:cubicBezTo>
                <a:cubicBezTo>
                  <a:pt x="11978" y="5498"/>
                  <a:pt x="12029" y="5532"/>
                  <a:pt x="12077" y="5569"/>
                </a:cubicBezTo>
                <a:cubicBezTo>
                  <a:pt x="12094" y="5581"/>
                  <a:pt x="12110" y="5595"/>
                  <a:pt x="12126" y="5608"/>
                </a:cubicBezTo>
                <a:cubicBezTo>
                  <a:pt x="12182" y="5654"/>
                  <a:pt x="12238" y="5701"/>
                  <a:pt x="12289" y="5757"/>
                </a:cubicBezTo>
                <a:cubicBezTo>
                  <a:pt x="12295" y="5762"/>
                  <a:pt x="12302" y="5768"/>
                  <a:pt x="12306" y="5774"/>
                </a:cubicBezTo>
                <a:cubicBezTo>
                  <a:pt x="12558" y="6040"/>
                  <a:pt x="13194" y="6296"/>
                  <a:pt x="13781" y="6296"/>
                </a:cubicBezTo>
                <a:cubicBezTo>
                  <a:pt x="14156" y="6296"/>
                  <a:pt x="14511" y="6192"/>
                  <a:pt x="14734" y="5919"/>
                </a:cubicBezTo>
                <a:cubicBezTo>
                  <a:pt x="14768" y="5876"/>
                  <a:pt x="14798" y="5834"/>
                  <a:pt x="14826" y="5791"/>
                </a:cubicBezTo>
                <a:cubicBezTo>
                  <a:pt x="15171" y="5253"/>
                  <a:pt x="14877" y="4805"/>
                  <a:pt x="14681" y="4495"/>
                </a:cubicBezTo>
                <a:cubicBezTo>
                  <a:pt x="14534" y="4263"/>
                  <a:pt x="14560" y="3970"/>
                  <a:pt x="14725" y="3752"/>
                </a:cubicBezTo>
                <a:cubicBezTo>
                  <a:pt x="14843" y="3604"/>
                  <a:pt x="14958" y="3401"/>
                  <a:pt x="15031" y="3128"/>
                </a:cubicBezTo>
                <a:cubicBezTo>
                  <a:pt x="15202" y="2500"/>
                  <a:pt x="15014" y="2149"/>
                  <a:pt x="14698" y="1982"/>
                </a:cubicBezTo>
                <a:lnTo>
                  <a:pt x="14697" y="1981"/>
                </a:lnTo>
                <a:cubicBezTo>
                  <a:pt x="14695" y="1980"/>
                  <a:pt x="14694" y="1977"/>
                  <a:pt x="14692" y="1977"/>
                </a:cubicBezTo>
                <a:cubicBezTo>
                  <a:pt x="14672" y="1968"/>
                  <a:pt x="14651" y="1960"/>
                  <a:pt x="14630" y="1951"/>
                </a:cubicBezTo>
                <a:cubicBezTo>
                  <a:pt x="14622" y="1946"/>
                  <a:pt x="14612" y="1942"/>
                  <a:pt x="14602" y="1937"/>
                </a:cubicBezTo>
                <a:lnTo>
                  <a:pt x="14608" y="1937"/>
                </a:lnTo>
                <a:cubicBezTo>
                  <a:pt x="14601" y="1935"/>
                  <a:pt x="14594" y="1934"/>
                  <a:pt x="14587" y="1930"/>
                </a:cubicBezTo>
                <a:cubicBezTo>
                  <a:pt x="14577" y="1928"/>
                  <a:pt x="14567" y="1922"/>
                  <a:pt x="14555" y="1919"/>
                </a:cubicBezTo>
                <a:cubicBezTo>
                  <a:pt x="14532" y="1912"/>
                  <a:pt x="14508" y="1905"/>
                  <a:pt x="14485" y="1898"/>
                </a:cubicBezTo>
                <a:cubicBezTo>
                  <a:pt x="14485" y="1898"/>
                  <a:pt x="14485" y="1897"/>
                  <a:pt x="14484" y="1897"/>
                </a:cubicBezTo>
                <a:cubicBezTo>
                  <a:pt x="14469" y="1894"/>
                  <a:pt x="14455" y="1889"/>
                  <a:pt x="14439" y="1884"/>
                </a:cubicBezTo>
                <a:cubicBezTo>
                  <a:pt x="14429" y="1882"/>
                  <a:pt x="14420" y="1882"/>
                  <a:pt x="14410" y="1878"/>
                </a:cubicBezTo>
                <a:cubicBezTo>
                  <a:pt x="14386" y="1874"/>
                  <a:pt x="14360" y="1869"/>
                  <a:pt x="14335" y="1866"/>
                </a:cubicBezTo>
                <a:cubicBezTo>
                  <a:pt x="14319" y="1862"/>
                  <a:pt x="14304" y="1860"/>
                  <a:pt x="14289" y="1857"/>
                </a:cubicBezTo>
                <a:cubicBezTo>
                  <a:pt x="14274" y="1856"/>
                  <a:pt x="14261" y="1855"/>
                  <a:pt x="14245" y="1855"/>
                </a:cubicBezTo>
                <a:cubicBezTo>
                  <a:pt x="14222" y="1853"/>
                  <a:pt x="14202" y="1853"/>
                  <a:pt x="14179" y="1851"/>
                </a:cubicBezTo>
                <a:cubicBezTo>
                  <a:pt x="14170" y="1851"/>
                  <a:pt x="14162" y="1849"/>
                  <a:pt x="14154" y="1849"/>
                </a:cubicBezTo>
                <a:cubicBezTo>
                  <a:pt x="14151" y="1849"/>
                  <a:pt x="14148" y="1851"/>
                  <a:pt x="14146" y="1851"/>
                </a:cubicBezTo>
                <a:cubicBezTo>
                  <a:pt x="14130" y="1851"/>
                  <a:pt x="14113" y="1850"/>
                  <a:pt x="14096" y="1850"/>
                </a:cubicBezTo>
                <a:cubicBezTo>
                  <a:pt x="14088" y="1850"/>
                  <a:pt x="14080" y="1850"/>
                  <a:pt x="14072" y="1851"/>
                </a:cubicBezTo>
                <a:cubicBezTo>
                  <a:pt x="14038" y="1851"/>
                  <a:pt x="14006" y="1854"/>
                  <a:pt x="13973" y="1856"/>
                </a:cubicBezTo>
                <a:cubicBezTo>
                  <a:pt x="13950" y="1860"/>
                  <a:pt x="13923" y="1860"/>
                  <a:pt x="13900" y="1863"/>
                </a:cubicBezTo>
                <a:cubicBezTo>
                  <a:pt x="13868" y="1868"/>
                  <a:pt x="13835" y="1874"/>
                  <a:pt x="13802" y="1879"/>
                </a:cubicBezTo>
                <a:cubicBezTo>
                  <a:pt x="13779" y="1884"/>
                  <a:pt x="13756" y="1886"/>
                  <a:pt x="13733" y="1892"/>
                </a:cubicBezTo>
                <a:cubicBezTo>
                  <a:pt x="13701" y="1900"/>
                  <a:pt x="13669" y="1908"/>
                  <a:pt x="13639" y="1917"/>
                </a:cubicBezTo>
                <a:cubicBezTo>
                  <a:pt x="13620" y="1923"/>
                  <a:pt x="13598" y="1927"/>
                  <a:pt x="13579" y="1935"/>
                </a:cubicBezTo>
                <a:cubicBezTo>
                  <a:pt x="13546" y="1944"/>
                  <a:pt x="13516" y="1958"/>
                  <a:pt x="13485" y="1969"/>
                </a:cubicBezTo>
                <a:cubicBezTo>
                  <a:pt x="13470" y="1976"/>
                  <a:pt x="13454" y="1981"/>
                  <a:pt x="13439" y="1988"/>
                </a:cubicBezTo>
                <a:cubicBezTo>
                  <a:pt x="13395" y="2006"/>
                  <a:pt x="13355" y="2028"/>
                  <a:pt x="13316" y="2051"/>
                </a:cubicBezTo>
                <a:cubicBezTo>
                  <a:pt x="12452" y="2578"/>
                  <a:pt x="11933" y="2877"/>
                  <a:pt x="11656" y="3032"/>
                </a:cubicBezTo>
                <a:cubicBezTo>
                  <a:pt x="11475" y="3132"/>
                  <a:pt x="11395" y="3173"/>
                  <a:pt x="11395" y="3173"/>
                </a:cubicBezTo>
                <a:cubicBezTo>
                  <a:pt x="11378" y="3004"/>
                  <a:pt x="11371" y="2864"/>
                  <a:pt x="11400" y="2860"/>
                </a:cubicBezTo>
                <a:cubicBezTo>
                  <a:pt x="11472" y="2847"/>
                  <a:pt x="11048" y="1877"/>
                  <a:pt x="10235" y="1035"/>
                </a:cubicBezTo>
                <a:cubicBezTo>
                  <a:pt x="9737" y="520"/>
                  <a:pt x="9080" y="423"/>
                  <a:pt x="8494" y="423"/>
                </a:cubicBezTo>
                <a:cubicBezTo>
                  <a:pt x="8144" y="423"/>
                  <a:pt x="7819" y="458"/>
                  <a:pt x="7569" y="458"/>
                </a:cubicBezTo>
                <a:cubicBezTo>
                  <a:pt x="7555" y="458"/>
                  <a:pt x="7541" y="458"/>
                  <a:pt x="7527" y="457"/>
                </a:cubicBezTo>
                <a:cubicBezTo>
                  <a:pt x="6871" y="444"/>
                  <a:pt x="6665" y="130"/>
                  <a:pt x="6179" y="8"/>
                </a:cubicBezTo>
                <a:cubicBezTo>
                  <a:pt x="6159" y="3"/>
                  <a:pt x="6135" y="0"/>
                  <a:pt x="6109"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8437166" y="636445"/>
            <a:ext cx="146819" cy="80419"/>
          </a:xfrm>
          <a:custGeom>
            <a:avLst/>
            <a:gdLst/>
            <a:ahLst/>
            <a:cxnLst/>
            <a:rect l="l" t="t" r="r" b="b"/>
            <a:pathLst>
              <a:path w="9017" h="4939" extrusionOk="0">
                <a:moveTo>
                  <a:pt x="3625" y="0"/>
                </a:moveTo>
                <a:cubicBezTo>
                  <a:pt x="3265" y="0"/>
                  <a:pt x="1975" y="766"/>
                  <a:pt x="1975" y="766"/>
                </a:cubicBezTo>
                <a:cubicBezTo>
                  <a:pt x="1938" y="781"/>
                  <a:pt x="1906" y="795"/>
                  <a:pt x="1871" y="811"/>
                </a:cubicBezTo>
                <a:cubicBezTo>
                  <a:pt x="1834" y="827"/>
                  <a:pt x="1800" y="844"/>
                  <a:pt x="1765" y="860"/>
                </a:cubicBezTo>
                <a:cubicBezTo>
                  <a:pt x="1735" y="875"/>
                  <a:pt x="1705" y="890"/>
                  <a:pt x="1676" y="906"/>
                </a:cubicBezTo>
                <a:cubicBezTo>
                  <a:pt x="467" y="1536"/>
                  <a:pt x="194" y="2608"/>
                  <a:pt x="194" y="2608"/>
                </a:cubicBezTo>
                <a:cubicBezTo>
                  <a:pt x="194" y="2608"/>
                  <a:pt x="378" y="2822"/>
                  <a:pt x="268" y="2822"/>
                </a:cubicBezTo>
                <a:cubicBezTo>
                  <a:pt x="1" y="2822"/>
                  <a:pt x="58" y="3025"/>
                  <a:pt x="58" y="3025"/>
                </a:cubicBezTo>
                <a:cubicBezTo>
                  <a:pt x="189" y="3515"/>
                  <a:pt x="771" y="3526"/>
                  <a:pt x="1246" y="3837"/>
                </a:cubicBezTo>
                <a:cubicBezTo>
                  <a:pt x="1571" y="4050"/>
                  <a:pt x="1931" y="4197"/>
                  <a:pt x="2306" y="4276"/>
                </a:cubicBezTo>
                <a:lnTo>
                  <a:pt x="2306" y="4277"/>
                </a:lnTo>
                <a:cubicBezTo>
                  <a:pt x="2306" y="4277"/>
                  <a:pt x="3397" y="4938"/>
                  <a:pt x="3934" y="4938"/>
                </a:cubicBezTo>
                <a:cubicBezTo>
                  <a:pt x="3955" y="4938"/>
                  <a:pt x="3976" y="4937"/>
                  <a:pt x="3996" y="4935"/>
                </a:cubicBezTo>
                <a:cubicBezTo>
                  <a:pt x="4301" y="4900"/>
                  <a:pt x="4295" y="4720"/>
                  <a:pt x="4242" y="4582"/>
                </a:cubicBezTo>
                <a:cubicBezTo>
                  <a:pt x="4195" y="4459"/>
                  <a:pt x="4184" y="4325"/>
                  <a:pt x="4216" y="4199"/>
                </a:cubicBezTo>
                <a:cubicBezTo>
                  <a:pt x="4225" y="4196"/>
                  <a:pt x="4235" y="4193"/>
                  <a:pt x="4245" y="4190"/>
                </a:cubicBezTo>
                <a:cubicBezTo>
                  <a:pt x="4299" y="4173"/>
                  <a:pt x="4353" y="4154"/>
                  <a:pt x="4406" y="4133"/>
                </a:cubicBezTo>
                <a:cubicBezTo>
                  <a:pt x="4411" y="4131"/>
                  <a:pt x="4417" y="4129"/>
                  <a:pt x="4421" y="4128"/>
                </a:cubicBezTo>
                <a:cubicBezTo>
                  <a:pt x="4625" y="4186"/>
                  <a:pt x="5008" y="4273"/>
                  <a:pt x="5656" y="4346"/>
                </a:cubicBezTo>
                <a:cubicBezTo>
                  <a:pt x="5702" y="4351"/>
                  <a:pt x="5747" y="4353"/>
                  <a:pt x="5791" y="4353"/>
                </a:cubicBezTo>
                <a:cubicBezTo>
                  <a:pt x="6568" y="4353"/>
                  <a:pt x="6951" y="3570"/>
                  <a:pt x="7078" y="3243"/>
                </a:cubicBezTo>
                <a:cubicBezTo>
                  <a:pt x="7108" y="3261"/>
                  <a:pt x="7138" y="3281"/>
                  <a:pt x="7167" y="3303"/>
                </a:cubicBezTo>
                <a:cubicBezTo>
                  <a:pt x="7177" y="3310"/>
                  <a:pt x="7188" y="3319"/>
                  <a:pt x="7196" y="3326"/>
                </a:cubicBezTo>
                <a:cubicBezTo>
                  <a:pt x="7229" y="3354"/>
                  <a:pt x="7263" y="3383"/>
                  <a:pt x="7293" y="3414"/>
                </a:cubicBezTo>
                <a:cubicBezTo>
                  <a:pt x="7297" y="3417"/>
                  <a:pt x="7300" y="3422"/>
                  <a:pt x="7303" y="3424"/>
                </a:cubicBezTo>
                <a:cubicBezTo>
                  <a:pt x="7452" y="3582"/>
                  <a:pt x="7830" y="3734"/>
                  <a:pt x="8179" y="3734"/>
                </a:cubicBezTo>
                <a:cubicBezTo>
                  <a:pt x="8402" y="3734"/>
                  <a:pt x="8613" y="3672"/>
                  <a:pt x="8745" y="3511"/>
                </a:cubicBezTo>
                <a:cubicBezTo>
                  <a:pt x="8766" y="3486"/>
                  <a:pt x="8782" y="3460"/>
                  <a:pt x="8799" y="3436"/>
                </a:cubicBezTo>
                <a:cubicBezTo>
                  <a:pt x="9004" y="3117"/>
                  <a:pt x="8829" y="2851"/>
                  <a:pt x="8713" y="2666"/>
                </a:cubicBezTo>
                <a:cubicBezTo>
                  <a:pt x="8626" y="2529"/>
                  <a:pt x="8641" y="2353"/>
                  <a:pt x="8740" y="2225"/>
                </a:cubicBezTo>
                <a:cubicBezTo>
                  <a:pt x="8805" y="2138"/>
                  <a:pt x="8872" y="2019"/>
                  <a:pt x="8915" y="1856"/>
                </a:cubicBezTo>
                <a:cubicBezTo>
                  <a:pt x="9017" y="1484"/>
                  <a:pt x="8906" y="1277"/>
                  <a:pt x="8718" y="1177"/>
                </a:cubicBezTo>
                <a:cubicBezTo>
                  <a:pt x="8718" y="1177"/>
                  <a:pt x="8718" y="1175"/>
                  <a:pt x="8717" y="1175"/>
                </a:cubicBezTo>
                <a:cubicBezTo>
                  <a:pt x="8717" y="1175"/>
                  <a:pt x="8715" y="1174"/>
                  <a:pt x="8714" y="1174"/>
                </a:cubicBezTo>
                <a:cubicBezTo>
                  <a:pt x="8701" y="1168"/>
                  <a:pt x="8689" y="1162"/>
                  <a:pt x="8677" y="1158"/>
                </a:cubicBezTo>
                <a:cubicBezTo>
                  <a:pt x="8671" y="1156"/>
                  <a:pt x="8666" y="1152"/>
                  <a:pt x="8661" y="1151"/>
                </a:cubicBezTo>
                <a:lnTo>
                  <a:pt x="8663" y="1151"/>
                </a:lnTo>
                <a:cubicBezTo>
                  <a:pt x="8661" y="1150"/>
                  <a:pt x="8656" y="1149"/>
                  <a:pt x="8650" y="1149"/>
                </a:cubicBezTo>
                <a:cubicBezTo>
                  <a:pt x="8644" y="1145"/>
                  <a:pt x="8638" y="1144"/>
                  <a:pt x="8632" y="1141"/>
                </a:cubicBezTo>
                <a:cubicBezTo>
                  <a:pt x="8619" y="1137"/>
                  <a:pt x="8604" y="1132"/>
                  <a:pt x="8590" y="1128"/>
                </a:cubicBezTo>
                <a:cubicBezTo>
                  <a:pt x="8581" y="1126"/>
                  <a:pt x="8573" y="1122"/>
                  <a:pt x="8563" y="1121"/>
                </a:cubicBezTo>
                <a:cubicBezTo>
                  <a:pt x="8557" y="1120"/>
                  <a:pt x="8550" y="1117"/>
                  <a:pt x="8545" y="1117"/>
                </a:cubicBezTo>
                <a:cubicBezTo>
                  <a:pt x="8531" y="1115"/>
                  <a:pt x="8516" y="1112"/>
                  <a:pt x="8503" y="1111"/>
                </a:cubicBezTo>
                <a:cubicBezTo>
                  <a:pt x="8492" y="1108"/>
                  <a:pt x="8483" y="1108"/>
                  <a:pt x="8475" y="1106"/>
                </a:cubicBezTo>
                <a:cubicBezTo>
                  <a:pt x="8466" y="1105"/>
                  <a:pt x="8458" y="1105"/>
                  <a:pt x="8451" y="1104"/>
                </a:cubicBezTo>
                <a:cubicBezTo>
                  <a:pt x="8437" y="1102"/>
                  <a:pt x="8423" y="1102"/>
                  <a:pt x="8412" y="1100"/>
                </a:cubicBezTo>
                <a:cubicBezTo>
                  <a:pt x="8406" y="1100"/>
                  <a:pt x="8401" y="1099"/>
                  <a:pt x="8395" y="1099"/>
                </a:cubicBezTo>
                <a:cubicBezTo>
                  <a:pt x="8394" y="1099"/>
                  <a:pt x="8392" y="1100"/>
                  <a:pt x="8392" y="1100"/>
                </a:cubicBezTo>
                <a:lnTo>
                  <a:pt x="8391" y="1100"/>
                </a:lnTo>
                <a:cubicBezTo>
                  <a:pt x="8382" y="1100"/>
                  <a:pt x="8372" y="1100"/>
                  <a:pt x="8363" y="1100"/>
                </a:cubicBezTo>
                <a:cubicBezTo>
                  <a:pt x="8358" y="1100"/>
                  <a:pt x="8353" y="1100"/>
                  <a:pt x="8348" y="1100"/>
                </a:cubicBezTo>
                <a:cubicBezTo>
                  <a:pt x="8327" y="1100"/>
                  <a:pt x="8309" y="1104"/>
                  <a:pt x="8288" y="1104"/>
                </a:cubicBezTo>
                <a:cubicBezTo>
                  <a:pt x="8274" y="1105"/>
                  <a:pt x="8259" y="1106"/>
                  <a:pt x="8245" y="1106"/>
                </a:cubicBezTo>
                <a:cubicBezTo>
                  <a:pt x="8227" y="1109"/>
                  <a:pt x="8206" y="1114"/>
                  <a:pt x="8188" y="1116"/>
                </a:cubicBezTo>
                <a:cubicBezTo>
                  <a:pt x="8175" y="1120"/>
                  <a:pt x="8160" y="1121"/>
                  <a:pt x="8147" y="1123"/>
                </a:cubicBezTo>
                <a:cubicBezTo>
                  <a:pt x="8129" y="1128"/>
                  <a:pt x="8109" y="1134"/>
                  <a:pt x="8091" y="1138"/>
                </a:cubicBezTo>
                <a:cubicBezTo>
                  <a:pt x="8078" y="1141"/>
                  <a:pt x="8067" y="1145"/>
                  <a:pt x="8055" y="1149"/>
                </a:cubicBezTo>
                <a:cubicBezTo>
                  <a:pt x="8037" y="1156"/>
                  <a:pt x="8017" y="1161"/>
                  <a:pt x="7999" y="1169"/>
                </a:cubicBezTo>
                <a:cubicBezTo>
                  <a:pt x="7991" y="1173"/>
                  <a:pt x="7981" y="1177"/>
                  <a:pt x="7971" y="1180"/>
                </a:cubicBezTo>
                <a:cubicBezTo>
                  <a:pt x="7946" y="1191"/>
                  <a:pt x="7921" y="1203"/>
                  <a:pt x="7899" y="1217"/>
                </a:cubicBezTo>
                <a:cubicBezTo>
                  <a:pt x="7386" y="1530"/>
                  <a:pt x="7077" y="1707"/>
                  <a:pt x="6913" y="1800"/>
                </a:cubicBezTo>
                <a:cubicBezTo>
                  <a:pt x="6805" y="1860"/>
                  <a:pt x="6759" y="1883"/>
                  <a:pt x="6759" y="1883"/>
                </a:cubicBezTo>
                <a:cubicBezTo>
                  <a:pt x="6748" y="1784"/>
                  <a:pt x="6745" y="1700"/>
                  <a:pt x="6762" y="1698"/>
                </a:cubicBezTo>
                <a:cubicBezTo>
                  <a:pt x="6805" y="1691"/>
                  <a:pt x="6555" y="1115"/>
                  <a:pt x="6071" y="615"/>
                </a:cubicBezTo>
                <a:cubicBezTo>
                  <a:pt x="5776" y="309"/>
                  <a:pt x="5388" y="251"/>
                  <a:pt x="5042" y="251"/>
                </a:cubicBezTo>
                <a:cubicBezTo>
                  <a:pt x="4833" y="251"/>
                  <a:pt x="4640" y="272"/>
                  <a:pt x="4491" y="272"/>
                </a:cubicBezTo>
                <a:cubicBezTo>
                  <a:pt x="4483" y="272"/>
                  <a:pt x="4474" y="272"/>
                  <a:pt x="4466" y="272"/>
                </a:cubicBezTo>
                <a:cubicBezTo>
                  <a:pt x="4076" y="263"/>
                  <a:pt x="3954" y="77"/>
                  <a:pt x="3666" y="5"/>
                </a:cubicBezTo>
                <a:cubicBezTo>
                  <a:pt x="3654" y="2"/>
                  <a:pt x="3640" y="0"/>
                  <a:pt x="3625"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8516387" y="850624"/>
            <a:ext cx="146901" cy="80419"/>
          </a:xfrm>
          <a:custGeom>
            <a:avLst/>
            <a:gdLst/>
            <a:ahLst/>
            <a:cxnLst/>
            <a:rect l="l" t="t" r="r" b="b"/>
            <a:pathLst>
              <a:path w="9022" h="4939" extrusionOk="0">
                <a:moveTo>
                  <a:pt x="3623" y="0"/>
                </a:moveTo>
                <a:cubicBezTo>
                  <a:pt x="3265" y="0"/>
                  <a:pt x="1973" y="765"/>
                  <a:pt x="1973" y="765"/>
                </a:cubicBezTo>
                <a:cubicBezTo>
                  <a:pt x="1938" y="780"/>
                  <a:pt x="1904" y="795"/>
                  <a:pt x="1870" y="811"/>
                </a:cubicBezTo>
                <a:cubicBezTo>
                  <a:pt x="1834" y="827"/>
                  <a:pt x="1799" y="844"/>
                  <a:pt x="1765" y="861"/>
                </a:cubicBezTo>
                <a:cubicBezTo>
                  <a:pt x="1735" y="874"/>
                  <a:pt x="1704" y="891"/>
                  <a:pt x="1675" y="907"/>
                </a:cubicBezTo>
                <a:cubicBezTo>
                  <a:pt x="466" y="1536"/>
                  <a:pt x="193" y="2605"/>
                  <a:pt x="193" y="2605"/>
                </a:cubicBezTo>
                <a:cubicBezTo>
                  <a:pt x="193" y="2605"/>
                  <a:pt x="376" y="2819"/>
                  <a:pt x="267" y="2819"/>
                </a:cubicBezTo>
                <a:cubicBezTo>
                  <a:pt x="0" y="2819"/>
                  <a:pt x="58" y="3024"/>
                  <a:pt x="58" y="3024"/>
                </a:cubicBezTo>
                <a:cubicBezTo>
                  <a:pt x="187" y="3514"/>
                  <a:pt x="769" y="3522"/>
                  <a:pt x="1246" y="3834"/>
                </a:cubicBezTo>
                <a:cubicBezTo>
                  <a:pt x="1570" y="4047"/>
                  <a:pt x="1931" y="4196"/>
                  <a:pt x="2306" y="4275"/>
                </a:cubicBezTo>
                <a:lnTo>
                  <a:pt x="2306" y="4277"/>
                </a:lnTo>
                <a:cubicBezTo>
                  <a:pt x="2306" y="4277"/>
                  <a:pt x="3397" y="4938"/>
                  <a:pt x="3934" y="4938"/>
                </a:cubicBezTo>
                <a:cubicBezTo>
                  <a:pt x="3955" y="4938"/>
                  <a:pt x="3976" y="4937"/>
                  <a:pt x="3995" y="4935"/>
                </a:cubicBezTo>
                <a:cubicBezTo>
                  <a:pt x="4301" y="4901"/>
                  <a:pt x="4295" y="4721"/>
                  <a:pt x="4241" y="4582"/>
                </a:cubicBezTo>
                <a:cubicBezTo>
                  <a:pt x="4193" y="4459"/>
                  <a:pt x="4182" y="4326"/>
                  <a:pt x="4215" y="4199"/>
                </a:cubicBezTo>
                <a:cubicBezTo>
                  <a:pt x="4223" y="4196"/>
                  <a:pt x="4234" y="4191"/>
                  <a:pt x="4244" y="4190"/>
                </a:cubicBezTo>
                <a:cubicBezTo>
                  <a:pt x="4297" y="4172"/>
                  <a:pt x="4353" y="4154"/>
                  <a:pt x="4406" y="4132"/>
                </a:cubicBezTo>
                <a:cubicBezTo>
                  <a:pt x="4410" y="4131"/>
                  <a:pt x="4416" y="4130"/>
                  <a:pt x="4420" y="4127"/>
                </a:cubicBezTo>
                <a:cubicBezTo>
                  <a:pt x="4625" y="4185"/>
                  <a:pt x="5007" y="4272"/>
                  <a:pt x="5656" y="4345"/>
                </a:cubicBezTo>
                <a:cubicBezTo>
                  <a:pt x="5702" y="4350"/>
                  <a:pt x="5747" y="4352"/>
                  <a:pt x="5790" y="4352"/>
                </a:cubicBezTo>
                <a:cubicBezTo>
                  <a:pt x="6567" y="4352"/>
                  <a:pt x="6950" y="3570"/>
                  <a:pt x="7076" y="3242"/>
                </a:cubicBezTo>
                <a:cubicBezTo>
                  <a:pt x="7106" y="3261"/>
                  <a:pt x="7136" y="3280"/>
                  <a:pt x="7164" y="3303"/>
                </a:cubicBezTo>
                <a:cubicBezTo>
                  <a:pt x="7175" y="3311"/>
                  <a:pt x="7185" y="3318"/>
                  <a:pt x="7193" y="3326"/>
                </a:cubicBezTo>
                <a:cubicBezTo>
                  <a:pt x="7227" y="3354"/>
                  <a:pt x="7260" y="3384"/>
                  <a:pt x="7290" y="3416"/>
                </a:cubicBezTo>
                <a:lnTo>
                  <a:pt x="7300" y="3427"/>
                </a:lnTo>
                <a:cubicBezTo>
                  <a:pt x="7450" y="3585"/>
                  <a:pt x="7827" y="3736"/>
                  <a:pt x="8176" y="3736"/>
                </a:cubicBezTo>
                <a:cubicBezTo>
                  <a:pt x="8399" y="3736"/>
                  <a:pt x="8610" y="3674"/>
                  <a:pt x="8742" y="3513"/>
                </a:cubicBezTo>
                <a:cubicBezTo>
                  <a:pt x="8764" y="3487"/>
                  <a:pt x="8779" y="3462"/>
                  <a:pt x="8796" y="3436"/>
                </a:cubicBezTo>
                <a:cubicBezTo>
                  <a:pt x="9002" y="3118"/>
                  <a:pt x="8827" y="2852"/>
                  <a:pt x="8710" y="2668"/>
                </a:cubicBezTo>
                <a:cubicBezTo>
                  <a:pt x="8623" y="2529"/>
                  <a:pt x="8638" y="2355"/>
                  <a:pt x="8737" y="2227"/>
                </a:cubicBezTo>
                <a:cubicBezTo>
                  <a:pt x="8810" y="2142"/>
                  <a:pt x="8876" y="2022"/>
                  <a:pt x="8921" y="1859"/>
                </a:cubicBezTo>
                <a:cubicBezTo>
                  <a:pt x="9021" y="1486"/>
                  <a:pt x="8910" y="1279"/>
                  <a:pt x="8722" y="1180"/>
                </a:cubicBezTo>
                <a:cubicBezTo>
                  <a:pt x="8722" y="1179"/>
                  <a:pt x="8722" y="1179"/>
                  <a:pt x="8721" y="1179"/>
                </a:cubicBezTo>
                <a:cubicBezTo>
                  <a:pt x="8721" y="1179"/>
                  <a:pt x="8720" y="1178"/>
                  <a:pt x="8719" y="1178"/>
                </a:cubicBezTo>
                <a:cubicBezTo>
                  <a:pt x="8705" y="1170"/>
                  <a:pt x="8694" y="1166"/>
                  <a:pt x="8681" y="1160"/>
                </a:cubicBezTo>
                <a:cubicBezTo>
                  <a:pt x="8675" y="1157"/>
                  <a:pt x="8671" y="1156"/>
                  <a:pt x="8665" y="1152"/>
                </a:cubicBezTo>
                <a:lnTo>
                  <a:pt x="8668" y="1152"/>
                </a:lnTo>
                <a:cubicBezTo>
                  <a:pt x="8664" y="1150"/>
                  <a:pt x="8661" y="1150"/>
                  <a:pt x="8656" y="1150"/>
                </a:cubicBezTo>
                <a:cubicBezTo>
                  <a:pt x="8650" y="1147"/>
                  <a:pt x="8642" y="1144"/>
                  <a:pt x="8636" y="1143"/>
                </a:cubicBezTo>
                <a:cubicBezTo>
                  <a:pt x="8623" y="1137"/>
                  <a:pt x="8609" y="1134"/>
                  <a:pt x="8594" y="1129"/>
                </a:cubicBezTo>
                <a:lnTo>
                  <a:pt x="8594" y="1128"/>
                </a:lnTo>
                <a:cubicBezTo>
                  <a:pt x="8586" y="1126"/>
                  <a:pt x="8577" y="1123"/>
                  <a:pt x="8568" y="1121"/>
                </a:cubicBezTo>
                <a:cubicBezTo>
                  <a:pt x="8562" y="1118"/>
                  <a:pt x="8554" y="1118"/>
                  <a:pt x="8548" y="1118"/>
                </a:cubicBezTo>
                <a:cubicBezTo>
                  <a:pt x="8534" y="1115"/>
                  <a:pt x="8519" y="1112"/>
                  <a:pt x="8506" y="1111"/>
                </a:cubicBezTo>
                <a:cubicBezTo>
                  <a:pt x="8495" y="1110"/>
                  <a:pt x="8487" y="1109"/>
                  <a:pt x="8478" y="1106"/>
                </a:cubicBezTo>
                <a:cubicBezTo>
                  <a:pt x="8470" y="1106"/>
                  <a:pt x="8461" y="1105"/>
                  <a:pt x="8453" y="1105"/>
                </a:cubicBezTo>
                <a:cubicBezTo>
                  <a:pt x="8439" y="1104"/>
                  <a:pt x="8426" y="1103"/>
                  <a:pt x="8415" y="1103"/>
                </a:cubicBezTo>
                <a:cubicBezTo>
                  <a:pt x="8409" y="1103"/>
                  <a:pt x="8404" y="1100"/>
                  <a:pt x="8398" y="1100"/>
                </a:cubicBezTo>
                <a:cubicBezTo>
                  <a:pt x="8397" y="1100"/>
                  <a:pt x="8396" y="1100"/>
                  <a:pt x="8396" y="1103"/>
                </a:cubicBezTo>
                <a:lnTo>
                  <a:pt x="8395" y="1103"/>
                </a:lnTo>
                <a:cubicBezTo>
                  <a:pt x="8380" y="1100"/>
                  <a:pt x="8367" y="1100"/>
                  <a:pt x="8351" y="1100"/>
                </a:cubicBezTo>
                <a:cubicBezTo>
                  <a:pt x="8333" y="1103"/>
                  <a:pt x="8312" y="1104"/>
                  <a:pt x="8292" y="1105"/>
                </a:cubicBezTo>
                <a:cubicBezTo>
                  <a:pt x="8277" y="1106"/>
                  <a:pt x="8265" y="1106"/>
                  <a:pt x="8248" y="1109"/>
                </a:cubicBezTo>
                <a:cubicBezTo>
                  <a:pt x="8229" y="1111"/>
                  <a:pt x="8209" y="1114"/>
                  <a:pt x="8190" y="1117"/>
                </a:cubicBezTo>
                <a:cubicBezTo>
                  <a:pt x="8177" y="1120"/>
                  <a:pt x="8162" y="1121"/>
                  <a:pt x="8149" y="1123"/>
                </a:cubicBezTo>
                <a:cubicBezTo>
                  <a:pt x="8131" y="1128"/>
                  <a:pt x="8112" y="1133"/>
                  <a:pt x="8093" y="1138"/>
                </a:cubicBezTo>
                <a:cubicBezTo>
                  <a:pt x="8080" y="1141"/>
                  <a:pt x="8069" y="1144"/>
                  <a:pt x="8057" y="1149"/>
                </a:cubicBezTo>
                <a:cubicBezTo>
                  <a:pt x="8039" y="1155"/>
                  <a:pt x="8020" y="1162"/>
                  <a:pt x="8000" y="1168"/>
                </a:cubicBezTo>
                <a:cubicBezTo>
                  <a:pt x="7992" y="1173"/>
                  <a:pt x="7982" y="1175"/>
                  <a:pt x="7974" y="1180"/>
                </a:cubicBezTo>
                <a:cubicBezTo>
                  <a:pt x="7947" y="1192"/>
                  <a:pt x="7923" y="1203"/>
                  <a:pt x="7901" y="1218"/>
                </a:cubicBezTo>
                <a:cubicBezTo>
                  <a:pt x="7388" y="1531"/>
                  <a:pt x="7080" y="1708"/>
                  <a:pt x="6914" y="1800"/>
                </a:cubicBezTo>
                <a:cubicBezTo>
                  <a:pt x="6806" y="1860"/>
                  <a:pt x="6760" y="1884"/>
                  <a:pt x="6760" y="1884"/>
                </a:cubicBezTo>
                <a:cubicBezTo>
                  <a:pt x="6749" y="1784"/>
                  <a:pt x="6746" y="1700"/>
                  <a:pt x="6763" y="1698"/>
                </a:cubicBezTo>
                <a:cubicBezTo>
                  <a:pt x="6806" y="1691"/>
                  <a:pt x="6552" y="1115"/>
                  <a:pt x="6071" y="615"/>
                </a:cubicBezTo>
                <a:cubicBezTo>
                  <a:pt x="5776" y="309"/>
                  <a:pt x="5387" y="252"/>
                  <a:pt x="5041" y="252"/>
                </a:cubicBezTo>
                <a:cubicBezTo>
                  <a:pt x="4832" y="252"/>
                  <a:pt x="4639" y="273"/>
                  <a:pt x="4490" y="273"/>
                </a:cubicBezTo>
                <a:cubicBezTo>
                  <a:pt x="4481" y="273"/>
                  <a:pt x="4473" y="273"/>
                  <a:pt x="4465" y="272"/>
                </a:cubicBezTo>
                <a:cubicBezTo>
                  <a:pt x="4076" y="264"/>
                  <a:pt x="3955" y="77"/>
                  <a:pt x="3664" y="5"/>
                </a:cubicBezTo>
                <a:cubicBezTo>
                  <a:pt x="3652" y="2"/>
                  <a:pt x="3639" y="0"/>
                  <a:pt x="3623"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39077" y="-641787"/>
            <a:ext cx="9384223" cy="6579476"/>
          </a:xfrm>
          <a:custGeom>
            <a:avLst/>
            <a:gdLst/>
            <a:ahLst/>
            <a:cxnLst/>
            <a:rect l="l" t="t" r="r" b="b"/>
            <a:pathLst>
              <a:path w="123197" h="86376" extrusionOk="0">
                <a:moveTo>
                  <a:pt x="1574" y="0"/>
                </a:moveTo>
                <a:cubicBezTo>
                  <a:pt x="0" y="2860"/>
                  <a:pt x="1043" y="6569"/>
                  <a:pt x="2941" y="9223"/>
                </a:cubicBezTo>
                <a:cubicBezTo>
                  <a:pt x="4291" y="11113"/>
                  <a:pt x="6367" y="12783"/>
                  <a:pt x="8631" y="12783"/>
                </a:cubicBezTo>
                <a:cubicBezTo>
                  <a:pt x="8857" y="12783"/>
                  <a:pt x="9084" y="12767"/>
                  <a:pt x="9313" y="12732"/>
                </a:cubicBezTo>
                <a:cubicBezTo>
                  <a:pt x="10595" y="12537"/>
                  <a:pt x="11729" y="11805"/>
                  <a:pt x="12984" y="11484"/>
                </a:cubicBezTo>
                <a:cubicBezTo>
                  <a:pt x="13441" y="11367"/>
                  <a:pt x="13910" y="11311"/>
                  <a:pt x="14380" y="11311"/>
                </a:cubicBezTo>
                <a:cubicBezTo>
                  <a:pt x="15918" y="11311"/>
                  <a:pt x="17459" y="11916"/>
                  <a:pt x="18551" y="13003"/>
                </a:cubicBezTo>
                <a:cubicBezTo>
                  <a:pt x="19976" y="14423"/>
                  <a:pt x="20585" y="16612"/>
                  <a:pt x="20095" y="18563"/>
                </a:cubicBezTo>
                <a:cubicBezTo>
                  <a:pt x="19795" y="19753"/>
                  <a:pt x="19131" y="20819"/>
                  <a:pt x="18759" y="21989"/>
                </a:cubicBezTo>
                <a:cubicBezTo>
                  <a:pt x="17613" y="25584"/>
                  <a:pt x="19790" y="29899"/>
                  <a:pt x="23364" y="31112"/>
                </a:cubicBezTo>
                <a:cubicBezTo>
                  <a:pt x="24423" y="31472"/>
                  <a:pt x="25525" y="31580"/>
                  <a:pt x="26643" y="31580"/>
                </a:cubicBezTo>
                <a:cubicBezTo>
                  <a:pt x="28026" y="31580"/>
                  <a:pt x="29434" y="31415"/>
                  <a:pt x="30817" y="31359"/>
                </a:cubicBezTo>
                <a:cubicBezTo>
                  <a:pt x="31035" y="31350"/>
                  <a:pt x="31255" y="31346"/>
                  <a:pt x="31476" y="31346"/>
                </a:cubicBezTo>
                <a:cubicBezTo>
                  <a:pt x="33798" y="31346"/>
                  <a:pt x="36263" y="31860"/>
                  <a:pt x="37654" y="33673"/>
                </a:cubicBezTo>
                <a:cubicBezTo>
                  <a:pt x="38959" y="35375"/>
                  <a:pt x="38934" y="37703"/>
                  <a:pt x="39097" y="39842"/>
                </a:cubicBezTo>
                <a:cubicBezTo>
                  <a:pt x="39390" y="43697"/>
                  <a:pt x="40928" y="47988"/>
                  <a:pt x="44534" y="49379"/>
                </a:cubicBezTo>
                <a:cubicBezTo>
                  <a:pt x="47258" y="50431"/>
                  <a:pt x="50746" y="49645"/>
                  <a:pt x="52848" y="51672"/>
                </a:cubicBezTo>
                <a:cubicBezTo>
                  <a:pt x="54466" y="53232"/>
                  <a:pt x="54493" y="55764"/>
                  <a:pt x="54522" y="58010"/>
                </a:cubicBezTo>
                <a:cubicBezTo>
                  <a:pt x="54552" y="60258"/>
                  <a:pt x="54890" y="62854"/>
                  <a:pt x="56790" y="64054"/>
                </a:cubicBezTo>
                <a:cubicBezTo>
                  <a:pt x="58987" y="65442"/>
                  <a:pt x="62459" y="64372"/>
                  <a:pt x="64017" y="66451"/>
                </a:cubicBezTo>
                <a:cubicBezTo>
                  <a:pt x="65225" y="68063"/>
                  <a:pt x="64261" y="70444"/>
                  <a:pt x="62797" y="71827"/>
                </a:cubicBezTo>
                <a:cubicBezTo>
                  <a:pt x="61332" y="73211"/>
                  <a:pt x="59419" y="74106"/>
                  <a:pt x="58160" y="75677"/>
                </a:cubicBezTo>
                <a:cubicBezTo>
                  <a:pt x="56887" y="77261"/>
                  <a:pt x="56425" y="79346"/>
                  <a:pt x="55341" y="81067"/>
                </a:cubicBezTo>
                <a:cubicBezTo>
                  <a:pt x="54177" y="82911"/>
                  <a:pt x="52552" y="83269"/>
                  <a:pt x="50622" y="83619"/>
                </a:cubicBezTo>
                <a:cubicBezTo>
                  <a:pt x="51747" y="84978"/>
                  <a:pt x="53660" y="85814"/>
                  <a:pt x="55383" y="86152"/>
                </a:cubicBezTo>
                <a:cubicBezTo>
                  <a:pt x="56274" y="86326"/>
                  <a:pt x="57181" y="86375"/>
                  <a:pt x="58090" y="86375"/>
                </a:cubicBezTo>
                <a:cubicBezTo>
                  <a:pt x="58666" y="86375"/>
                  <a:pt x="59242" y="86356"/>
                  <a:pt x="59816" y="86336"/>
                </a:cubicBezTo>
                <a:cubicBezTo>
                  <a:pt x="68975" y="86020"/>
                  <a:pt x="113727" y="85591"/>
                  <a:pt x="122892" y="85591"/>
                </a:cubicBezTo>
                <a:lnTo>
                  <a:pt x="122892" y="15530"/>
                </a:lnTo>
                <a:cubicBezTo>
                  <a:pt x="122829" y="10351"/>
                  <a:pt x="122933" y="5171"/>
                  <a:pt x="123197"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3;p2"/>
          <p:cNvGrpSpPr/>
          <p:nvPr/>
        </p:nvGrpSpPr>
        <p:grpSpPr>
          <a:xfrm>
            <a:off x="4022800" y="-2"/>
            <a:ext cx="5121201" cy="5254500"/>
            <a:chOff x="1708618" y="1681607"/>
            <a:chExt cx="887310" cy="910406"/>
          </a:xfrm>
        </p:grpSpPr>
        <p:sp>
          <p:nvSpPr>
            <p:cNvPr id="14" name="Google Shape;14;p2"/>
            <p:cNvSpPr/>
            <p:nvPr/>
          </p:nvSpPr>
          <p:spPr>
            <a:xfrm>
              <a:off x="1708618" y="1681607"/>
              <a:ext cx="646679" cy="894835"/>
            </a:xfrm>
            <a:custGeom>
              <a:avLst/>
              <a:gdLst/>
              <a:ahLst/>
              <a:cxnLst/>
              <a:rect l="l" t="t" r="r" b="b"/>
              <a:pathLst>
                <a:path w="19852" h="27470" extrusionOk="0">
                  <a:moveTo>
                    <a:pt x="17904" y="0"/>
                  </a:moveTo>
                  <a:lnTo>
                    <a:pt x="0" y="25659"/>
                  </a:lnTo>
                  <a:cubicBezTo>
                    <a:pt x="0" y="25659"/>
                    <a:pt x="1884" y="27469"/>
                    <a:pt x="5831" y="27469"/>
                  </a:cubicBezTo>
                  <a:cubicBezTo>
                    <a:pt x="6817" y="27469"/>
                    <a:pt x="7932" y="27356"/>
                    <a:pt x="9179" y="27074"/>
                  </a:cubicBezTo>
                  <a:cubicBezTo>
                    <a:pt x="9063" y="27045"/>
                    <a:pt x="19851" y="0"/>
                    <a:pt x="1985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2022706" y="1681607"/>
              <a:ext cx="402301" cy="907018"/>
            </a:xfrm>
            <a:custGeom>
              <a:avLst/>
              <a:gdLst/>
              <a:ahLst/>
              <a:cxnLst/>
              <a:rect l="l" t="t" r="r" b="b"/>
              <a:pathLst>
                <a:path w="12350" h="27844" extrusionOk="0">
                  <a:moveTo>
                    <a:pt x="11493" y="0"/>
                  </a:moveTo>
                  <a:lnTo>
                    <a:pt x="1090" y="26892"/>
                  </a:lnTo>
                  <a:cubicBezTo>
                    <a:pt x="1090" y="26892"/>
                    <a:pt x="0" y="27844"/>
                    <a:pt x="1733" y="27844"/>
                  </a:cubicBezTo>
                  <a:cubicBezTo>
                    <a:pt x="2402" y="27844"/>
                    <a:pt x="3493" y="27702"/>
                    <a:pt x="5231" y="27308"/>
                  </a:cubicBezTo>
                  <a:cubicBezTo>
                    <a:pt x="5117" y="27279"/>
                    <a:pt x="12349" y="0"/>
                    <a:pt x="1234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288486" y="1681607"/>
              <a:ext cx="307443" cy="910406"/>
            </a:xfrm>
            <a:custGeom>
              <a:avLst/>
              <a:gdLst/>
              <a:ahLst/>
              <a:cxnLst/>
              <a:rect l="l" t="t" r="r" b="b"/>
              <a:pathLst>
                <a:path w="9438" h="27948" extrusionOk="0">
                  <a:moveTo>
                    <a:pt x="5573" y="0"/>
                  </a:moveTo>
                  <a:lnTo>
                    <a:pt x="0" y="27394"/>
                  </a:lnTo>
                  <a:cubicBezTo>
                    <a:pt x="0" y="27394"/>
                    <a:pt x="1351" y="27948"/>
                    <a:pt x="4008" y="27948"/>
                  </a:cubicBezTo>
                  <a:cubicBezTo>
                    <a:pt x="5440" y="27948"/>
                    <a:pt x="7252" y="27787"/>
                    <a:pt x="9437" y="27292"/>
                  </a:cubicBezTo>
                  <a:cubicBezTo>
                    <a:pt x="9322" y="27263"/>
                    <a:pt x="7521" y="0"/>
                    <a:pt x="752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 name="Google Shape;17;p2"/>
          <p:cNvSpPr/>
          <p:nvPr/>
        </p:nvSpPr>
        <p:spPr>
          <a:xfrm flipH="1">
            <a:off x="-37123" y="-717987"/>
            <a:ext cx="9384223" cy="6579476"/>
          </a:xfrm>
          <a:custGeom>
            <a:avLst/>
            <a:gdLst/>
            <a:ahLst/>
            <a:cxnLst/>
            <a:rect l="l" t="t" r="r" b="b"/>
            <a:pathLst>
              <a:path w="123197" h="86376" extrusionOk="0">
                <a:moveTo>
                  <a:pt x="1574" y="0"/>
                </a:moveTo>
                <a:cubicBezTo>
                  <a:pt x="0" y="2860"/>
                  <a:pt x="1043" y="6569"/>
                  <a:pt x="2941" y="9223"/>
                </a:cubicBezTo>
                <a:cubicBezTo>
                  <a:pt x="4291" y="11113"/>
                  <a:pt x="6367" y="12783"/>
                  <a:pt x="8631" y="12783"/>
                </a:cubicBezTo>
                <a:cubicBezTo>
                  <a:pt x="8857" y="12783"/>
                  <a:pt x="9084" y="12767"/>
                  <a:pt x="9313" y="12732"/>
                </a:cubicBezTo>
                <a:cubicBezTo>
                  <a:pt x="10595" y="12537"/>
                  <a:pt x="11729" y="11805"/>
                  <a:pt x="12984" y="11484"/>
                </a:cubicBezTo>
                <a:cubicBezTo>
                  <a:pt x="13441" y="11367"/>
                  <a:pt x="13910" y="11311"/>
                  <a:pt x="14380" y="11311"/>
                </a:cubicBezTo>
                <a:cubicBezTo>
                  <a:pt x="15918" y="11311"/>
                  <a:pt x="17459" y="11916"/>
                  <a:pt x="18551" y="13003"/>
                </a:cubicBezTo>
                <a:cubicBezTo>
                  <a:pt x="19976" y="14423"/>
                  <a:pt x="20585" y="16612"/>
                  <a:pt x="20095" y="18563"/>
                </a:cubicBezTo>
                <a:cubicBezTo>
                  <a:pt x="19795" y="19753"/>
                  <a:pt x="19131" y="20819"/>
                  <a:pt x="18759" y="21989"/>
                </a:cubicBezTo>
                <a:cubicBezTo>
                  <a:pt x="17613" y="25584"/>
                  <a:pt x="19790" y="29899"/>
                  <a:pt x="23364" y="31112"/>
                </a:cubicBezTo>
                <a:cubicBezTo>
                  <a:pt x="24423" y="31472"/>
                  <a:pt x="25525" y="31580"/>
                  <a:pt x="26643" y="31580"/>
                </a:cubicBezTo>
                <a:cubicBezTo>
                  <a:pt x="28026" y="31580"/>
                  <a:pt x="29434" y="31415"/>
                  <a:pt x="30817" y="31359"/>
                </a:cubicBezTo>
                <a:cubicBezTo>
                  <a:pt x="31035" y="31350"/>
                  <a:pt x="31255" y="31346"/>
                  <a:pt x="31476" y="31346"/>
                </a:cubicBezTo>
                <a:cubicBezTo>
                  <a:pt x="33798" y="31346"/>
                  <a:pt x="36263" y="31860"/>
                  <a:pt x="37654" y="33673"/>
                </a:cubicBezTo>
                <a:cubicBezTo>
                  <a:pt x="38959" y="35375"/>
                  <a:pt x="38934" y="37703"/>
                  <a:pt x="39097" y="39842"/>
                </a:cubicBezTo>
                <a:cubicBezTo>
                  <a:pt x="39390" y="43697"/>
                  <a:pt x="40928" y="47988"/>
                  <a:pt x="44534" y="49379"/>
                </a:cubicBezTo>
                <a:cubicBezTo>
                  <a:pt x="47258" y="50431"/>
                  <a:pt x="50746" y="49645"/>
                  <a:pt x="52848" y="51672"/>
                </a:cubicBezTo>
                <a:cubicBezTo>
                  <a:pt x="54466" y="53232"/>
                  <a:pt x="54493" y="55764"/>
                  <a:pt x="54522" y="58010"/>
                </a:cubicBezTo>
                <a:cubicBezTo>
                  <a:pt x="54552" y="60258"/>
                  <a:pt x="54890" y="62854"/>
                  <a:pt x="56790" y="64054"/>
                </a:cubicBezTo>
                <a:cubicBezTo>
                  <a:pt x="58987" y="65442"/>
                  <a:pt x="62459" y="64372"/>
                  <a:pt x="64017" y="66451"/>
                </a:cubicBezTo>
                <a:cubicBezTo>
                  <a:pt x="65225" y="68063"/>
                  <a:pt x="64261" y="70444"/>
                  <a:pt x="62797" y="71827"/>
                </a:cubicBezTo>
                <a:cubicBezTo>
                  <a:pt x="61332" y="73211"/>
                  <a:pt x="59419" y="74106"/>
                  <a:pt x="58160" y="75677"/>
                </a:cubicBezTo>
                <a:cubicBezTo>
                  <a:pt x="56887" y="77261"/>
                  <a:pt x="56425" y="79346"/>
                  <a:pt x="55341" y="81067"/>
                </a:cubicBezTo>
                <a:cubicBezTo>
                  <a:pt x="54177" y="82911"/>
                  <a:pt x="52552" y="83269"/>
                  <a:pt x="50622" y="83619"/>
                </a:cubicBezTo>
                <a:cubicBezTo>
                  <a:pt x="51747" y="84978"/>
                  <a:pt x="53660" y="85814"/>
                  <a:pt x="55383" y="86152"/>
                </a:cubicBezTo>
                <a:cubicBezTo>
                  <a:pt x="56274" y="86326"/>
                  <a:pt x="57181" y="86375"/>
                  <a:pt x="58090" y="86375"/>
                </a:cubicBezTo>
                <a:cubicBezTo>
                  <a:pt x="58666" y="86375"/>
                  <a:pt x="59242" y="86356"/>
                  <a:pt x="59816" y="86336"/>
                </a:cubicBezTo>
                <a:cubicBezTo>
                  <a:pt x="68975" y="86020"/>
                  <a:pt x="113727" y="85591"/>
                  <a:pt x="122892" y="85591"/>
                </a:cubicBezTo>
                <a:lnTo>
                  <a:pt x="122892" y="15530"/>
                </a:lnTo>
                <a:cubicBezTo>
                  <a:pt x="122829" y="10351"/>
                  <a:pt x="122933" y="5171"/>
                  <a:pt x="1231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76625" y="3994350"/>
            <a:ext cx="1211542" cy="1219288"/>
          </a:xfrm>
          <a:custGeom>
            <a:avLst/>
            <a:gdLst/>
            <a:ahLst/>
            <a:cxnLst/>
            <a:rect l="l" t="t" r="r" b="b"/>
            <a:pathLst>
              <a:path w="24870" h="25029" extrusionOk="0">
                <a:moveTo>
                  <a:pt x="10484" y="5442"/>
                </a:moveTo>
                <a:cubicBezTo>
                  <a:pt x="10585" y="5617"/>
                  <a:pt x="10626" y="5814"/>
                  <a:pt x="10661" y="6011"/>
                </a:cubicBezTo>
                <a:cubicBezTo>
                  <a:pt x="10884" y="7211"/>
                  <a:pt x="10517" y="8251"/>
                  <a:pt x="9762" y="9167"/>
                </a:cubicBezTo>
                <a:cubicBezTo>
                  <a:pt x="9158" y="9897"/>
                  <a:pt x="8418" y="10484"/>
                  <a:pt x="7664" y="11053"/>
                </a:cubicBezTo>
                <a:cubicBezTo>
                  <a:pt x="7167" y="11429"/>
                  <a:pt x="6654" y="11783"/>
                  <a:pt x="6165" y="12168"/>
                </a:cubicBezTo>
                <a:cubicBezTo>
                  <a:pt x="5594" y="12618"/>
                  <a:pt x="5100" y="13143"/>
                  <a:pt x="4711" y="13761"/>
                </a:cubicBezTo>
                <a:cubicBezTo>
                  <a:pt x="4301" y="14411"/>
                  <a:pt x="4130" y="15127"/>
                  <a:pt x="4141" y="15888"/>
                </a:cubicBezTo>
                <a:cubicBezTo>
                  <a:pt x="4146" y="16218"/>
                  <a:pt x="4229" y="16534"/>
                  <a:pt x="4435" y="16807"/>
                </a:cubicBezTo>
                <a:cubicBezTo>
                  <a:pt x="4537" y="16941"/>
                  <a:pt x="4523" y="17070"/>
                  <a:pt x="4418" y="17148"/>
                </a:cubicBezTo>
                <a:cubicBezTo>
                  <a:pt x="4378" y="17177"/>
                  <a:pt x="4332" y="17193"/>
                  <a:pt x="4286" y="17193"/>
                </a:cubicBezTo>
                <a:cubicBezTo>
                  <a:pt x="4211" y="17193"/>
                  <a:pt x="4135" y="17152"/>
                  <a:pt x="4086" y="17064"/>
                </a:cubicBezTo>
                <a:cubicBezTo>
                  <a:pt x="3974" y="16868"/>
                  <a:pt x="3866" y="16662"/>
                  <a:pt x="3803" y="16447"/>
                </a:cubicBezTo>
                <a:cubicBezTo>
                  <a:pt x="3655" y="15938"/>
                  <a:pt x="3715" y="15424"/>
                  <a:pt x="3821" y="14913"/>
                </a:cubicBezTo>
                <a:cubicBezTo>
                  <a:pt x="3997" y="14060"/>
                  <a:pt x="4452" y="13357"/>
                  <a:pt x="5024" y="12722"/>
                </a:cubicBezTo>
                <a:cubicBezTo>
                  <a:pt x="5545" y="12144"/>
                  <a:pt x="6149" y="11655"/>
                  <a:pt x="6771" y="11191"/>
                </a:cubicBezTo>
                <a:cubicBezTo>
                  <a:pt x="7430" y="10702"/>
                  <a:pt x="8079" y="10199"/>
                  <a:pt x="8690" y="9650"/>
                </a:cubicBezTo>
                <a:cubicBezTo>
                  <a:pt x="9142" y="9242"/>
                  <a:pt x="9562" y="8808"/>
                  <a:pt x="9902" y="8295"/>
                </a:cubicBezTo>
                <a:cubicBezTo>
                  <a:pt x="10274" y="7738"/>
                  <a:pt x="10444" y="7128"/>
                  <a:pt x="10450" y="6467"/>
                </a:cubicBezTo>
                <a:cubicBezTo>
                  <a:pt x="10454" y="6240"/>
                  <a:pt x="10431" y="6012"/>
                  <a:pt x="10423" y="5785"/>
                </a:cubicBezTo>
                <a:cubicBezTo>
                  <a:pt x="10420" y="5674"/>
                  <a:pt x="10423" y="5563"/>
                  <a:pt x="10423" y="5452"/>
                </a:cubicBezTo>
                <a:cubicBezTo>
                  <a:pt x="10444" y="5448"/>
                  <a:pt x="10463" y="5445"/>
                  <a:pt x="10484" y="5442"/>
                </a:cubicBezTo>
                <a:close/>
                <a:moveTo>
                  <a:pt x="869" y="19353"/>
                </a:moveTo>
                <a:cubicBezTo>
                  <a:pt x="932" y="19476"/>
                  <a:pt x="992" y="19562"/>
                  <a:pt x="1022" y="19655"/>
                </a:cubicBezTo>
                <a:cubicBezTo>
                  <a:pt x="1285" y="20464"/>
                  <a:pt x="1855" y="20970"/>
                  <a:pt x="2614" y="21296"/>
                </a:cubicBezTo>
                <a:cubicBezTo>
                  <a:pt x="2669" y="21319"/>
                  <a:pt x="2728" y="21341"/>
                  <a:pt x="2775" y="21377"/>
                </a:cubicBezTo>
                <a:cubicBezTo>
                  <a:pt x="2848" y="21432"/>
                  <a:pt x="2876" y="21510"/>
                  <a:pt x="2839" y="21599"/>
                </a:cubicBezTo>
                <a:cubicBezTo>
                  <a:pt x="2805" y="21679"/>
                  <a:pt x="2745" y="21715"/>
                  <a:pt x="2669" y="21715"/>
                </a:cubicBezTo>
                <a:cubicBezTo>
                  <a:pt x="2652" y="21715"/>
                  <a:pt x="2634" y="21713"/>
                  <a:pt x="2615" y="21710"/>
                </a:cubicBezTo>
                <a:cubicBezTo>
                  <a:pt x="2586" y="21704"/>
                  <a:pt x="2557" y="21692"/>
                  <a:pt x="2531" y="21679"/>
                </a:cubicBezTo>
                <a:cubicBezTo>
                  <a:pt x="1935" y="21382"/>
                  <a:pt x="1457" y="20946"/>
                  <a:pt x="1075" y="20404"/>
                </a:cubicBezTo>
                <a:cubicBezTo>
                  <a:pt x="902" y="20158"/>
                  <a:pt x="844" y="19864"/>
                  <a:pt x="795" y="19571"/>
                </a:cubicBezTo>
                <a:cubicBezTo>
                  <a:pt x="788" y="19534"/>
                  <a:pt x="792" y="19494"/>
                  <a:pt x="799" y="19459"/>
                </a:cubicBezTo>
                <a:cubicBezTo>
                  <a:pt x="802" y="19439"/>
                  <a:pt x="821" y="19422"/>
                  <a:pt x="869" y="19353"/>
                </a:cubicBezTo>
                <a:close/>
                <a:moveTo>
                  <a:pt x="20711" y="2660"/>
                </a:moveTo>
                <a:cubicBezTo>
                  <a:pt x="20747" y="2660"/>
                  <a:pt x="20786" y="2670"/>
                  <a:pt x="20830" y="2695"/>
                </a:cubicBezTo>
                <a:cubicBezTo>
                  <a:pt x="20800" y="2744"/>
                  <a:pt x="20783" y="2796"/>
                  <a:pt x="20747" y="2826"/>
                </a:cubicBezTo>
                <a:cubicBezTo>
                  <a:pt x="20178" y="3284"/>
                  <a:pt x="19833" y="3898"/>
                  <a:pt x="19550" y="4552"/>
                </a:cubicBezTo>
                <a:cubicBezTo>
                  <a:pt x="19331" y="5054"/>
                  <a:pt x="19119" y="5563"/>
                  <a:pt x="19039" y="6108"/>
                </a:cubicBezTo>
                <a:cubicBezTo>
                  <a:pt x="18912" y="6977"/>
                  <a:pt x="18841" y="7845"/>
                  <a:pt x="19076" y="8712"/>
                </a:cubicBezTo>
                <a:cubicBezTo>
                  <a:pt x="19179" y="9092"/>
                  <a:pt x="19241" y="9483"/>
                  <a:pt x="19308" y="9874"/>
                </a:cubicBezTo>
                <a:cubicBezTo>
                  <a:pt x="19391" y="10354"/>
                  <a:pt x="19402" y="10842"/>
                  <a:pt x="19379" y="11329"/>
                </a:cubicBezTo>
                <a:cubicBezTo>
                  <a:pt x="19359" y="11720"/>
                  <a:pt x="19246" y="12090"/>
                  <a:pt x="19091" y="12449"/>
                </a:cubicBezTo>
                <a:cubicBezTo>
                  <a:pt x="19069" y="12499"/>
                  <a:pt x="19039" y="12543"/>
                  <a:pt x="19018" y="12591"/>
                </a:cubicBezTo>
                <a:cubicBezTo>
                  <a:pt x="18790" y="13132"/>
                  <a:pt x="18390" y="13512"/>
                  <a:pt x="17897" y="13814"/>
                </a:cubicBezTo>
                <a:cubicBezTo>
                  <a:pt x="17565" y="14016"/>
                  <a:pt x="17250" y="14244"/>
                  <a:pt x="16914" y="14434"/>
                </a:cubicBezTo>
                <a:cubicBezTo>
                  <a:pt x="16714" y="14548"/>
                  <a:pt x="16484" y="14613"/>
                  <a:pt x="16267" y="14698"/>
                </a:cubicBezTo>
                <a:cubicBezTo>
                  <a:pt x="16203" y="14722"/>
                  <a:pt x="16137" y="14739"/>
                  <a:pt x="16072" y="14764"/>
                </a:cubicBezTo>
                <a:cubicBezTo>
                  <a:pt x="15166" y="15132"/>
                  <a:pt x="14218" y="15344"/>
                  <a:pt x="13254" y="15497"/>
                </a:cubicBezTo>
                <a:cubicBezTo>
                  <a:pt x="12160" y="15671"/>
                  <a:pt x="11061" y="15827"/>
                  <a:pt x="9965" y="16002"/>
                </a:cubicBezTo>
                <a:cubicBezTo>
                  <a:pt x="8917" y="16170"/>
                  <a:pt x="7957" y="16550"/>
                  <a:pt x="7127" y="17223"/>
                </a:cubicBezTo>
                <a:cubicBezTo>
                  <a:pt x="6733" y="17544"/>
                  <a:pt x="6341" y="17869"/>
                  <a:pt x="5969" y="18216"/>
                </a:cubicBezTo>
                <a:cubicBezTo>
                  <a:pt x="5788" y="18385"/>
                  <a:pt x="5632" y="18593"/>
                  <a:pt x="5511" y="18809"/>
                </a:cubicBezTo>
                <a:cubicBezTo>
                  <a:pt x="5126" y="19497"/>
                  <a:pt x="4839" y="20227"/>
                  <a:pt x="4756" y="21018"/>
                </a:cubicBezTo>
                <a:cubicBezTo>
                  <a:pt x="4694" y="21614"/>
                  <a:pt x="4644" y="22217"/>
                  <a:pt x="4724" y="22816"/>
                </a:cubicBezTo>
                <a:cubicBezTo>
                  <a:pt x="4765" y="23123"/>
                  <a:pt x="4862" y="23422"/>
                  <a:pt x="4926" y="23728"/>
                </a:cubicBezTo>
                <a:cubicBezTo>
                  <a:pt x="4948" y="23830"/>
                  <a:pt x="4961" y="23938"/>
                  <a:pt x="4955" y="24043"/>
                </a:cubicBezTo>
                <a:cubicBezTo>
                  <a:pt x="4945" y="24173"/>
                  <a:pt x="4859" y="24257"/>
                  <a:pt x="4761" y="24261"/>
                </a:cubicBezTo>
                <a:cubicBezTo>
                  <a:pt x="4756" y="24262"/>
                  <a:pt x="4753" y="24262"/>
                  <a:pt x="4749" y="24262"/>
                </a:cubicBezTo>
                <a:cubicBezTo>
                  <a:pt x="4637" y="24262"/>
                  <a:pt x="4583" y="24186"/>
                  <a:pt x="4544" y="24093"/>
                </a:cubicBezTo>
                <a:cubicBezTo>
                  <a:pt x="4533" y="24065"/>
                  <a:pt x="4527" y="24034"/>
                  <a:pt x="4521" y="24005"/>
                </a:cubicBezTo>
                <a:cubicBezTo>
                  <a:pt x="4269" y="22944"/>
                  <a:pt x="4178" y="21874"/>
                  <a:pt x="4350" y="20792"/>
                </a:cubicBezTo>
                <a:cubicBezTo>
                  <a:pt x="4487" y="19930"/>
                  <a:pt x="4822" y="19143"/>
                  <a:pt x="5273" y="18404"/>
                </a:cubicBezTo>
                <a:cubicBezTo>
                  <a:pt x="5338" y="18301"/>
                  <a:pt x="5414" y="18204"/>
                  <a:pt x="5499" y="18117"/>
                </a:cubicBezTo>
                <a:cubicBezTo>
                  <a:pt x="6338" y="17251"/>
                  <a:pt x="7279" y="16525"/>
                  <a:pt x="8398" y="16056"/>
                </a:cubicBezTo>
                <a:cubicBezTo>
                  <a:pt x="9046" y="15784"/>
                  <a:pt x="9733" y="15647"/>
                  <a:pt x="10424" y="15535"/>
                </a:cubicBezTo>
                <a:cubicBezTo>
                  <a:pt x="11543" y="15353"/>
                  <a:pt x="12660" y="15180"/>
                  <a:pt x="13776" y="14985"/>
                </a:cubicBezTo>
                <a:cubicBezTo>
                  <a:pt x="14794" y="14808"/>
                  <a:pt x="15761" y="14475"/>
                  <a:pt x="16673" y="13984"/>
                </a:cubicBezTo>
                <a:cubicBezTo>
                  <a:pt x="17757" y="13404"/>
                  <a:pt x="18320" y="12484"/>
                  <a:pt x="18507" y="11286"/>
                </a:cubicBezTo>
                <a:cubicBezTo>
                  <a:pt x="18612" y="10602"/>
                  <a:pt x="18514" y="9936"/>
                  <a:pt x="18438" y="9265"/>
                </a:cubicBezTo>
                <a:cubicBezTo>
                  <a:pt x="18336" y="8356"/>
                  <a:pt x="18266" y="7450"/>
                  <a:pt x="18366" y="6535"/>
                </a:cubicBezTo>
                <a:cubicBezTo>
                  <a:pt x="18416" y="6070"/>
                  <a:pt x="18512" y="5614"/>
                  <a:pt x="18734" y="5202"/>
                </a:cubicBezTo>
                <a:cubicBezTo>
                  <a:pt x="19025" y="4660"/>
                  <a:pt x="19335" y="4127"/>
                  <a:pt x="19659" y="3605"/>
                </a:cubicBezTo>
                <a:cubicBezTo>
                  <a:pt x="19873" y="3260"/>
                  <a:pt x="20155" y="2967"/>
                  <a:pt x="20502" y="2750"/>
                </a:cubicBezTo>
                <a:cubicBezTo>
                  <a:pt x="20566" y="2710"/>
                  <a:pt x="20631" y="2660"/>
                  <a:pt x="20711" y="2660"/>
                </a:cubicBezTo>
                <a:close/>
                <a:moveTo>
                  <a:pt x="17337" y="18953"/>
                </a:moveTo>
                <a:cubicBezTo>
                  <a:pt x="17357" y="18953"/>
                  <a:pt x="17379" y="18956"/>
                  <a:pt x="17403" y="18962"/>
                </a:cubicBezTo>
                <a:cubicBezTo>
                  <a:pt x="17381" y="19026"/>
                  <a:pt x="17367" y="19076"/>
                  <a:pt x="17349" y="19122"/>
                </a:cubicBezTo>
                <a:cubicBezTo>
                  <a:pt x="17191" y="19451"/>
                  <a:pt x="16960" y="19722"/>
                  <a:pt x="16671" y="19939"/>
                </a:cubicBezTo>
                <a:cubicBezTo>
                  <a:pt x="16157" y="20325"/>
                  <a:pt x="15595" y="20625"/>
                  <a:pt x="15006" y="20875"/>
                </a:cubicBezTo>
                <a:cubicBezTo>
                  <a:pt x="14772" y="20975"/>
                  <a:pt x="14524" y="21020"/>
                  <a:pt x="14270" y="21020"/>
                </a:cubicBezTo>
                <a:cubicBezTo>
                  <a:pt x="14255" y="21020"/>
                  <a:pt x="14240" y="21019"/>
                  <a:pt x="14225" y="21019"/>
                </a:cubicBezTo>
                <a:cubicBezTo>
                  <a:pt x="13930" y="21013"/>
                  <a:pt x="13634" y="21008"/>
                  <a:pt x="13337" y="20991"/>
                </a:cubicBezTo>
                <a:cubicBezTo>
                  <a:pt x="13174" y="20982"/>
                  <a:pt x="13012" y="20977"/>
                  <a:pt x="12849" y="20977"/>
                </a:cubicBezTo>
                <a:cubicBezTo>
                  <a:pt x="12022" y="20977"/>
                  <a:pt x="11209" y="21099"/>
                  <a:pt x="10405" y="21309"/>
                </a:cubicBezTo>
                <a:cubicBezTo>
                  <a:pt x="10124" y="21381"/>
                  <a:pt x="9841" y="21442"/>
                  <a:pt x="9567" y="21526"/>
                </a:cubicBezTo>
                <a:cubicBezTo>
                  <a:pt x="8741" y="21782"/>
                  <a:pt x="8074" y="22235"/>
                  <a:pt x="7704" y="23048"/>
                </a:cubicBezTo>
                <a:cubicBezTo>
                  <a:pt x="7618" y="23242"/>
                  <a:pt x="7526" y="23435"/>
                  <a:pt x="7438" y="23629"/>
                </a:cubicBezTo>
                <a:cubicBezTo>
                  <a:pt x="7310" y="23908"/>
                  <a:pt x="7264" y="24209"/>
                  <a:pt x="7246" y="24515"/>
                </a:cubicBezTo>
                <a:cubicBezTo>
                  <a:pt x="7244" y="24536"/>
                  <a:pt x="7246" y="24560"/>
                  <a:pt x="7244" y="24582"/>
                </a:cubicBezTo>
                <a:cubicBezTo>
                  <a:pt x="7232" y="24752"/>
                  <a:pt x="7140" y="24855"/>
                  <a:pt x="7006" y="24855"/>
                </a:cubicBezTo>
                <a:cubicBezTo>
                  <a:pt x="7004" y="24855"/>
                  <a:pt x="7003" y="24855"/>
                  <a:pt x="7002" y="24855"/>
                </a:cubicBezTo>
                <a:cubicBezTo>
                  <a:pt x="6863" y="24852"/>
                  <a:pt x="6772" y="24744"/>
                  <a:pt x="6783" y="24567"/>
                </a:cubicBezTo>
                <a:cubicBezTo>
                  <a:pt x="6804" y="24216"/>
                  <a:pt x="6848" y="23866"/>
                  <a:pt x="6988" y="23542"/>
                </a:cubicBezTo>
                <a:cubicBezTo>
                  <a:pt x="7140" y="23195"/>
                  <a:pt x="7305" y="22852"/>
                  <a:pt x="7488" y="22520"/>
                </a:cubicBezTo>
                <a:cubicBezTo>
                  <a:pt x="7582" y="22350"/>
                  <a:pt x="7709" y="22186"/>
                  <a:pt x="7853" y="22057"/>
                </a:cubicBezTo>
                <a:cubicBezTo>
                  <a:pt x="8296" y="21660"/>
                  <a:pt x="8775" y="21311"/>
                  <a:pt x="9358" y="21141"/>
                </a:cubicBezTo>
                <a:cubicBezTo>
                  <a:pt x="10088" y="20927"/>
                  <a:pt x="10818" y="20722"/>
                  <a:pt x="11576" y="20627"/>
                </a:cubicBezTo>
                <a:cubicBezTo>
                  <a:pt x="11918" y="20586"/>
                  <a:pt x="12259" y="20560"/>
                  <a:pt x="12602" y="20560"/>
                </a:cubicBezTo>
                <a:cubicBezTo>
                  <a:pt x="12782" y="20560"/>
                  <a:pt x="12962" y="20567"/>
                  <a:pt x="13143" y="20583"/>
                </a:cubicBezTo>
                <a:cubicBezTo>
                  <a:pt x="13489" y="20614"/>
                  <a:pt x="13837" y="20635"/>
                  <a:pt x="14184" y="20635"/>
                </a:cubicBezTo>
                <a:cubicBezTo>
                  <a:pt x="14270" y="20635"/>
                  <a:pt x="14355" y="20633"/>
                  <a:pt x="14441" y="20631"/>
                </a:cubicBezTo>
                <a:cubicBezTo>
                  <a:pt x="14686" y="20623"/>
                  <a:pt x="14940" y="20559"/>
                  <a:pt x="15168" y="20465"/>
                </a:cubicBezTo>
                <a:cubicBezTo>
                  <a:pt x="15546" y="20310"/>
                  <a:pt x="15913" y="20121"/>
                  <a:pt x="16272" y="19926"/>
                </a:cubicBezTo>
                <a:cubicBezTo>
                  <a:pt x="16631" y="19732"/>
                  <a:pt x="16929" y="19464"/>
                  <a:pt x="17144" y="19109"/>
                </a:cubicBezTo>
                <a:cubicBezTo>
                  <a:pt x="17187" y="19036"/>
                  <a:pt x="17232" y="18953"/>
                  <a:pt x="17337" y="18953"/>
                </a:cubicBezTo>
                <a:close/>
                <a:moveTo>
                  <a:pt x="24652" y="1"/>
                </a:moveTo>
                <a:cubicBezTo>
                  <a:pt x="24615" y="1"/>
                  <a:pt x="24577" y="11"/>
                  <a:pt x="24538" y="30"/>
                </a:cubicBezTo>
                <a:cubicBezTo>
                  <a:pt x="24477" y="60"/>
                  <a:pt x="24420" y="97"/>
                  <a:pt x="24364" y="137"/>
                </a:cubicBezTo>
                <a:cubicBezTo>
                  <a:pt x="23487" y="780"/>
                  <a:pt x="22523" y="1261"/>
                  <a:pt x="21519" y="1669"/>
                </a:cubicBezTo>
                <a:cubicBezTo>
                  <a:pt x="21027" y="1868"/>
                  <a:pt x="20530" y="2061"/>
                  <a:pt x="20040" y="2266"/>
                </a:cubicBezTo>
                <a:cubicBezTo>
                  <a:pt x="19248" y="2597"/>
                  <a:pt x="18653" y="3156"/>
                  <a:pt x="18193" y="3872"/>
                </a:cubicBezTo>
                <a:cubicBezTo>
                  <a:pt x="17676" y="4675"/>
                  <a:pt x="17459" y="5568"/>
                  <a:pt x="17368" y="6502"/>
                </a:cubicBezTo>
                <a:cubicBezTo>
                  <a:pt x="17288" y="7339"/>
                  <a:pt x="17333" y="8177"/>
                  <a:pt x="17443" y="9006"/>
                </a:cubicBezTo>
                <a:cubicBezTo>
                  <a:pt x="17600" y="10193"/>
                  <a:pt x="17196" y="11140"/>
                  <a:pt x="16294" y="11895"/>
                </a:cubicBezTo>
                <a:cubicBezTo>
                  <a:pt x="16109" y="12050"/>
                  <a:pt x="15905" y="12187"/>
                  <a:pt x="15696" y="12312"/>
                </a:cubicBezTo>
                <a:cubicBezTo>
                  <a:pt x="14514" y="13023"/>
                  <a:pt x="13218" y="13340"/>
                  <a:pt x="11852" y="13397"/>
                </a:cubicBezTo>
                <a:cubicBezTo>
                  <a:pt x="11054" y="13430"/>
                  <a:pt x="10254" y="13424"/>
                  <a:pt x="9456" y="13447"/>
                </a:cubicBezTo>
                <a:cubicBezTo>
                  <a:pt x="8773" y="13467"/>
                  <a:pt x="8115" y="13611"/>
                  <a:pt x="7487" y="13885"/>
                </a:cubicBezTo>
                <a:cubicBezTo>
                  <a:pt x="6917" y="14134"/>
                  <a:pt x="6400" y="14462"/>
                  <a:pt x="5924" y="14860"/>
                </a:cubicBezTo>
                <a:cubicBezTo>
                  <a:pt x="5866" y="14909"/>
                  <a:pt x="5804" y="14951"/>
                  <a:pt x="5723" y="15012"/>
                </a:cubicBezTo>
                <a:cubicBezTo>
                  <a:pt x="5723" y="14945"/>
                  <a:pt x="5717" y="14922"/>
                  <a:pt x="5724" y="14903"/>
                </a:cubicBezTo>
                <a:cubicBezTo>
                  <a:pt x="5746" y="14838"/>
                  <a:pt x="5771" y="14772"/>
                  <a:pt x="5796" y="14710"/>
                </a:cubicBezTo>
                <a:cubicBezTo>
                  <a:pt x="5995" y="14254"/>
                  <a:pt x="6250" y="13833"/>
                  <a:pt x="6570" y="13450"/>
                </a:cubicBezTo>
                <a:cubicBezTo>
                  <a:pt x="7169" y="12730"/>
                  <a:pt x="7876" y="12136"/>
                  <a:pt x="8672" y="11643"/>
                </a:cubicBezTo>
                <a:cubicBezTo>
                  <a:pt x="9638" y="11046"/>
                  <a:pt x="10426" y="10283"/>
                  <a:pt x="10894" y="9231"/>
                </a:cubicBezTo>
                <a:cubicBezTo>
                  <a:pt x="11316" y="8288"/>
                  <a:pt x="11456" y="7303"/>
                  <a:pt x="11238" y="6291"/>
                </a:cubicBezTo>
                <a:cubicBezTo>
                  <a:pt x="11125" y="5762"/>
                  <a:pt x="10879" y="5274"/>
                  <a:pt x="10588" y="4817"/>
                </a:cubicBezTo>
                <a:cubicBezTo>
                  <a:pt x="10484" y="4653"/>
                  <a:pt x="10325" y="4522"/>
                  <a:pt x="10180" y="4389"/>
                </a:cubicBezTo>
                <a:cubicBezTo>
                  <a:pt x="10119" y="4334"/>
                  <a:pt x="10055" y="4309"/>
                  <a:pt x="9994" y="4309"/>
                </a:cubicBezTo>
                <a:cubicBezTo>
                  <a:pt x="9948" y="4309"/>
                  <a:pt x="9905" y="4323"/>
                  <a:pt x="9867" y="4348"/>
                </a:cubicBezTo>
                <a:cubicBezTo>
                  <a:pt x="9774" y="4409"/>
                  <a:pt x="9739" y="4515"/>
                  <a:pt x="9773" y="4652"/>
                </a:cubicBezTo>
                <a:cubicBezTo>
                  <a:pt x="9797" y="4741"/>
                  <a:pt x="9829" y="4825"/>
                  <a:pt x="9857" y="4913"/>
                </a:cubicBezTo>
                <a:cubicBezTo>
                  <a:pt x="10061" y="5547"/>
                  <a:pt x="10022" y="6164"/>
                  <a:pt x="9684" y="6740"/>
                </a:cubicBezTo>
                <a:cubicBezTo>
                  <a:pt x="9536" y="6992"/>
                  <a:pt x="9348" y="7230"/>
                  <a:pt x="9148" y="7445"/>
                </a:cubicBezTo>
                <a:cubicBezTo>
                  <a:pt x="8690" y="7940"/>
                  <a:pt x="8127" y="8308"/>
                  <a:pt x="7553" y="8654"/>
                </a:cubicBezTo>
                <a:cubicBezTo>
                  <a:pt x="7077" y="8938"/>
                  <a:pt x="6591" y="9206"/>
                  <a:pt x="6106" y="9476"/>
                </a:cubicBezTo>
                <a:cubicBezTo>
                  <a:pt x="4918" y="10139"/>
                  <a:pt x="4016" y="11071"/>
                  <a:pt x="3362" y="12268"/>
                </a:cubicBezTo>
                <a:cubicBezTo>
                  <a:pt x="2714" y="13455"/>
                  <a:pt x="2313" y="14711"/>
                  <a:pt x="2182" y="16052"/>
                </a:cubicBezTo>
                <a:cubicBezTo>
                  <a:pt x="2082" y="17073"/>
                  <a:pt x="2280" y="18064"/>
                  <a:pt x="2568" y="19041"/>
                </a:cubicBezTo>
                <a:cubicBezTo>
                  <a:pt x="2596" y="19132"/>
                  <a:pt x="2619" y="19223"/>
                  <a:pt x="2649" y="19330"/>
                </a:cubicBezTo>
                <a:cubicBezTo>
                  <a:pt x="2474" y="19326"/>
                  <a:pt x="2335" y="19276"/>
                  <a:pt x="2226" y="19183"/>
                </a:cubicBezTo>
                <a:cubicBezTo>
                  <a:pt x="2031" y="19016"/>
                  <a:pt x="1836" y="18845"/>
                  <a:pt x="1667" y="18650"/>
                </a:cubicBezTo>
                <a:cubicBezTo>
                  <a:pt x="1286" y="18209"/>
                  <a:pt x="1149" y="17696"/>
                  <a:pt x="1282" y="17120"/>
                </a:cubicBezTo>
                <a:cubicBezTo>
                  <a:pt x="1375" y="16720"/>
                  <a:pt x="1476" y="16322"/>
                  <a:pt x="1563" y="15921"/>
                </a:cubicBezTo>
                <a:cubicBezTo>
                  <a:pt x="1599" y="15743"/>
                  <a:pt x="1627" y="15560"/>
                  <a:pt x="1629" y="15380"/>
                </a:cubicBezTo>
                <a:cubicBezTo>
                  <a:pt x="1631" y="15021"/>
                  <a:pt x="1547" y="14670"/>
                  <a:pt x="1438" y="14329"/>
                </a:cubicBezTo>
                <a:cubicBezTo>
                  <a:pt x="1328" y="13987"/>
                  <a:pt x="1060" y="13785"/>
                  <a:pt x="740" y="13658"/>
                </a:cubicBezTo>
                <a:cubicBezTo>
                  <a:pt x="707" y="13645"/>
                  <a:pt x="678" y="13638"/>
                  <a:pt x="651" y="13638"/>
                </a:cubicBezTo>
                <a:cubicBezTo>
                  <a:pt x="560" y="13638"/>
                  <a:pt x="509" y="13714"/>
                  <a:pt x="513" y="13834"/>
                </a:cubicBezTo>
                <a:cubicBezTo>
                  <a:pt x="515" y="13879"/>
                  <a:pt x="524" y="13924"/>
                  <a:pt x="539" y="13967"/>
                </a:cubicBezTo>
                <a:cubicBezTo>
                  <a:pt x="699" y="14417"/>
                  <a:pt x="710" y="14882"/>
                  <a:pt x="634" y="15343"/>
                </a:cubicBezTo>
                <a:cubicBezTo>
                  <a:pt x="529" y="15980"/>
                  <a:pt x="398" y="16613"/>
                  <a:pt x="274" y="17246"/>
                </a:cubicBezTo>
                <a:cubicBezTo>
                  <a:pt x="84" y="18222"/>
                  <a:pt x="1" y="19199"/>
                  <a:pt x="111" y="20194"/>
                </a:cubicBezTo>
                <a:cubicBezTo>
                  <a:pt x="237" y="21341"/>
                  <a:pt x="1243" y="22975"/>
                  <a:pt x="2624" y="23225"/>
                </a:cubicBezTo>
                <a:cubicBezTo>
                  <a:pt x="2630" y="23226"/>
                  <a:pt x="2635" y="23235"/>
                  <a:pt x="2675" y="23268"/>
                </a:cubicBezTo>
                <a:cubicBezTo>
                  <a:pt x="2703" y="23481"/>
                  <a:pt x="2748" y="23728"/>
                  <a:pt x="2763" y="23975"/>
                </a:cubicBezTo>
                <a:cubicBezTo>
                  <a:pt x="2779" y="24274"/>
                  <a:pt x="2907" y="24528"/>
                  <a:pt x="3023" y="24777"/>
                </a:cubicBezTo>
                <a:cubicBezTo>
                  <a:pt x="3110" y="24794"/>
                  <a:pt x="3211" y="24783"/>
                  <a:pt x="3249" y="24828"/>
                </a:cubicBezTo>
                <a:cubicBezTo>
                  <a:pt x="3349" y="24941"/>
                  <a:pt x="3472" y="24945"/>
                  <a:pt x="3598" y="24945"/>
                </a:cubicBezTo>
                <a:cubicBezTo>
                  <a:pt x="3607" y="24945"/>
                  <a:pt x="3616" y="24945"/>
                  <a:pt x="3625" y="24945"/>
                </a:cubicBezTo>
                <a:cubicBezTo>
                  <a:pt x="3747" y="24945"/>
                  <a:pt x="3869" y="24944"/>
                  <a:pt x="3990" y="24944"/>
                </a:cubicBezTo>
                <a:cubicBezTo>
                  <a:pt x="4051" y="24944"/>
                  <a:pt x="4112" y="24944"/>
                  <a:pt x="4173" y="24945"/>
                </a:cubicBezTo>
                <a:cubicBezTo>
                  <a:pt x="4637" y="24952"/>
                  <a:pt x="5100" y="24960"/>
                  <a:pt x="5564" y="24973"/>
                </a:cubicBezTo>
                <a:cubicBezTo>
                  <a:pt x="6004" y="24987"/>
                  <a:pt x="6442" y="25028"/>
                  <a:pt x="6881" y="25028"/>
                </a:cubicBezTo>
                <a:cubicBezTo>
                  <a:pt x="6913" y="25028"/>
                  <a:pt x="6944" y="25028"/>
                  <a:pt x="6976" y="25027"/>
                </a:cubicBezTo>
                <a:cubicBezTo>
                  <a:pt x="7562" y="25017"/>
                  <a:pt x="8146" y="24971"/>
                  <a:pt x="8730" y="24934"/>
                </a:cubicBezTo>
                <a:cubicBezTo>
                  <a:pt x="8828" y="24929"/>
                  <a:pt x="8925" y="24904"/>
                  <a:pt x="9017" y="24869"/>
                </a:cubicBezTo>
                <a:cubicBezTo>
                  <a:pt x="9145" y="24821"/>
                  <a:pt x="9219" y="24713"/>
                  <a:pt x="9181" y="24604"/>
                </a:cubicBezTo>
                <a:cubicBezTo>
                  <a:pt x="9129" y="24463"/>
                  <a:pt x="9179" y="24352"/>
                  <a:pt x="9225" y="24234"/>
                </a:cubicBezTo>
                <a:cubicBezTo>
                  <a:pt x="9285" y="24077"/>
                  <a:pt x="9356" y="23924"/>
                  <a:pt x="9403" y="23764"/>
                </a:cubicBezTo>
                <a:cubicBezTo>
                  <a:pt x="9560" y="23228"/>
                  <a:pt x="9912" y="22858"/>
                  <a:pt x="10379" y="22580"/>
                </a:cubicBezTo>
                <a:cubicBezTo>
                  <a:pt x="10927" y="22253"/>
                  <a:pt x="11517" y="22037"/>
                  <a:pt x="12128" y="21872"/>
                </a:cubicBezTo>
                <a:cubicBezTo>
                  <a:pt x="12316" y="21821"/>
                  <a:pt x="12516" y="21806"/>
                  <a:pt x="12714" y="21791"/>
                </a:cubicBezTo>
                <a:cubicBezTo>
                  <a:pt x="13395" y="21737"/>
                  <a:pt x="14079" y="21698"/>
                  <a:pt x="14760" y="21642"/>
                </a:cubicBezTo>
                <a:cubicBezTo>
                  <a:pt x="15489" y="21582"/>
                  <a:pt x="16134" y="21311"/>
                  <a:pt x="16671" y="20814"/>
                </a:cubicBezTo>
                <a:cubicBezTo>
                  <a:pt x="16965" y="20541"/>
                  <a:pt x="17242" y="20247"/>
                  <a:pt x="17508" y="19944"/>
                </a:cubicBezTo>
                <a:cubicBezTo>
                  <a:pt x="17813" y="19595"/>
                  <a:pt x="18007" y="19182"/>
                  <a:pt x="18118" y="18733"/>
                </a:cubicBezTo>
                <a:cubicBezTo>
                  <a:pt x="18240" y="18243"/>
                  <a:pt x="18318" y="17749"/>
                  <a:pt x="18229" y="17242"/>
                </a:cubicBezTo>
                <a:cubicBezTo>
                  <a:pt x="18201" y="17080"/>
                  <a:pt x="18114" y="16983"/>
                  <a:pt x="17991" y="16974"/>
                </a:cubicBezTo>
                <a:cubicBezTo>
                  <a:pt x="17983" y="16974"/>
                  <a:pt x="17976" y="16974"/>
                  <a:pt x="17969" y="16974"/>
                </a:cubicBezTo>
                <a:cubicBezTo>
                  <a:pt x="17840" y="16974"/>
                  <a:pt x="17764" y="17057"/>
                  <a:pt x="17714" y="17170"/>
                </a:cubicBezTo>
                <a:cubicBezTo>
                  <a:pt x="17649" y="17317"/>
                  <a:pt x="17582" y="17462"/>
                  <a:pt x="17527" y="17612"/>
                </a:cubicBezTo>
                <a:cubicBezTo>
                  <a:pt x="17322" y="18172"/>
                  <a:pt x="16944" y="18588"/>
                  <a:pt x="16448" y="18898"/>
                </a:cubicBezTo>
                <a:cubicBezTo>
                  <a:pt x="16189" y="19059"/>
                  <a:pt x="15913" y="19189"/>
                  <a:pt x="15640" y="19321"/>
                </a:cubicBezTo>
                <a:cubicBezTo>
                  <a:pt x="15295" y="19486"/>
                  <a:pt x="14949" y="19560"/>
                  <a:pt x="14601" y="19560"/>
                </a:cubicBezTo>
                <a:cubicBezTo>
                  <a:pt x="14256" y="19560"/>
                  <a:pt x="13909" y="19487"/>
                  <a:pt x="13558" y="19359"/>
                </a:cubicBezTo>
                <a:cubicBezTo>
                  <a:pt x="13018" y="19160"/>
                  <a:pt x="12465" y="18987"/>
                  <a:pt x="11913" y="18820"/>
                </a:cubicBezTo>
                <a:cubicBezTo>
                  <a:pt x="11600" y="18726"/>
                  <a:pt x="11292" y="18680"/>
                  <a:pt x="10989" y="18680"/>
                </a:cubicBezTo>
                <a:cubicBezTo>
                  <a:pt x="10470" y="18680"/>
                  <a:pt x="9964" y="18816"/>
                  <a:pt x="9467" y="19084"/>
                </a:cubicBezTo>
                <a:cubicBezTo>
                  <a:pt x="8217" y="19762"/>
                  <a:pt x="7244" y="20697"/>
                  <a:pt x="6644" y="21997"/>
                </a:cubicBezTo>
                <a:cubicBezTo>
                  <a:pt x="6464" y="22389"/>
                  <a:pt x="6299" y="22786"/>
                  <a:pt x="6105" y="23229"/>
                </a:cubicBezTo>
                <a:cubicBezTo>
                  <a:pt x="6086" y="22931"/>
                  <a:pt x="6054" y="22675"/>
                  <a:pt x="6054" y="22423"/>
                </a:cubicBezTo>
                <a:cubicBezTo>
                  <a:pt x="6056" y="22149"/>
                  <a:pt x="6060" y="21872"/>
                  <a:pt x="6117" y="21607"/>
                </a:cubicBezTo>
                <a:cubicBezTo>
                  <a:pt x="6361" y="20471"/>
                  <a:pt x="6857" y="19456"/>
                  <a:pt x="7628" y="18579"/>
                </a:cubicBezTo>
                <a:cubicBezTo>
                  <a:pt x="8034" y="18119"/>
                  <a:pt x="8518" y="17778"/>
                  <a:pt x="9081" y="17542"/>
                </a:cubicBezTo>
                <a:cubicBezTo>
                  <a:pt x="9818" y="17235"/>
                  <a:pt x="10590" y="17073"/>
                  <a:pt x="11382" y="17008"/>
                </a:cubicBezTo>
                <a:cubicBezTo>
                  <a:pt x="12866" y="16886"/>
                  <a:pt x="14353" y="16785"/>
                  <a:pt x="15839" y="16671"/>
                </a:cubicBezTo>
                <a:cubicBezTo>
                  <a:pt x="16455" y="16625"/>
                  <a:pt x="17063" y="16526"/>
                  <a:pt x="17631" y="16264"/>
                </a:cubicBezTo>
                <a:cubicBezTo>
                  <a:pt x="18768" y="15739"/>
                  <a:pt x="19684" y="14955"/>
                  <a:pt x="20332" y="13887"/>
                </a:cubicBezTo>
                <a:cubicBezTo>
                  <a:pt x="21133" y="12569"/>
                  <a:pt x="21343" y="11164"/>
                  <a:pt x="20818" y="9686"/>
                </a:cubicBezTo>
                <a:cubicBezTo>
                  <a:pt x="20540" y="8905"/>
                  <a:pt x="20242" y="8130"/>
                  <a:pt x="19956" y="7353"/>
                </a:cubicBezTo>
                <a:cubicBezTo>
                  <a:pt x="19896" y="7190"/>
                  <a:pt x="19838" y="7023"/>
                  <a:pt x="19792" y="6856"/>
                </a:cubicBezTo>
                <a:cubicBezTo>
                  <a:pt x="19671" y="6417"/>
                  <a:pt x="19681" y="5987"/>
                  <a:pt x="19865" y="5563"/>
                </a:cubicBezTo>
                <a:cubicBezTo>
                  <a:pt x="20306" y="4549"/>
                  <a:pt x="20894" y="3648"/>
                  <a:pt x="21799" y="2983"/>
                </a:cubicBezTo>
                <a:cubicBezTo>
                  <a:pt x="22088" y="2771"/>
                  <a:pt x="22373" y="2557"/>
                  <a:pt x="22660" y="2345"/>
                </a:cubicBezTo>
                <a:cubicBezTo>
                  <a:pt x="23255" y="1905"/>
                  <a:pt x="23828" y="1441"/>
                  <a:pt x="24346" y="913"/>
                </a:cubicBezTo>
                <a:cubicBezTo>
                  <a:pt x="24485" y="773"/>
                  <a:pt x="24612" y="620"/>
                  <a:pt x="24738" y="469"/>
                </a:cubicBezTo>
                <a:cubicBezTo>
                  <a:pt x="24778" y="423"/>
                  <a:pt x="24811" y="370"/>
                  <a:pt x="24834" y="314"/>
                </a:cubicBezTo>
                <a:cubicBezTo>
                  <a:pt x="24868" y="226"/>
                  <a:pt x="24869" y="132"/>
                  <a:pt x="24793" y="60"/>
                </a:cubicBezTo>
                <a:cubicBezTo>
                  <a:pt x="24749" y="19"/>
                  <a:pt x="24701" y="1"/>
                  <a:pt x="2465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flipH="1">
            <a:off x="-362666" y="3168912"/>
            <a:ext cx="689566" cy="1005799"/>
          </a:xfrm>
          <a:custGeom>
            <a:avLst/>
            <a:gdLst/>
            <a:ahLst/>
            <a:cxnLst/>
            <a:rect l="l" t="t" r="r" b="b"/>
            <a:pathLst>
              <a:path w="18055" h="26335" extrusionOk="0">
                <a:moveTo>
                  <a:pt x="9533" y="0"/>
                </a:moveTo>
                <a:cubicBezTo>
                  <a:pt x="9520" y="0"/>
                  <a:pt x="9507" y="1"/>
                  <a:pt x="9494" y="3"/>
                </a:cubicBezTo>
                <a:cubicBezTo>
                  <a:pt x="9372" y="20"/>
                  <a:pt x="9274" y="113"/>
                  <a:pt x="9196" y="207"/>
                </a:cubicBezTo>
                <a:cubicBezTo>
                  <a:pt x="8362" y="1231"/>
                  <a:pt x="8768" y="2729"/>
                  <a:pt x="9021" y="4027"/>
                </a:cubicBezTo>
                <a:cubicBezTo>
                  <a:pt x="9623" y="7126"/>
                  <a:pt x="9101" y="10514"/>
                  <a:pt x="10562" y="13313"/>
                </a:cubicBezTo>
                <a:cubicBezTo>
                  <a:pt x="9962" y="13181"/>
                  <a:pt x="9360" y="13072"/>
                  <a:pt x="8751" y="12983"/>
                </a:cubicBezTo>
                <a:cubicBezTo>
                  <a:pt x="8681" y="12973"/>
                  <a:pt x="8605" y="12966"/>
                  <a:pt x="8530" y="12966"/>
                </a:cubicBezTo>
                <a:cubicBezTo>
                  <a:pt x="8333" y="12966"/>
                  <a:pt x="8142" y="13015"/>
                  <a:pt x="8064" y="13183"/>
                </a:cubicBezTo>
                <a:cubicBezTo>
                  <a:pt x="7942" y="13450"/>
                  <a:pt x="8253" y="13728"/>
                  <a:pt x="8544" y="13761"/>
                </a:cubicBezTo>
                <a:cubicBezTo>
                  <a:pt x="8591" y="13767"/>
                  <a:pt x="8639" y="13769"/>
                  <a:pt x="8688" y="13769"/>
                </a:cubicBezTo>
                <a:cubicBezTo>
                  <a:pt x="8847" y="13769"/>
                  <a:pt x="9009" y="13745"/>
                  <a:pt x="9168" y="13745"/>
                </a:cubicBezTo>
                <a:cubicBezTo>
                  <a:pt x="9252" y="13745"/>
                  <a:pt x="9335" y="13752"/>
                  <a:pt x="9417" y="13773"/>
                </a:cubicBezTo>
                <a:cubicBezTo>
                  <a:pt x="10084" y="13940"/>
                  <a:pt x="10211" y="14806"/>
                  <a:pt x="10344" y="15482"/>
                </a:cubicBezTo>
                <a:cubicBezTo>
                  <a:pt x="10604" y="16788"/>
                  <a:pt x="11413" y="17976"/>
                  <a:pt x="12532" y="18696"/>
                </a:cubicBezTo>
                <a:cubicBezTo>
                  <a:pt x="12497" y="19134"/>
                  <a:pt x="11893" y="19359"/>
                  <a:pt x="11374" y="19359"/>
                </a:cubicBezTo>
                <a:cubicBezTo>
                  <a:pt x="11230" y="19359"/>
                  <a:pt x="11092" y="19341"/>
                  <a:pt x="10975" y="19306"/>
                </a:cubicBezTo>
                <a:cubicBezTo>
                  <a:pt x="10437" y="19144"/>
                  <a:pt x="10051" y="18685"/>
                  <a:pt x="9698" y="18250"/>
                </a:cubicBezTo>
                <a:cubicBezTo>
                  <a:pt x="9411" y="17896"/>
                  <a:pt x="9123" y="17542"/>
                  <a:pt x="8838" y="17188"/>
                </a:cubicBezTo>
                <a:cubicBezTo>
                  <a:pt x="8688" y="17004"/>
                  <a:pt x="8533" y="16815"/>
                  <a:pt x="8323" y="16703"/>
                </a:cubicBezTo>
                <a:cubicBezTo>
                  <a:pt x="8134" y="16603"/>
                  <a:pt x="7918" y="16574"/>
                  <a:pt x="7707" y="16553"/>
                </a:cubicBezTo>
                <a:cubicBezTo>
                  <a:pt x="6964" y="16477"/>
                  <a:pt x="6187" y="16458"/>
                  <a:pt x="5532" y="16100"/>
                </a:cubicBezTo>
                <a:cubicBezTo>
                  <a:pt x="4877" y="15744"/>
                  <a:pt x="4405" y="14909"/>
                  <a:pt x="4738" y="14241"/>
                </a:cubicBezTo>
                <a:cubicBezTo>
                  <a:pt x="4910" y="13897"/>
                  <a:pt x="5249" y="13675"/>
                  <a:pt x="5545" y="13430"/>
                </a:cubicBezTo>
                <a:cubicBezTo>
                  <a:pt x="6393" y="12724"/>
                  <a:pt x="6963" y="11671"/>
                  <a:pt x="7019" y="10570"/>
                </a:cubicBezTo>
                <a:cubicBezTo>
                  <a:pt x="7074" y="9468"/>
                  <a:pt x="6590" y="8336"/>
                  <a:pt x="5709" y="7673"/>
                </a:cubicBezTo>
                <a:cubicBezTo>
                  <a:pt x="5602" y="8760"/>
                  <a:pt x="5493" y="9848"/>
                  <a:pt x="5387" y="10933"/>
                </a:cubicBezTo>
                <a:cubicBezTo>
                  <a:pt x="5372" y="11078"/>
                  <a:pt x="5348" y="11242"/>
                  <a:pt x="5227" y="11324"/>
                </a:cubicBezTo>
                <a:cubicBezTo>
                  <a:pt x="5182" y="11354"/>
                  <a:pt x="5136" y="11368"/>
                  <a:pt x="5091" y="11368"/>
                </a:cubicBezTo>
                <a:cubicBezTo>
                  <a:pt x="4883" y="11368"/>
                  <a:pt x="4685" y="11085"/>
                  <a:pt x="4627" y="10843"/>
                </a:cubicBezTo>
                <a:cubicBezTo>
                  <a:pt x="4281" y="9401"/>
                  <a:pt x="4714" y="7905"/>
                  <a:pt x="5008" y="6452"/>
                </a:cubicBezTo>
                <a:cubicBezTo>
                  <a:pt x="5303" y="4999"/>
                  <a:pt x="5420" y="3363"/>
                  <a:pt x="4562" y="2153"/>
                </a:cubicBezTo>
                <a:cubicBezTo>
                  <a:pt x="4445" y="1988"/>
                  <a:pt x="4236" y="1829"/>
                  <a:pt x="4055" y="1829"/>
                </a:cubicBezTo>
                <a:cubicBezTo>
                  <a:pt x="3984" y="1829"/>
                  <a:pt x="3917" y="1854"/>
                  <a:pt x="3862" y="1912"/>
                </a:cubicBezTo>
                <a:cubicBezTo>
                  <a:pt x="3810" y="1968"/>
                  <a:pt x="3784" y="2042"/>
                  <a:pt x="3767" y="2117"/>
                </a:cubicBezTo>
                <a:cubicBezTo>
                  <a:pt x="3633" y="2696"/>
                  <a:pt x="3926" y="3285"/>
                  <a:pt x="3945" y="3881"/>
                </a:cubicBezTo>
                <a:cubicBezTo>
                  <a:pt x="3962" y="4382"/>
                  <a:pt x="3569" y="4961"/>
                  <a:pt x="3133" y="4961"/>
                </a:cubicBezTo>
                <a:cubicBezTo>
                  <a:pt x="3051" y="4961"/>
                  <a:pt x="2967" y="4941"/>
                  <a:pt x="2884" y="4895"/>
                </a:cubicBezTo>
                <a:cubicBezTo>
                  <a:pt x="2673" y="4778"/>
                  <a:pt x="2559" y="4533"/>
                  <a:pt x="2353" y="4405"/>
                </a:cubicBezTo>
                <a:cubicBezTo>
                  <a:pt x="2264" y="4350"/>
                  <a:pt x="2161" y="4323"/>
                  <a:pt x="2056" y="4323"/>
                </a:cubicBezTo>
                <a:cubicBezTo>
                  <a:pt x="1851" y="4323"/>
                  <a:pt x="1642" y="4425"/>
                  <a:pt x="1536" y="4603"/>
                </a:cubicBezTo>
                <a:cubicBezTo>
                  <a:pt x="1377" y="4870"/>
                  <a:pt x="1479" y="5260"/>
                  <a:pt x="1751" y="5415"/>
                </a:cubicBezTo>
                <a:cubicBezTo>
                  <a:pt x="2007" y="5563"/>
                  <a:pt x="2334" y="5499"/>
                  <a:pt x="2616" y="5589"/>
                </a:cubicBezTo>
                <a:cubicBezTo>
                  <a:pt x="3045" y="5726"/>
                  <a:pt x="3288" y="6198"/>
                  <a:pt x="3321" y="6646"/>
                </a:cubicBezTo>
                <a:cubicBezTo>
                  <a:pt x="3355" y="7095"/>
                  <a:pt x="3227" y="7537"/>
                  <a:pt x="3149" y="7980"/>
                </a:cubicBezTo>
                <a:cubicBezTo>
                  <a:pt x="3000" y="8818"/>
                  <a:pt x="3028" y="9684"/>
                  <a:pt x="3229" y="10511"/>
                </a:cubicBezTo>
                <a:cubicBezTo>
                  <a:pt x="3329" y="10920"/>
                  <a:pt x="3449" y="11413"/>
                  <a:pt x="3150" y="11709"/>
                </a:cubicBezTo>
                <a:cubicBezTo>
                  <a:pt x="3017" y="11842"/>
                  <a:pt x="2850" y="11889"/>
                  <a:pt x="2670" y="11889"/>
                </a:cubicBezTo>
                <a:cubicBezTo>
                  <a:pt x="2372" y="11889"/>
                  <a:pt x="2035" y="11762"/>
                  <a:pt x="1737" y="11677"/>
                </a:cubicBezTo>
                <a:cubicBezTo>
                  <a:pt x="1652" y="11653"/>
                  <a:pt x="1558" y="11641"/>
                  <a:pt x="1463" y="11641"/>
                </a:cubicBezTo>
                <a:cubicBezTo>
                  <a:pt x="1026" y="11641"/>
                  <a:pt x="556" y="11886"/>
                  <a:pt x="686" y="12273"/>
                </a:cubicBezTo>
                <a:cubicBezTo>
                  <a:pt x="770" y="12524"/>
                  <a:pt x="1065" y="12619"/>
                  <a:pt x="1298" y="12748"/>
                </a:cubicBezTo>
                <a:cubicBezTo>
                  <a:pt x="2724" y="13541"/>
                  <a:pt x="2178" y="16110"/>
                  <a:pt x="3611" y="16891"/>
                </a:cubicBezTo>
                <a:cubicBezTo>
                  <a:pt x="3868" y="17030"/>
                  <a:pt x="4167" y="17093"/>
                  <a:pt x="4406" y="17263"/>
                </a:cubicBezTo>
                <a:cubicBezTo>
                  <a:pt x="4644" y="17434"/>
                  <a:pt x="4803" y="17785"/>
                  <a:pt x="4631" y="18023"/>
                </a:cubicBezTo>
                <a:cubicBezTo>
                  <a:pt x="4533" y="18157"/>
                  <a:pt x="4365" y="18213"/>
                  <a:pt x="4201" y="18247"/>
                </a:cubicBezTo>
                <a:cubicBezTo>
                  <a:pt x="4008" y="18289"/>
                  <a:pt x="3811" y="18309"/>
                  <a:pt x="3613" y="18309"/>
                </a:cubicBezTo>
                <a:cubicBezTo>
                  <a:pt x="2980" y="18309"/>
                  <a:pt x="2345" y="18100"/>
                  <a:pt x="1843" y="17713"/>
                </a:cubicBezTo>
                <a:cubicBezTo>
                  <a:pt x="1485" y="17437"/>
                  <a:pt x="1057" y="17059"/>
                  <a:pt x="657" y="17059"/>
                </a:cubicBezTo>
                <a:cubicBezTo>
                  <a:pt x="544" y="17059"/>
                  <a:pt x="434" y="17089"/>
                  <a:pt x="328" y="17160"/>
                </a:cubicBezTo>
                <a:cubicBezTo>
                  <a:pt x="25" y="17368"/>
                  <a:pt x="0" y="17831"/>
                  <a:pt x="178" y="18153"/>
                </a:cubicBezTo>
                <a:cubicBezTo>
                  <a:pt x="355" y="18474"/>
                  <a:pt x="676" y="18687"/>
                  <a:pt x="985" y="18886"/>
                </a:cubicBezTo>
                <a:cubicBezTo>
                  <a:pt x="1710" y="19357"/>
                  <a:pt x="2527" y="19843"/>
                  <a:pt x="3363" y="19843"/>
                </a:cubicBezTo>
                <a:cubicBezTo>
                  <a:pt x="3520" y="19843"/>
                  <a:pt x="3678" y="19826"/>
                  <a:pt x="3835" y="19789"/>
                </a:cubicBezTo>
                <a:cubicBezTo>
                  <a:pt x="4850" y="19547"/>
                  <a:pt x="5651" y="18496"/>
                  <a:pt x="6649" y="18496"/>
                </a:cubicBezTo>
                <a:cubicBezTo>
                  <a:pt x="6723" y="18496"/>
                  <a:pt x="6798" y="18502"/>
                  <a:pt x="6874" y="18514"/>
                </a:cubicBezTo>
                <a:cubicBezTo>
                  <a:pt x="7589" y="18630"/>
                  <a:pt x="8112" y="19401"/>
                  <a:pt x="7997" y="20116"/>
                </a:cubicBezTo>
                <a:cubicBezTo>
                  <a:pt x="7881" y="20831"/>
                  <a:pt x="7185" y="21389"/>
                  <a:pt x="6460" y="21389"/>
                </a:cubicBezTo>
                <a:cubicBezTo>
                  <a:pt x="5933" y="21389"/>
                  <a:pt x="5434" y="21136"/>
                  <a:pt x="4909" y="21115"/>
                </a:cubicBezTo>
                <a:cubicBezTo>
                  <a:pt x="4895" y="21115"/>
                  <a:pt x="4881" y="21114"/>
                  <a:pt x="4868" y="21114"/>
                </a:cubicBezTo>
                <a:cubicBezTo>
                  <a:pt x="4350" y="21114"/>
                  <a:pt x="3759" y="21500"/>
                  <a:pt x="3866" y="22003"/>
                </a:cubicBezTo>
                <a:cubicBezTo>
                  <a:pt x="3912" y="22215"/>
                  <a:pt x="4074" y="22386"/>
                  <a:pt x="4255" y="22507"/>
                </a:cubicBezTo>
                <a:cubicBezTo>
                  <a:pt x="4559" y="22708"/>
                  <a:pt x="4902" y="22789"/>
                  <a:pt x="5258" y="22789"/>
                </a:cubicBezTo>
                <a:cubicBezTo>
                  <a:pt x="5866" y="22789"/>
                  <a:pt x="6514" y="22555"/>
                  <a:pt x="7079" y="22292"/>
                </a:cubicBezTo>
                <a:cubicBezTo>
                  <a:pt x="7782" y="21962"/>
                  <a:pt x="8544" y="21587"/>
                  <a:pt x="9296" y="21587"/>
                </a:cubicBezTo>
                <a:cubicBezTo>
                  <a:pt x="9499" y="21587"/>
                  <a:pt x="9702" y="21614"/>
                  <a:pt x="9903" y="21678"/>
                </a:cubicBezTo>
                <a:cubicBezTo>
                  <a:pt x="10159" y="21759"/>
                  <a:pt x="10414" y="21920"/>
                  <a:pt x="10490" y="22176"/>
                </a:cubicBezTo>
                <a:cubicBezTo>
                  <a:pt x="10587" y="22504"/>
                  <a:pt x="10362" y="22827"/>
                  <a:pt x="10177" y="23113"/>
                </a:cubicBezTo>
                <a:cubicBezTo>
                  <a:pt x="9687" y="23865"/>
                  <a:pt x="9398" y="24746"/>
                  <a:pt x="9346" y="25643"/>
                </a:cubicBezTo>
                <a:cubicBezTo>
                  <a:pt x="9338" y="25788"/>
                  <a:pt x="9338" y="25940"/>
                  <a:pt x="9406" y="26070"/>
                </a:cubicBezTo>
                <a:cubicBezTo>
                  <a:pt x="9510" y="26265"/>
                  <a:pt x="9718" y="26334"/>
                  <a:pt x="9945" y="26334"/>
                </a:cubicBezTo>
                <a:cubicBezTo>
                  <a:pt x="10115" y="26334"/>
                  <a:pt x="10295" y="26296"/>
                  <a:pt x="10451" y="26242"/>
                </a:cubicBezTo>
                <a:cubicBezTo>
                  <a:pt x="11230" y="25975"/>
                  <a:pt x="12015" y="25552"/>
                  <a:pt x="12816" y="25552"/>
                </a:cubicBezTo>
                <a:cubicBezTo>
                  <a:pt x="12956" y="25552"/>
                  <a:pt x="13096" y="25565"/>
                  <a:pt x="13237" y="25594"/>
                </a:cubicBezTo>
                <a:cubicBezTo>
                  <a:pt x="13690" y="25685"/>
                  <a:pt x="14094" y="25938"/>
                  <a:pt x="14541" y="26049"/>
                </a:cubicBezTo>
                <a:cubicBezTo>
                  <a:pt x="14659" y="26078"/>
                  <a:pt x="14785" y="26094"/>
                  <a:pt x="14911" y="26094"/>
                </a:cubicBezTo>
                <a:cubicBezTo>
                  <a:pt x="15261" y="26094"/>
                  <a:pt x="15607" y="25971"/>
                  <a:pt x="15770" y="25673"/>
                </a:cubicBezTo>
                <a:lnTo>
                  <a:pt x="18054" y="23418"/>
                </a:lnTo>
                <a:cubicBezTo>
                  <a:pt x="17665" y="22059"/>
                  <a:pt x="16303" y="21224"/>
                  <a:pt x="15592" y="20000"/>
                </a:cubicBezTo>
                <a:cubicBezTo>
                  <a:pt x="15278" y="19459"/>
                  <a:pt x="15098" y="18854"/>
                  <a:pt x="14922" y="18252"/>
                </a:cubicBezTo>
                <a:cubicBezTo>
                  <a:pt x="14466" y="16706"/>
                  <a:pt x="14006" y="15052"/>
                  <a:pt x="14468" y="13507"/>
                </a:cubicBezTo>
                <a:cubicBezTo>
                  <a:pt x="14633" y="12956"/>
                  <a:pt x="14915" y="12419"/>
                  <a:pt x="14906" y="11845"/>
                </a:cubicBezTo>
                <a:cubicBezTo>
                  <a:pt x="14899" y="11310"/>
                  <a:pt x="14496" y="10731"/>
                  <a:pt x="13987" y="10731"/>
                </a:cubicBezTo>
                <a:cubicBezTo>
                  <a:pt x="13946" y="10731"/>
                  <a:pt x="13904" y="10734"/>
                  <a:pt x="13862" y="10742"/>
                </a:cubicBezTo>
                <a:cubicBezTo>
                  <a:pt x="13043" y="12331"/>
                  <a:pt x="12863" y="14240"/>
                  <a:pt x="13372" y="15954"/>
                </a:cubicBezTo>
                <a:cubicBezTo>
                  <a:pt x="13450" y="16215"/>
                  <a:pt x="13542" y="16485"/>
                  <a:pt x="13498" y="16754"/>
                </a:cubicBezTo>
                <a:cubicBezTo>
                  <a:pt x="13457" y="17000"/>
                  <a:pt x="13249" y="17236"/>
                  <a:pt x="13009" y="17236"/>
                </a:cubicBezTo>
                <a:cubicBezTo>
                  <a:pt x="12986" y="17236"/>
                  <a:pt x="12963" y="17234"/>
                  <a:pt x="12939" y="17229"/>
                </a:cubicBezTo>
                <a:cubicBezTo>
                  <a:pt x="12667" y="17175"/>
                  <a:pt x="12545" y="16859"/>
                  <a:pt x="12476" y="16591"/>
                </a:cubicBezTo>
                <a:cubicBezTo>
                  <a:pt x="11885" y="14273"/>
                  <a:pt x="11683" y="11712"/>
                  <a:pt x="12762" y="9577"/>
                </a:cubicBezTo>
                <a:cubicBezTo>
                  <a:pt x="13090" y="8926"/>
                  <a:pt x="13535" y="8314"/>
                  <a:pt x="13659" y="7597"/>
                </a:cubicBezTo>
                <a:cubicBezTo>
                  <a:pt x="13783" y="6880"/>
                  <a:pt x="13425" y="5999"/>
                  <a:pt x="12707" y="5879"/>
                </a:cubicBezTo>
                <a:cubicBezTo>
                  <a:pt x="12012" y="7150"/>
                  <a:pt x="11509" y="8527"/>
                  <a:pt x="11220" y="9948"/>
                </a:cubicBezTo>
                <a:cubicBezTo>
                  <a:pt x="11204" y="9950"/>
                  <a:pt x="11188" y="9951"/>
                  <a:pt x="11172" y="9951"/>
                </a:cubicBezTo>
                <a:cubicBezTo>
                  <a:pt x="10861" y="9951"/>
                  <a:pt x="10722" y="9509"/>
                  <a:pt x="10719" y="9176"/>
                </a:cubicBezTo>
                <a:cubicBezTo>
                  <a:pt x="10704" y="7668"/>
                  <a:pt x="10944" y="6168"/>
                  <a:pt x="10970" y="4661"/>
                </a:cubicBezTo>
                <a:cubicBezTo>
                  <a:pt x="10995" y="3152"/>
                  <a:pt x="10784" y="1584"/>
                  <a:pt x="9959" y="322"/>
                </a:cubicBezTo>
                <a:cubicBezTo>
                  <a:pt x="9858" y="166"/>
                  <a:pt x="9712" y="0"/>
                  <a:pt x="953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rot="-9900024">
            <a:off x="-343894" y="-294499"/>
            <a:ext cx="1657246" cy="877860"/>
          </a:xfrm>
          <a:custGeom>
            <a:avLst/>
            <a:gdLst/>
            <a:ahLst/>
            <a:cxnLst/>
            <a:rect l="l" t="t" r="r" b="b"/>
            <a:pathLst>
              <a:path w="27583" h="14611" extrusionOk="0">
                <a:moveTo>
                  <a:pt x="7437" y="1"/>
                </a:moveTo>
                <a:cubicBezTo>
                  <a:pt x="6713" y="594"/>
                  <a:pt x="6555" y="1666"/>
                  <a:pt x="6759" y="2580"/>
                </a:cubicBezTo>
                <a:cubicBezTo>
                  <a:pt x="6961" y="3495"/>
                  <a:pt x="7453" y="4313"/>
                  <a:pt x="7840" y="5165"/>
                </a:cubicBezTo>
                <a:cubicBezTo>
                  <a:pt x="8853" y="7408"/>
                  <a:pt x="9138" y="9973"/>
                  <a:pt x="8639" y="12381"/>
                </a:cubicBezTo>
                <a:cubicBezTo>
                  <a:pt x="8524" y="12511"/>
                  <a:pt x="8363" y="12568"/>
                  <a:pt x="8194" y="12568"/>
                </a:cubicBezTo>
                <a:cubicBezTo>
                  <a:pt x="7954" y="12568"/>
                  <a:pt x="7698" y="12453"/>
                  <a:pt x="7536" y="12269"/>
                </a:cubicBezTo>
                <a:cubicBezTo>
                  <a:pt x="7259" y="11954"/>
                  <a:pt x="7185" y="11517"/>
                  <a:pt x="7119" y="11104"/>
                </a:cubicBezTo>
                <a:cubicBezTo>
                  <a:pt x="6954" y="10053"/>
                  <a:pt x="6791" y="9003"/>
                  <a:pt x="6625" y="7953"/>
                </a:cubicBezTo>
                <a:cubicBezTo>
                  <a:pt x="5951" y="8014"/>
                  <a:pt x="5662" y="8875"/>
                  <a:pt x="5776" y="9542"/>
                </a:cubicBezTo>
                <a:cubicBezTo>
                  <a:pt x="5891" y="10210"/>
                  <a:pt x="6241" y="10844"/>
                  <a:pt x="6196" y="11518"/>
                </a:cubicBezTo>
                <a:cubicBezTo>
                  <a:pt x="6160" y="12056"/>
                  <a:pt x="5669" y="12596"/>
                  <a:pt x="5190" y="12596"/>
                </a:cubicBezTo>
                <a:cubicBezTo>
                  <a:pt x="5068" y="12596"/>
                  <a:pt x="4947" y="12561"/>
                  <a:pt x="4835" y="12481"/>
                </a:cubicBezTo>
                <a:cubicBezTo>
                  <a:pt x="4614" y="12326"/>
                  <a:pt x="4511" y="12053"/>
                  <a:pt x="4443" y="11790"/>
                </a:cubicBezTo>
                <a:cubicBezTo>
                  <a:pt x="3714" y="8991"/>
                  <a:pt x="5671" y="5849"/>
                  <a:pt x="4444" y="3230"/>
                </a:cubicBezTo>
                <a:cubicBezTo>
                  <a:pt x="4361" y="3051"/>
                  <a:pt x="4240" y="2859"/>
                  <a:pt x="4046" y="2818"/>
                </a:cubicBezTo>
                <a:cubicBezTo>
                  <a:pt x="4020" y="2812"/>
                  <a:pt x="3994" y="2809"/>
                  <a:pt x="3969" y="2809"/>
                </a:cubicBezTo>
                <a:cubicBezTo>
                  <a:pt x="3756" y="2809"/>
                  <a:pt x="3566" y="3000"/>
                  <a:pt x="3463" y="3198"/>
                </a:cubicBezTo>
                <a:cubicBezTo>
                  <a:pt x="2851" y="4373"/>
                  <a:pt x="3869" y="5874"/>
                  <a:pt x="3374" y="7102"/>
                </a:cubicBezTo>
                <a:cubicBezTo>
                  <a:pt x="2366" y="6695"/>
                  <a:pt x="1598" y="5745"/>
                  <a:pt x="1413" y="4674"/>
                </a:cubicBezTo>
                <a:cubicBezTo>
                  <a:pt x="1315" y="4117"/>
                  <a:pt x="1189" y="3353"/>
                  <a:pt x="626" y="3343"/>
                </a:cubicBezTo>
                <a:lnTo>
                  <a:pt x="626" y="3343"/>
                </a:lnTo>
                <a:cubicBezTo>
                  <a:pt x="408" y="4167"/>
                  <a:pt x="492" y="5069"/>
                  <a:pt x="858" y="5839"/>
                </a:cubicBezTo>
                <a:cubicBezTo>
                  <a:pt x="1363" y="6899"/>
                  <a:pt x="2349" y="7661"/>
                  <a:pt x="2911" y="8692"/>
                </a:cubicBezTo>
                <a:cubicBezTo>
                  <a:pt x="3245" y="9303"/>
                  <a:pt x="3934" y="11592"/>
                  <a:pt x="3039" y="12064"/>
                </a:cubicBezTo>
                <a:cubicBezTo>
                  <a:pt x="3007" y="12081"/>
                  <a:pt x="2971" y="12089"/>
                  <a:pt x="2933" y="12089"/>
                </a:cubicBezTo>
                <a:cubicBezTo>
                  <a:pt x="2269" y="12089"/>
                  <a:pt x="681" y="9758"/>
                  <a:pt x="688" y="9750"/>
                </a:cubicBezTo>
                <a:lnTo>
                  <a:pt x="688" y="9750"/>
                </a:lnTo>
                <a:cubicBezTo>
                  <a:pt x="1" y="10474"/>
                  <a:pt x="451" y="11655"/>
                  <a:pt x="930" y="12532"/>
                </a:cubicBezTo>
                <a:cubicBezTo>
                  <a:pt x="1365" y="13332"/>
                  <a:pt x="1877" y="14196"/>
                  <a:pt x="2739" y="14490"/>
                </a:cubicBezTo>
                <a:cubicBezTo>
                  <a:pt x="3012" y="14583"/>
                  <a:pt x="3298" y="14610"/>
                  <a:pt x="3588" y="14610"/>
                </a:cubicBezTo>
                <a:cubicBezTo>
                  <a:pt x="3780" y="14610"/>
                  <a:pt x="3973" y="14598"/>
                  <a:pt x="4163" y="14586"/>
                </a:cubicBezTo>
                <a:cubicBezTo>
                  <a:pt x="10807" y="14167"/>
                  <a:pt x="17614" y="13709"/>
                  <a:pt x="23690" y="10993"/>
                </a:cubicBezTo>
                <a:cubicBezTo>
                  <a:pt x="25557" y="10157"/>
                  <a:pt x="27568" y="8741"/>
                  <a:pt x="27582" y="6694"/>
                </a:cubicBezTo>
                <a:cubicBezTo>
                  <a:pt x="27373" y="6466"/>
                  <a:pt x="27066" y="6354"/>
                  <a:pt x="26758" y="6354"/>
                </a:cubicBezTo>
                <a:cubicBezTo>
                  <a:pt x="26424" y="6354"/>
                  <a:pt x="26089" y="6486"/>
                  <a:pt x="25878" y="6748"/>
                </a:cubicBezTo>
                <a:cubicBezTo>
                  <a:pt x="25752" y="6387"/>
                  <a:pt x="25895" y="5992"/>
                  <a:pt x="26041" y="5638"/>
                </a:cubicBezTo>
                <a:cubicBezTo>
                  <a:pt x="26189" y="5284"/>
                  <a:pt x="26344" y="4899"/>
                  <a:pt x="26240" y="4529"/>
                </a:cubicBezTo>
                <a:cubicBezTo>
                  <a:pt x="26166" y="4268"/>
                  <a:pt x="25888" y="4061"/>
                  <a:pt x="25636" y="4061"/>
                </a:cubicBezTo>
                <a:cubicBezTo>
                  <a:pt x="25534" y="4061"/>
                  <a:pt x="25436" y="4095"/>
                  <a:pt x="25358" y="4173"/>
                </a:cubicBezTo>
                <a:cubicBezTo>
                  <a:pt x="25256" y="4274"/>
                  <a:pt x="25213" y="4419"/>
                  <a:pt x="25179" y="4560"/>
                </a:cubicBezTo>
                <a:cubicBezTo>
                  <a:pt x="25001" y="5289"/>
                  <a:pt x="24935" y="6042"/>
                  <a:pt x="24984" y="6789"/>
                </a:cubicBezTo>
                <a:cubicBezTo>
                  <a:pt x="25031" y="7548"/>
                  <a:pt x="25196" y="8335"/>
                  <a:pt x="24942" y="9053"/>
                </a:cubicBezTo>
                <a:cubicBezTo>
                  <a:pt x="24751" y="9598"/>
                  <a:pt x="24185" y="10052"/>
                  <a:pt x="23648" y="10052"/>
                </a:cubicBezTo>
                <a:cubicBezTo>
                  <a:pt x="23478" y="10052"/>
                  <a:pt x="23311" y="10007"/>
                  <a:pt x="23160" y="9905"/>
                </a:cubicBezTo>
                <a:cubicBezTo>
                  <a:pt x="22656" y="9566"/>
                  <a:pt x="22626" y="8858"/>
                  <a:pt x="22514" y="8263"/>
                </a:cubicBezTo>
                <a:cubicBezTo>
                  <a:pt x="22401" y="7665"/>
                  <a:pt x="22155" y="7092"/>
                  <a:pt x="21799" y="6599"/>
                </a:cubicBezTo>
                <a:cubicBezTo>
                  <a:pt x="21652" y="6396"/>
                  <a:pt x="21410" y="6194"/>
                  <a:pt x="21185" y="6194"/>
                </a:cubicBezTo>
                <a:cubicBezTo>
                  <a:pt x="21114" y="6194"/>
                  <a:pt x="21046" y="6213"/>
                  <a:pt x="20982" y="6259"/>
                </a:cubicBezTo>
                <a:cubicBezTo>
                  <a:pt x="20812" y="6377"/>
                  <a:pt x="20786" y="6616"/>
                  <a:pt x="20793" y="6823"/>
                </a:cubicBezTo>
                <a:cubicBezTo>
                  <a:pt x="20817" y="7580"/>
                  <a:pt x="21065" y="8327"/>
                  <a:pt x="21496" y="8947"/>
                </a:cubicBezTo>
                <a:cubicBezTo>
                  <a:pt x="21838" y="9437"/>
                  <a:pt x="22321" y="9978"/>
                  <a:pt x="22132" y="10545"/>
                </a:cubicBezTo>
                <a:cubicBezTo>
                  <a:pt x="21965" y="11045"/>
                  <a:pt x="21371" y="11238"/>
                  <a:pt x="20851" y="11328"/>
                </a:cubicBezTo>
                <a:cubicBezTo>
                  <a:pt x="20103" y="11459"/>
                  <a:pt x="19343" y="11524"/>
                  <a:pt x="18583" y="11524"/>
                </a:cubicBezTo>
                <a:cubicBezTo>
                  <a:pt x="17949" y="11524"/>
                  <a:pt x="17316" y="11479"/>
                  <a:pt x="16689" y="11388"/>
                </a:cubicBezTo>
                <a:cubicBezTo>
                  <a:pt x="16411" y="11348"/>
                  <a:pt x="16116" y="11288"/>
                  <a:pt x="15918" y="11088"/>
                </a:cubicBezTo>
                <a:cubicBezTo>
                  <a:pt x="15599" y="10763"/>
                  <a:pt x="15679" y="10234"/>
                  <a:pt x="15780" y="9790"/>
                </a:cubicBezTo>
                <a:cubicBezTo>
                  <a:pt x="16006" y="8803"/>
                  <a:pt x="16232" y="7815"/>
                  <a:pt x="16459" y="6828"/>
                </a:cubicBezTo>
                <a:cubicBezTo>
                  <a:pt x="16532" y="6510"/>
                  <a:pt x="16604" y="6173"/>
                  <a:pt x="16510" y="5860"/>
                </a:cubicBezTo>
                <a:cubicBezTo>
                  <a:pt x="16428" y="5588"/>
                  <a:pt x="16172" y="5350"/>
                  <a:pt x="15901" y="5350"/>
                </a:cubicBezTo>
                <a:cubicBezTo>
                  <a:pt x="15859" y="5350"/>
                  <a:pt x="15818" y="5356"/>
                  <a:pt x="15776" y="5367"/>
                </a:cubicBezTo>
                <a:cubicBezTo>
                  <a:pt x="14990" y="5590"/>
                  <a:pt x="15674" y="7160"/>
                  <a:pt x="14924" y="7481"/>
                </a:cubicBezTo>
                <a:cubicBezTo>
                  <a:pt x="14762" y="6753"/>
                  <a:pt x="14500" y="6046"/>
                  <a:pt x="14147" y="5388"/>
                </a:cubicBezTo>
                <a:cubicBezTo>
                  <a:pt x="13546" y="5482"/>
                  <a:pt x="13453" y="6323"/>
                  <a:pt x="13636" y="6904"/>
                </a:cubicBezTo>
                <a:cubicBezTo>
                  <a:pt x="13858" y="7607"/>
                  <a:pt x="14253" y="8247"/>
                  <a:pt x="14500" y="8943"/>
                </a:cubicBezTo>
                <a:cubicBezTo>
                  <a:pt x="14745" y="9640"/>
                  <a:pt x="14824" y="10457"/>
                  <a:pt x="14430" y="11083"/>
                </a:cubicBezTo>
                <a:cubicBezTo>
                  <a:pt x="14186" y="11471"/>
                  <a:pt x="13711" y="11714"/>
                  <a:pt x="13267" y="11714"/>
                </a:cubicBezTo>
                <a:cubicBezTo>
                  <a:pt x="12994" y="11714"/>
                  <a:pt x="12732" y="11622"/>
                  <a:pt x="12542" y="11416"/>
                </a:cubicBezTo>
                <a:cubicBezTo>
                  <a:pt x="11860" y="10678"/>
                  <a:pt x="12615" y="9556"/>
                  <a:pt x="12920" y="8601"/>
                </a:cubicBezTo>
                <a:cubicBezTo>
                  <a:pt x="13134" y="7933"/>
                  <a:pt x="13101" y="7191"/>
                  <a:pt x="12829" y="6545"/>
                </a:cubicBezTo>
                <a:cubicBezTo>
                  <a:pt x="11808" y="7088"/>
                  <a:pt x="11505" y="8393"/>
                  <a:pt x="11404" y="9545"/>
                </a:cubicBezTo>
                <a:cubicBezTo>
                  <a:pt x="11304" y="10696"/>
                  <a:pt x="11251" y="11967"/>
                  <a:pt x="10455" y="12807"/>
                </a:cubicBezTo>
                <a:cubicBezTo>
                  <a:pt x="9823" y="10666"/>
                  <a:pt x="9633" y="8424"/>
                  <a:pt x="9446" y="6200"/>
                </a:cubicBezTo>
                <a:cubicBezTo>
                  <a:pt x="9383" y="5438"/>
                  <a:pt x="9327" y="4628"/>
                  <a:pt x="9685" y="3952"/>
                </a:cubicBezTo>
                <a:cubicBezTo>
                  <a:pt x="9913" y="3518"/>
                  <a:pt x="10313" y="3029"/>
                  <a:pt x="10063" y="2605"/>
                </a:cubicBezTo>
                <a:cubicBezTo>
                  <a:pt x="9951" y="2414"/>
                  <a:pt x="9734" y="2326"/>
                  <a:pt x="9509" y="2326"/>
                </a:cubicBezTo>
                <a:cubicBezTo>
                  <a:pt x="9362" y="2326"/>
                  <a:pt x="9212" y="2363"/>
                  <a:pt x="9086" y="2434"/>
                </a:cubicBezTo>
                <a:cubicBezTo>
                  <a:pt x="8768" y="2615"/>
                  <a:pt x="8565" y="2942"/>
                  <a:pt x="8376" y="3255"/>
                </a:cubicBezTo>
                <a:cubicBezTo>
                  <a:pt x="8063" y="2171"/>
                  <a:pt x="7751" y="1085"/>
                  <a:pt x="743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787250" y="4565325"/>
            <a:ext cx="611484" cy="803879"/>
          </a:xfrm>
          <a:custGeom>
            <a:avLst/>
            <a:gdLst/>
            <a:ahLst/>
            <a:cxnLst/>
            <a:rect l="l" t="t" r="r" b="b"/>
            <a:pathLst>
              <a:path w="22321" h="29344" extrusionOk="0">
                <a:moveTo>
                  <a:pt x="12833" y="0"/>
                </a:moveTo>
                <a:cubicBezTo>
                  <a:pt x="11825" y="1531"/>
                  <a:pt x="12233" y="3540"/>
                  <a:pt x="12479" y="5359"/>
                </a:cubicBezTo>
                <a:cubicBezTo>
                  <a:pt x="12928" y="8639"/>
                  <a:pt x="12707" y="12005"/>
                  <a:pt x="11846" y="15202"/>
                </a:cubicBezTo>
                <a:cubicBezTo>
                  <a:pt x="11789" y="15413"/>
                  <a:pt x="11730" y="15626"/>
                  <a:pt x="11663" y="15838"/>
                </a:cubicBezTo>
                <a:cubicBezTo>
                  <a:pt x="11513" y="16355"/>
                  <a:pt x="11341" y="16866"/>
                  <a:pt x="11156" y="17371"/>
                </a:cubicBezTo>
                <a:cubicBezTo>
                  <a:pt x="10790" y="16765"/>
                  <a:pt x="10553" y="16117"/>
                  <a:pt x="10415" y="15443"/>
                </a:cubicBezTo>
                <a:cubicBezTo>
                  <a:pt x="10398" y="15361"/>
                  <a:pt x="10380" y="15281"/>
                  <a:pt x="10369" y="15199"/>
                </a:cubicBezTo>
                <a:cubicBezTo>
                  <a:pt x="10044" y="13349"/>
                  <a:pt x="10369" y="11320"/>
                  <a:pt x="10573" y="9407"/>
                </a:cubicBezTo>
                <a:cubicBezTo>
                  <a:pt x="10860" y="6709"/>
                  <a:pt x="10624" y="3511"/>
                  <a:pt x="8377" y="1988"/>
                </a:cubicBezTo>
                <a:lnTo>
                  <a:pt x="8377" y="1988"/>
                </a:lnTo>
                <a:cubicBezTo>
                  <a:pt x="8057" y="3795"/>
                  <a:pt x="8287" y="5698"/>
                  <a:pt x="9027" y="7376"/>
                </a:cubicBezTo>
                <a:cubicBezTo>
                  <a:pt x="8449" y="7457"/>
                  <a:pt x="7843" y="7549"/>
                  <a:pt x="7389" y="7915"/>
                </a:cubicBezTo>
                <a:cubicBezTo>
                  <a:pt x="6935" y="8278"/>
                  <a:pt x="6724" y="9013"/>
                  <a:pt x="7107" y="9452"/>
                </a:cubicBezTo>
                <a:cubicBezTo>
                  <a:pt x="7473" y="9869"/>
                  <a:pt x="8182" y="9843"/>
                  <a:pt x="8531" y="10273"/>
                </a:cubicBezTo>
                <a:cubicBezTo>
                  <a:pt x="8910" y="10744"/>
                  <a:pt x="8643" y="11428"/>
                  <a:pt x="8481" y="12010"/>
                </a:cubicBezTo>
                <a:cubicBezTo>
                  <a:pt x="8251" y="12829"/>
                  <a:pt x="8271" y="13652"/>
                  <a:pt x="8445" y="14464"/>
                </a:cubicBezTo>
                <a:cubicBezTo>
                  <a:pt x="8533" y="14877"/>
                  <a:pt x="8661" y="15283"/>
                  <a:pt x="8817" y="15688"/>
                </a:cubicBezTo>
                <a:cubicBezTo>
                  <a:pt x="9238" y="16786"/>
                  <a:pt x="9866" y="17852"/>
                  <a:pt x="10470" y="18851"/>
                </a:cubicBezTo>
                <a:cubicBezTo>
                  <a:pt x="10991" y="19713"/>
                  <a:pt x="11503" y="20651"/>
                  <a:pt x="11864" y="21613"/>
                </a:cubicBezTo>
                <a:cubicBezTo>
                  <a:pt x="12379" y="22987"/>
                  <a:pt x="12573" y="24410"/>
                  <a:pt x="12016" y="25739"/>
                </a:cubicBezTo>
                <a:cubicBezTo>
                  <a:pt x="11900" y="25765"/>
                  <a:pt x="11786" y="25778"/>
                  <a:pt x="11672" y="25778"/>
                </a:cubicBezTo>
                <a:cubicBezTo>
                  <a:pt x="10688" y="25778"/>
                  <a:pt x="9827" y="24826"/>
                  <a:pt x="9511" y="23842"/>
                </a:cubicBezTo>
                <a:cubicBezTo>
                  <a:pt x="9343" y="23308"/>
                  <a:pt x="9265" y="22747"/>
                  <a:pt x="9192" y="22189"/>
                </a:cubicBezTo>
                <a:cubicBezTo>
                  <a:pt x="9115" y="21599"/>
                  <a:pt x="9036" y="21012"/>
                  <a:pt x="8844" y="20452"/>
                </a:cubicBezTo>
                <a:cubicBezTo>
                  <a:pt x="8262" y="18757"/>
                  <a:pt x="6719" y="17537"/>
                  <a:pt x="5745" y="16058"/>
                </a:cubicBezTo>
                <a:cubicBezTo>
                  <a:pt x="5410" y="15551"/>
                  <a:pt x="5142" y="15015"/>
                  <a:pt x="5003" y="14419"/>
                </a:cubicBezTo>
                <a:cubicBezTo>
                  <a:pt x="4881" y="13903"/>
                  <a:pt x="4866" y="13380"/>
                  <a:pt x="4892" y="12852"/>
                </a:cubicBezTo>
                <a:cubicBezTo>
                  <a:pt x="4941" y="11977"/>
                  <a:pt x="5119" y="11093"/>
                  <a:pt x="5153" y="10216"/>
                </a:cubicBezTo>
                <a:cubicBezTo>
                  <a:pt x="5204" y="8807"/>
                  <a:pt x="4674" y="7152"/>
                  <a:pt x="3326" y="6748"/>
                </a:cubicBezTo>
                <a:lnTo>
                  <a:pt x="3326" y="6748"/>
                </a:lnTo>
                <a:cubicBezTo>
                  <a:pt x="3332" y="8426"/>
                  <a:pt x="3334" y="10105"/>
                  <a:pt x="3339" y="11784"/>
                </a:cubicBezTo>
                <a:cubicBezTo>
                  <a:pt x="2989" y="11442"/>
                  <a:pt x="2516" y="11283"/>
                  <a:pt x="2032" y="11283"/>
                </a:cubicBezTo>
                <a:cubicBezTo>
                  <a:pt x="1987" y="11283"/>
                  <a:pt x="1942" y="11285"/>
                  <a:pt x="1896" y="11288"/>
                </a:cubicBezTo>
                <a:cubicBezTo>
                  <a:pt x="1072" y="11332"/>
                  <a:pt x="256" y="11821"/>
                  <a:pt x="1" y="12615"/>
                </a:cubicBezTo>
                <a:cubicBezTo>
                  <a:pt x="79" y="12605"/>
                  <a:pt x="157" y="12601"/>
                  <a:pt x="234" y="12601"/>
                </a:cubicBezTo>
                <a:cubicBezTo>
                  <a:pt x="1342" y="12601"/>
                  <a:pt x="2286" y="13568"/>
                  <a:pt x="2787" y="14586"/>
                </a:cubicBezTo>
                <a:cubicBezTo>
                  <a:pt x="3044" y="15107"/>
                  <a:pt x="3233" y="15662"/>
                  <a:pt x="3437" y="16205"/>
                </a:cubicBezTo>
                <a:cubicBezTo>
                  <a:pt x="3660" y="16803"/>
                  <a:pt x="3904" y="17389"/>
                  <a:pt x="4276" y="17908"/>
                </a:cubicBezTo>
                <a:cubicBezTo>
                  <a:pt x="4779" y="18608"/>
                  <a:pt x="5487" y="19142"/>
                  <a:pt x="5976" y="19851"/>
                </a:cubicBezTo>
                <a:cubicBezTo>
                  <a:pt x="6464" y="20563"/>
                  <a:pt x="6679" y="21588"/>
                  <a:pt x="6128" y="22253"/>
                </a:cubicBezTo>
                <a:cubicBezTo>
                  <a:pt x="6101" y="22259"/>
                  <a:pt x="6072" y="22261"/>
                  <a:pt x="6046" y="22264"/>
                </a:cubicBezTo>
                <a:cubicBezTo>
                  <a:pt x="5953" y="22277"/>
                  <a:pt x="5860" y="22282"/>
                  <a:pt x="5767" y="22282"/>
                </a:cubicBezTo>
                <a:cubicBezTo>
                  <a:pt x="5602" y="22282"/>
                  <a:pt x="5436" y="22264"/>
                  <a:pt x="5270" y="22234"/>
                </a:cubicBezTo>
                <a:cubicBezTo>
                  <a:pt x="4747" y="22144"/>
                  <a:pt x="4221" y="21959"/>
                  <a:pt x="3689" y="21921"/>
                </a:cubicBezTo>
                <a:cubicBezTo>
                  <a:pt x="3656" y="21919"/>
                  <a:pt x="3623" y="21918"/>
                  <a:pt x="3589" y="21918"/>
                </a:cubicBezTo>
                <a:cubicBezTo>
                  <a:pt x="3373" y="21918"/>
                  <a:pt x="3149" y="21966"/>
                  <a:pt x="2940" y="22049"/>
                </a:cubicBezTo>
                <a:cubicBezTo>
                  <a:pt x="2378" y="22275"/>
                  <a:pt x="1940" y="22766"/>
                  <a:pt x="2146" y="23305"/>
                </a:cubicBezTo>
                <a:cubicBezTo>
                  <a:pt x="2306" y="23721"/>
                  <a:pt x="2722" y="23875"/>
                  <a:pt x="3181" y="23875"/>
                </a:cubicBezTo>
                <a:cubicBezTo>
                  <a:pt x="3509" y="23875"/>
                  <a:pt x="3860" y="23796"/>
                  <a:pt x="4154" y="23677"/>
                </a:cubicBezTo>
                <a:cubicBezTo>
                  <a:pt x="4626" y="23486"/>
                  <a:pt x="5160" y="23254"/>
                  <a:pt x="5646" y="23254"/>
                </a:cubicBezTo>
                <a:cubicBezTo>
                  <a:pt x="5888" y="23254"/>
                  <a:pt x="6119" y="23311"/>
                  <a:pt x="6324" y="23460"/>
                </a:cubicBezTo>
                <a:cubicBezTo>
                  <a:pt x="6819" y="23820"/>
                  <a:pt x="6878" y="24535"/>
                  <a:pt x="7085" y="25125"/>
                </a:cubicBezTo>
                <a:cubicBezTo>
                  <a:pt x="7191" y="25439"/>
                  <a:pt x="7340" y="25713"/>
                  <a:pt x="7616" y="25885"/>
                </a:cubicBezTo>
                <a:cubicBezTo>
                  <a:pt x="7898" y="26063"/>
                  <a:pt x="8250" y="26077"/>
                  <a:pt x="8570" y="26167"/>
                </a:cubicBezTo>
                <a:cubicBezTo>
                  <a:pt x="9865" y="26533"/>
                  <a:pt x="10336" y="27917"/>
                  <a:pt x="10330" y="29344"/>
                </a:cubicBezTo>
                <a:lnTo>
                  <a:pt x="14626" y="29344"/>
                </a:lnTo>
                <a:cubicBezTo>
                  <a:pt x="14437" y="28316"/>
                  <a:pt x="14437" y="27297"/>
                  <a:pt x="14803" y="26382"/>
                </a:cubicBezTo>
                <a:cubicBezTo>
                  <a:pt x="14904" y="26135"/>
                  <a:pt x="15032" y="25894"/>
                  <a:pt x="15189" y="25665"/>
                </a:cubicBezTo>
                <a:cubicBezTo>
                  <a:pt x="15932" y="24579"/>
                  <a:pt x="17257" y="23923"/>
                  <a:pt x="17779" y="22714"/>
                </a:cubicBezTo>
                <a:cubicBezTo>
                  <a:pt x="18241" y="21644"/>
                  <a:pt x="17960" y="20387"/>
                  <a:pt x="18297" y="19268"/>
                </a:cubicBezTo>
                <a:cubicBezTo>
                  <a:pt x="18533" y="18473"/>
                  <a:pt x="19049" y="17834"/>
                  <a:pt x="19631" y="17226"/>
                </a:cubicBezTo>
                <a:cubicBezTo>
                  <a:pt x="20078" y="16764"/>
                  <a:pt x="20563" y="16322"/>
                  <a:pt x="20993" y="15850"/>
                </a:cubicBezTo>
                <a:cubicBezTo>
                  <a:pt x="21734" y="15037"/>
                  <a:pt x="22320" y="13872"/>
                  <a:pt x="22193" y="12853"/>
                </a:cubicBezTo>
                <a:cubicBezTo>
                  <a:pt x="22153" y="12507"/>
                  <a:pt x="22031" y="12178"/>
                  <a:pt x="21807" y="11888"/>
                </a:cubicBezTo>
                <a:cubicBezTo>
                  <a:pt x="21702" y="11755"/>
                  <a:pt x="21577" y="11631"/>
                  <a:pt x="21418" y="11575"/>
                </a:cubicBezTo>
                <a:cubicBezTo>
                  <a:pt x="21349" y="11550"/>
                  <a:pt x="21282" y="11539"/>
                  <a:pt x="21218" y="11539"/>
                </a:cubicBezTo>
                <a:cubicBezTo>
                  <a:pt x="20696" y="11539"/>
                  <a:pt x="20361" y="12307"/>
                  <a:pt x="20188" y="12885"/>
                </a:cubicBezTo>
                <a:cubicBezTo>
                  <a:pt x="20177" y="12925"/>
                  <a:pt x="20166" y="12964"/>
                  <a:pt x="20148" y="13004"/>
                </a:cubicBezTo>
                <a:cubicBezTo>
                  <a:pt x="19778" y="14134"/>
                  <a:pt x="19024" y="15129"/>
                  <a:pt x="18041" y="15804"/>
                </a:cubicBezTo>
                <a:cubicBezTo>
                  <a:pt x="17838" y="15945"/>
                  <a:pt x="17623" y="16070"/>
                  <a:pt x="17402" y="16181"/>
                </a:cubicBezTo>
                <a:cubicBezTo>
                  <a:pt x="17268" y="15513"/>
                  <a:pt x="17073" y="14853"/>
                  <a:pt x="16820" y="14220"/>
                </a:cubicBezTo>
                <a:cubicBezTo>
                  <a:pt x="16643" y="13768"/>
                  <a:pt x="16437" y="13330"/>
                  <a:pt x="16202" y="12905"/>
                </a:cubicBezTo>
                <a:cubicBezTo>
                  <a:pt x="15479" y="12969"/>
                  <a:pt x="15104" y="13837"/>
                  <a:pt x="15200" y="14561"/>
                </a:cubicBezTo>
                <a:cubicBezTo>
                  <a:pt x="15203" y="14590"/>
                  <a:pt x="15205" y="14616"/>
                  <a:pt x="15211" y="14642"/>
                </a:cubicBezTo>
                <a:cubicBezTo>
                  <a:pt x="15347" y="15380"/>
                  <a:pt x="15815" y="16011"/>
                  <a:pt x="16080" y="16714"/>
                </a:cubicBezTo>
                <a:cubicBezTo>
                  <a:pt x="16789" y="18601"/>
                  <a:pt x="15785" y="20960"/>
                  <a:pt x="13931" y="21756"/>
                </a:cubicBezTo>
                <a:cubicBezTo>
                  <a:pt x="13859" y="21029"/>
                  <a:pt x="13787" y="20297"/>
                  <a:pt x="13731" y="19563"/>
                </a:cubicBezTo>
                <a:cubicBezTo>
                  <a:pt x="13699" y="19124"/>
                  <a:pt x="13672" y="18686"/>
                  <a:pt x="13659" y="18247"/>
                </a:cubicBezTo>
                <a:cubicBezTo>
                  <a:pt x="13617" y="17099"/>
                  <a:pt x="13651" y="15955"/>
                  <a:pt x="13827" y="14834"/>
                </a:cubicBezTo>
                <a:cubicBezTo>
                  <a:pt x="13928" y="14197"/>
                  <a:pt x="14072" y="13567"/>
                  <a:pt x="14276" y="12948"/>
                </a:cubicBezTo>
                <a:cubicBezTo>
                  <a:pt x="15247" y="10015"/>
                  <a:pt x="17522" y="7058"/>
                  <a:pt x="16406" y="4174"/>
                </a:cubicBezTo>
                <a:cubicBezTo>
                  <a:pt x="16332" y="3985"/>
                  <a:pt x="16236" y="3794"/>
                  <a:pt x="16074" y="3674"/>
                </a:cubicBezTo>
                <a:cubicBezTo>
                  <a:pt x="15963" y="3593"/>
                  <a:pt x="15850" y="3558"/>
                  <a:pt x="15739" y="3558"/>
                </a:cubicBezTo>
                <a:cubicBezTo>
                  <a:pt x="15199" y="3558"/>
                  <a:pt x="14714" y="4406"/>
                  <a:pt x="14736" y="5074"/>
                </a:cubicBezTo>
                <a:cubicBezTo>
                  <a:pt x="14765" y="5882"/>
                  <a:pt x="14837" y="6953"/>
                  <a:pt x="14076" y="7221"/>
                </a:cubicBezTo>
                <a:cubicBezTo>
                  <a:pt x="14039" y="4771"/>
                  <a:pt x="13617" y="2324"/>
                  <a:pt x="1283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192130" y="1953779"/>
            <a:ext cx="415271" cy="366207"/>
          </a:xfrm>
          <a:custGeom>
            <a:avLst/>
            <a:gdLst/>
            <a:ahLst/>
            <a:cxnLst/>
            <a:rect l="l" t="t" r="r" b="b"/>
            <a:pathLst>
              <a:path w="46399" h="40917" extrusionOk="0">
                <a:moveTo>
                  <a:pt x="42459" y="0"/>
                </a:moveTo>
                <a:cubicBezTo>
                  <a:pt x="41504" y="0"/>
                  <a:pt x="40406" y="421"/>
                  <a:pt x="39204" y="1410"/>
                </a:cubicBezTo>
                <a:cubicBezTo>
                  <a:pt x="37612" y="2722"/>
                  <a:pt x="36631" y="4377"/>
                  <a:pt x="36453" y="5800"/>
                </a:cubicBezTo>
                <a:cubicBezTo>
                  <a:pt x="35901" y="5878"/>
                  <a:pt x="35351" y="5911"/>
                  <a:pt x="34816" y="5911"/>
                </a:cubicBezTo>
                <a:cubicBezTo>
                  <a:pt x="31928" y="5911"/>
                  <a:pt x="29465" y="4955"/>
                  <a:pt x="29465" y="4955"/>
                </a:cubicBezTo>
                <a:lnTo>
                  <a:pt x="29465" y="4955"/>
                </a:lnTo>
                <a:cubicBezTo>
                  <a:pt x="29555" y="5081"/>
                  <a:pt x="29647" y="5187"/>
                  <a:pt x="29737" y="5306"/>
                </a:cubicBezTo>
                <a:cubicBezTo>
                  <a:pt x="29700" y="5297"/>
                  <a:pt x="29661" y="5288"/>
                  <a:pt x="29624" y="5279"/>
                </a:cubicBezTo>
                <a:cubicBezTo>
                  <a:pt x="29568" y="5151"/>
                  <a:pt x="29494" y="5028"/>
                  <a:pt x="29383" y="4914"/>
                </a:cubicBezTo>
                <a:cubicBezTo>
                  <a:pt x="29383" y="4914"/>
                  <a:pt x="25060" y="2028"/>
                  <a:pt x="18980" y="2028"/>
                </a:cubicBezTo>
                <a:cubicBezTo>
                  <a:pt x="16656" y="2028"/>
                  <a:pt x="14076" y="2449"/>
                  <a:pt x="11381" y="3615"/>
                </a:cubicBezTo>
                <a:cubicBezTo>
                  <a:pt x="11381" y="3615"/>
                  <a:pt x="11268" y="6113"/>
                  <a:pt x="15029" y="6113"/>
                </a:cubicBezTo>
                <a:cubicBezTo>
                  <a:pt x="15247" y="6113"/>
                  <a:pt x="15479" y="6104"/>
                  <a:pt x="15725" y="6087"/>
                </a:cubicBezTo>
                <a:cubicBezTo>
                  <a:pt x="15910" y="6073"/>
                  <a:pt x="16086" y="6067"/>
                  <a:pt x="16252" y="6067"/>
                </a:cubicBezTo>
                <a:cubicBezTo>
                  <a:pt x="18884" y="6067"/>
                  <a:pt x="19135" y="7690"/>
                  <a:pt x="19033" y="8709"/>
                </a:cubicBezTo>
                <a:cubicBezTo>
                  <a:pt x="15301" y="11555"/>
                  <a:pt x="11557" y="15790"/>
                  <a:pt x="9527" y="21182"/>
                </a:cubicBezTo>
                <a:cubicBezTo>
                  <a:pt x="9344" y="21144"/>
                  <a:pt x="9144" y="21126"/>
                  <a:pt x="8931" y="21126"/>
                </a:cubicBezTo>
                <a:cubicBezTo>
                  <a:pt x="7089" y="21126"/>
                  <a:pt x="4301" y="22441"/>
                  <a:pt x="3349" y="23020"/>
                </a:cubicBezTo>
                <a:cubicBezTo>
                  <a:pt x="2300" y="23657"/>
                  <a:pt x="1460" y="24577"/>
                  <a:pt x="635" y="25484"/>
                </a:cubicBezTo>
                <a:cubicBezTo>
                  <a:pt x="329" y="25822"/>
                  <a:pt x="1" y="26248"/>
                  <a:pt x="130" y="26683"/>
                </a:cubicBezTo>
                <a:cubicBezTo>
                  <a:pt x="205" y="26934"/>
                  <a:pt x="416" y="27116"/>
                  <a:pt x="633" y="27263"/>
                </a:cubicBezTo>
                <a:cubicBezTo>
                  <a:pt x="1339" y="27744"/>
                  <a:pt x="2175" y="27997"/>
                  <a:pt x="3007" y="28193"/>
                </a:cubicBezTo>
                <a:cubicBezTo>
                  <a:pt x="4253" y="28486"/>
                  <a:pt x="5525" y="28670"/>
                  <a:pt x="6803" y="28741"/>
                </a:cubicBezTo>
                <a:cubicBezTo>
                  <a:pt x="6929" y="28748"/>
                  <a:pt x="7057" y="28753"/>
                  <a:pt x="7184" y="28753"/>
                </a:cubicBezTo>
                <a:cubicBezTo>
                  <a:pt x="7465" y="28753"/>
                  <a:pt x="7745" y="28727"/>
                  <a:pt x="8008" y="28636"/>
                </a:cubicBezTo>
                <a:lnTo>
                  <a:pt x="8008" y="28636"/>
                </a:lnTo>
                <a:cubicBezTo>
                  <a:pt x="7990" y="29106"/>
                  <a:pt x="7978" y="29581"/>
                  <a:pt x="7986" y="30063"/>
                </a:cubicBezTo>
                <a:cubicBezTo>
                  <a:pt x="8013" y="31507"/>
                  <a:pt x="9030" y="32744"/>
                  <a:pt x="10441" y="33047"/>
                </a:cubicBezTo>
                <a:cubicBezTo>
                  <a:pt x="10691" y="33100"/>
                  <a:pt x="10937" y="33143"/>
                  <a:pt x="11185" y="33188"/>
                </a:cubicBezTo>
                <a:cubicBezTo>
                  <a:pt x="11117" y="33417"/>
                  <a:pt x="11076" y="33655"/>
                  <a:pt x="11043" y="33892"/>
                </a:cubicBezTo>
                <a:cubicBezTo>
                  <a:pt x="10868" y="35160"/>
                  <a:pt x="10804" y="36444"/>
                  <a:pt x="10852" y="37723"/>
                </a:cubicBezTo>
                <a:cubicBezTo>
                  <a:pt x="10885" y="38577"/>
                  <a:pt x="10971" y="39445"/>
                  <a:pt x="11308" y="40232"/>
                </a:cubicBezTo>
                <a:cubicBezTo>
                  <a:pt x="11410" y="40472"/>
                  <a:pt x="11549" y="40714"/>
                  <a:pt x="11780" y="40835"/>
                </a:cubicBezTo>
                <a:cubicBezTo>
                  <a:pt x="11890" y="40892"/>
                  <a:pt x="12005" y="40916"/>
                  <a:pt x="12122" y="40916"/>
                </a:cubicBezTo>
                <a:cubicBezTo>
                  <a:pt x="12438" y="40916"/>
                  <a:pt x="12771" y="40742"/>
                  <a:pt x="13054" y="40570"/>
                </a:cubicBezTo>
                <a:cubicBezTo>
                  <a:pt x="14103" y="39935"/>
                  <a:pt x="15166" y="39287"/>
                  <a:pt x="15993" y="38382"/>
                </a:cubicBezTo>
                <a:cubicBezTo>
                  <a:pt x="16735" y="37569"/>
                  <a:pt x="18533" y="35132"/>
                  <a:pt x="18919" y="33329"/>
                </a:cubicBezTo>
                <a:cubicBezTo>
                  <a:pt x="24830" y="32470"/>
                  <a:pt x="29903" y="29524"/>
                  <a:pt x="33523" y="26312"/>
                </a:cubicBezTo>
                <a:cubicBezTo>
                  <a:pt x="34607" y="26413"/>
                  <a:pt x="36285" y="27038"/>
                  <a:pt x="35461" y="30062"/>
                </a:cubicBezTo>
                <a:cubicBezTo>
                  <a:pt x="34282" y="34387"/>
                  <a:pt x="37050" y="34800"/>
                  <a:pt x="37050" y="34800"/>
                </a:cubicBezTo>
                <a:cubicBezTo>
                  <a:pt x="43061" y="26052"/>
                  <a:pt x="39238" y="16886"/>
                  <a:pt x="39238" y="16886"/>
                </a:cubicBezTo>
                <a:cubicBezTo>
                  <a:pt x="39147" y="16756"/>
                  <a:pt x="39038" y="16659"/>
                  <a:pt x="38923" y="16579"/>
                </a:cubicBezTo>
                <a:cubicBezTo>
                  <a:pt x="38922" y="16540"/>
                  <a:pt x="38922" y="16500"/>
                  <a:pt x="38921" y="16463"/>
                </a:cubicBezTo>
                <a:lnTo>
                  <a:pt x="38921" y="16463"/>
                </a:lnTo>
                <a:cubicBezTo>
                  <a:pt x="39019" y="16573"/>
                  <a:pt x="39106" y="16684"/>
                  <a:pt x="39211" y="16797"/>
                </a:cubicBezTo>
                <a:cubicBezTo>
                  <a:pt x="39211" y="16797"/>
                  <a:pt x="38410" y="12306"/>
                  <a:pt x="40174" y="8700"/>
                </a:cubicBezTo>
                <a:cubicBezTo>
                  <a:pt x="41330" y="8477"/>
                  <a:pt x="42596" y="7880"/>
                  <a:pt x="43748" y="6932"/>
                </a:cubicBezTo>
                <a:cubicBezTo>
                  <a:pt x="45889" y="5170"/>
                  <a:pt x="46198" y="3387"/>
                  <a:pt x="45449" y="1954"/>
                </a:cubicBezTo>
                <a:cubicBezTo>
                  <a:pt x="46091" y="1363"/>
                  <a:pt x="46399" y="668"/>
                  <a:pt x="46130" y="342"/>
                </a:cubicBezTo>
                <a:cubicBezTo>
                  <a:pt x="46037" y="229"/>
                  <a:pt x="45887" y="176"/>
                  <a:pt x="45700" y="176"/>
                </a:cubicBezTo>
                <a:cubicBezTo>
                  <a:pt x="45351" y="176"/>
                  <a:pt x="44876" y="363"/>
                  <a:pt x="44417" y="699"/>
                </a:cubicBezTo>
                <a:cubicBezTo>
                  <a:pt x="43864" y="257"/>
                  <a:pt x="43205" y="0"/>
                  <a:pt x="42459"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txBox="1">
            <a:spLocks noGrp="1"/>
          </p:cNvSpPr>
          <p:nvPr>
            <p:ph type="ctrTitle"/>
          </p:nvPr>
        </p:nvSpPr>
        <p:spPr>
          <a:xfrm>
            <a:off x="713225" y="794625"/>
            <a:ext cx="5572800" cy="1921500"/>
          </a:xfrm>
          <a:prstGeom prst="rect">
            <a:avLst/>
          </a:prstGeom>
        </p:spPr>
        <p:txBody>
          <a:bodyPr spcFirstLastPara="1" wrap="square" lIns="91425" tIns="91425" rIns="91425" bIns="91425" anchor="b" anchorCtr="0">
            <a:noAutofit/>
          </a:bodyPr>
          <a:lstStyle>
            <a:lvl1pPr lvl="0">
              <a:spcBef>
                <a:spcPts val="0"/>
              </a:spcBef>
              <a:spcAft>
                <a:spcPts val="0"/>
              </a:spcAft>
              <a:buClr>
                <a:srgbClr val="191919"/>
              </a:buClr>
              <a:buSzPts val="5200"/>
              <a:buNone/>
              <a:defRPr sz="55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24" name="Google Shape;24;p2"/>
          <p:cNvSpPr txBox="1">
            <a:spLocks noGrp="1"/>
          </p:cNvSpPr>
          <p:nvPr>
            <p:ph type="subTitle" idx="1"/>
          </p:nvPr>
        </p:nvSpPr>
        <p:spPr>
          <a:xfrm>
            <a:off x="713225" y="2716000"/>
            <a:ext cx="4985400" cy="475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400"/>
              <a:buNone/>
              <a:defRPr sz="18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25" name="Google Shape;25;p2"/>
          <p:cNvSpPr/>
          <p:nvPr/>
        </p:nvSpPr>
        <p:spPr>
          <a:xfrm>
            <a:off x="7725050" y="3235750"/>
            <a:ext cx="1278190" cy="1593298"/>
          </a:xfrm>
          <a:custGeom>
            <a:avLst/>
            <a:gdLst/>
            <a:ahLst/>
            <a:cxnLst/>
            <a:rect l="l" t="t" r="r" b="b"/>
            <a:pathLst>
              <a:path w="16124" h="20099" extrusionOk="0">
                <a:moveTo>
                  <a:pt x="4460" y="1"/>
                </a:moveTo>
                <a:cubicBezTo>
                  <a:pt x="4420" y="1"/>
                  <a:pt x="4378" y="7"/>
                  <a:pt x="4334" y="20"/>
                </a:cubicBezTo>
                <a:cubicBezTo>
                  <a:pt x="4108" y="90"/>
                  <a:pt x="3990" y="275"/>
                  <a:pt x="3927" y="492"/>
                </a:cubicBezTo>
                <a:cubicBezTo>
                  <a:pt x="3841" y="789"/>
                  <a:pt x="3837" y="1095"/>
                  <a:pt x="3853" y="1401"/>
                </a:cubicBezTo>
                <a:cubicBezTo>
                  <a:pt x="3880" y="1857"/>
                  <a:pt x="4013" y="2290"/>
                  <a:pt x="4165" y="2715"/>
                </a:cubicBezTo>
                <a:cubicBezTo>
                  <a:pt x="4292" y="3067"/>
                  <a:pt x="4448" y="3410"/>
                  <a:pt x="4604" y="3751"/>
                </a:cubicBezTo>
                <a:cubicBezTo>
                  <a:pt x="4650" y="3851"/>
                  <a:pt x="4750" y="3925"/>
                  <a:pt x="4802" y="4023"/>
                </a:cubicBezTo>
                <a:cubicBezTo>
                  <a:pt x="4884" y="4173"/>
                  <a:pt x="4975" y="4327"/>
                  <a:pt x="5003" y="4489"/>
                </a:cubicBezTo>
                <a:cubicBezTo>
                  <a:pt x="5029" y="4632"/>
                  <a:pt x="4992" y="4794"/>
                  <a:pt x="4951" y="4938"/>
                </a:cubicBezTo>
                <a:cubicBezTo>
                  <a:pt x="4901" y="5118"/>
                  <a:pt x="4739" y="5222"/>
                  <a:pt x="4562" y="5222"/>
                </a:cubicBezTo>
                <a:cubicBezTo>
                  <a:pt x="4543" y="5222"/>
                  <a:pt x="4523" y="5221"/>
                  <a:pt x="4504" y="5218"/>
                </a:cubicBezTo>
                <a:cubicBezTo>
                  <a:pt x="4404" y="5205"/>
                  <a:pt x="4331" y="5159"/>
                  <a:pt x="4271" y="5072"/>
                </a:cubicBezTo>
                <a:cubicBezTo>
                  <a:pt x="4062" y="4769"/>
                  <a:pt x="3849" y="4467"/>
                  <a:pt x="3626" y="4175"/>
                </a:cubicBezTo>
                <a:cubicBezTo>
                  <a:pt x="3522" y="4039"/>
                  <a:pt x="3393" y="3923"/>
                  <a:pt x="3265" y="3809"/>
                </a:cubicBezTo>
                <a:cubicBezTo>
                  <a:pt x="3181" y="3733"/>
                  <a:pt x="3079" y="3686"/>
                  <a:pt x="2963" y="3686"/>
                </a:cubicBezTo>
                <a:cubicBezTo>
                  <a:pt x="2953" y="3686"/>
                  <a:pt x="2942" y="3687"/>
                  <a:pt x="2932" y="3688"/>
                </a:cubicBezTo>
                <a:cubicBezTo>
                  <a:pt x="2743" y="3700"/>
                  <a:pt x="2609" y="3801"/>
                  <a:pt x="2553" y="3984"/>
                </a:cubicBezTo>
                <a:cubicBezTo>
                  <a:pt x="2484" y="4204"/>
                  <a:pt x="2487" y="4430"/>
                  <a:pt x="2559" y="4643"/>
                </a:cubicBezTo>
                <a:cubicBezTo>
                  <a:pt x="2708" y="5083"/>
                  <a:pt x="2938" y="5471"/>
                  <a:pt x="3281" y="5797"/>
                </a:cubicBezTo>
                <a:cubicBezTo>
                  <a:pt x="3530" y="6034"/>
                  <a:pt x="3821" y="6142"/>
                  <a:pt x="4154" y="6174"/>
                </a:cubicBezTo>
                <a:cubicBezTo>
                  <a:pt x="4320" y="6189"/>
                  <a:pt x="4484" y="6208"/>
                  <a:pt x="4647" y="6232"/>
                </a:cubicBezTo>
                <a:cubicBezTo>
                  <a:pt x="4896" y="6268"/>
                  <a:pt x="5081" y="6407"/>
                  <a:pt x="5225" y="6602"/>
                </a:cubicBezTo>
                <a:cubicBezTo>
                  <a:pt x="5292" y="6695"/>
                  <a:pt x="5347" y="6797"/>
                  <a:pt x="5396" y="6900"/>
                </a:cubicBezTo>
                <a:cubicBezTo>
                  <a:pt x="5578" y="7294"/>
                  <a:pt x="5636" y="7718"/>
                  <a:pt x="5649" y="8144"/>
                </a:cubicBezTo>
                <a:cubicBezTo>
                  <a:pt x="5655" y="8330"/>
                  <a:pt x="5602" y="8522"/>
                  <a:pt x="5553" y="8705"/>
                </a:cubicBezTo>
                <a:cubicBezTo>
                  <a:pt x="5527" y="8804"/>
                  <a:pt x="5485" y="8852"/>
                  <a:pt x="5429" y="8852"/>
                </a:cubicBezTo>
                <a:cubicBezTo>
                  <a:pt x="5390" y="8852"/>
                  <a:pt x="5344" y="8828"/>
                  <a:pt x="5291" y="8781"/>
                </a:cubicBezTo>
                <a:cubicBezTo>
                  <a:pt x="5130" y="8637"/>
                  <a:pt x="4983" y="8477"/>
                  <a:pt x="4829" y="8326"/>
                </a:cubicBezTo>
                <a:cubicBezTo>
                  <a:pt x="4711" y="8211"/>
                  <a:pt x="4595" y="8091"/>
                  <a:pt x="4469" y="7984"/>
                </a:cubicBezTo>
                <a:cubicBezTo>
                  <a:pt x="4346" y="7879"/>
                  <a:pt x="4202" y="7811"/>
                  <a:pt x="4035" y="7811"/>
                </a:cubicBezTo>
                <a:cubicBezTo>
                  <a:pt x="4029" y="7811"/>
                  <a:pt x="4022" y="7811"/>
                  <a:pt x="4015" y="7811"/>
                </a:cubicBezTo>
                <a:cubicBezTo>
                  <a:pt x="3758" y="7819"/>
                  <a:pt x="3589" y="7997"/>
                  <a:pt x="3604" y="8256"/>
                </a:cubicBezTo>
                <a:cubicBezTo>
                  <a:pt x="3621" y="8596"/>
                  <a:pt x="3742" y="8879"/>
                  <a:pt x="4014" y="9103"/>
                </a:cubicBezTo>
                <a:cubicBezTo>
                  <a:pt x="4387" y="9410"/>
                  <a:pt x="4748" y="9731"/>
                  <a:pt x="5112" y="10050"/>
                </a:cubicBezTo>
                <a:cubicBezTo>
                  <a:pt x="5159" y="10092"/>
                  <a:pt x="5208" y="10141"/>
                  <a:pt x="5230" y="10197"/>
                </a:cubicBezTo>
                <a:cubicBezTo>
                  <a:pt x="5314" y="10414"/>
                  <a:pt x="5390" y="10637"/>
                  <a:pt x="5468" y="10858"/>
                </a:cubicBezTo>
                <a:cubicBezTo>
                  <a:pt x="5458" y="10860"/>
                  <a:pt x="5444" y="10870"/>
                  <a:pt x="5429" y="10881"/>
                </a:cubicBezTo>
                <a:cubicBezTo>
                  <a:pt x="5274" y="10763"/>
                  <a:pt x="5119" y="10646"/>
                  <a:pt x="4968" y="10522"/>
                </a:cubicBezTo>
                <a:cubicBezTo>
                  <a:pt x="4637" y="10252"/>
                  <a:pt x="4309" y="9981"/>
                  <a:pt x="3984" y="9706"/>
                </a:cubicBezTo>
                <a:cubicBezTo>
                  <a:pt x="3375" y="9192"/>
                  <a:pt x="2821" y="8619"/>
                  <a:pt x="2317" y="8004"/>
                </a:cubicBezTo>
                <a:cubicBezTo>
                  <a:pt x="2214" y="7877"/>
                  <a:pt x="2112" y="7745"/>
                  <a:pt x="2136" y="7560"/>
                </a:cubicBezTo>
                <a:cubicBezTo>
                  <a:pt x="2142" y="7513"/>
                  <a:pt x="2123" y="7458"/>
                  <a:pt x="2105" y="7412"/>
                </a:cubicBezTo>
                <a:cubicBezTo>
                  <a:pt x="1989" y="7095"/>
                  <a:pt x="1972" y="6767"/>
                  <a:pt x="1962" y="6435"/>
                </a:cubicBezTo>
                <a:cubicBezTo>
                  <a:pt x="1956" y="6257"/>
                  <a:pt x="1951" y="6078"/>
                  <a:pt x="1931" y="5902"/>
                </a:cubicBezTo>
                <a:cubicBezTo>
                  <a:pt x="1916" y="5784"/>
                  <a:pt x="1884" y="5664"/>
                  <a:pt x="1842" y="5552"/>
                </a:cubicBezTo>
                <a:cubicBezTo>
                  <a:pt x="1752" y="5327"/>
                  <a:pt x="1579" y="5204"/>
                  <a:pt x="1372" y="5204"/>
                </a:cubicBezTo>
                <a:cubicBezTo>
                  <a:pt x="1345" y="5204"/>
                  <a:pt x="1317" y="5206"/>
                  <a:pt x="1289" y="5210"/>
                </a:cubicBezTo>
                <a:cubicBezTo>
                  <a:pt x="1071" y="5246"/>
                  <a:pt x="874" y="5462"/>
                  <a:pt x="869" y="5714"/>
                </a:cubicBezTo>
                <a:cubicBezTo>
                  <a:pt x="865" y="5891"/>
                  <a:pt x="880" y="6071"/>
                  <a:pt x="913" y="6245"/>
                </a:cubicBezTo>
                <a:cubicBezTo>
                  <a:pt x="1029" y="6847"/>
                  <a:pt x="1285" y="7395"/>
                  <a:pt x="1623" y="7901"/>
                </a:cubicBezTo>
                <a:cubicBezTo>
                  <a:pt x="1839" y="8223"/>
                  <a:pt x="2076" y="8533"/>
                  <a:pt x="2315" y="8839"/>
                </a:cubicBezTo>
                <a:cubicBezTo>
                  <a:pt x="2575" y="9173"/>
                  <a:pt x="2892" y="9448"/>
                  <a:pt x="3232" y="9698"/>
                </a:cubicBezTo>
                <a:cubicBezTo>
                  <a:pt x="3375" y="9805"/>
                  <a:pt x="3516" y="9913"/>
                  <a:pt x="3664" y="10013"/>
                </a:cubicBezTo>
                <a:cubicBezTo>
                  <a:pt x="4332" y="10468"/>
                  <a:pt x="4886" y="11047"/>
                  <a:pt x="5420" y="11647"/>
                </a:cubicBezTo>
                <a:cubicBezTo>
                  <a:pt x="5568" y="11814"/>
                  <a:pt x="5717" y="11979"/>
                  <a:pt x="5863" y="12148"/>
                </a:cubicBezTo>
                <a:cubicBezTo>
                  <a:pt x="5905" y="12196"/>
                  <a:pt x="5945" y="12247"/>
                  <a:pt x="5969" y="12303"/>
                </a:cubicBezTo>
                <a:cubicBezTo>
                  <a:pt x="6137" y="12678"/>
                  <a:pt x="6369" y="13013"/>
                  <a:pt x="6603" y="13347"/>
                </a:cubicBezTo>
                <a:cubicBezTo>
                  <a:pt x="6708" y="13498"/>
                  <a:pt x="6808" y="13654"/>
                  <a:pt x="6896" y="13816"/>
                </a:cubicBezTo>
                <a:cubicBezTo>
                  <a:pt x="7097" y="14193"/>
                  <a:pt x="7294" y="14571"/>
                  <a:pt x="7483" y="14952"/>
                </a:cubicBezTo>
                <a:cubicBezTo>
                  <a:pt x="7724" y="15440"/>
                  <a:pt x="7899" y="15951"/>
                  <a:pt x="7967" y="16494"/>
                </a:cubicBezTo>
                <a:cubicBezTo>
                  <a:pt x="7993" y="16688"/>
                  <a:pt x="7986" y="16886"/>
                  <a:pt x="7996" y="17084"/>
                </a:cubicBezTo>
                <a:cubicBezTo>
                  <a:pt x="8001" y="17172"/>
                  <a:pt x="7963" y="17224"/>
                  <a:pt x="7888" y="17265"/>
                </a:cubicBezTo>
                <a:cubicBezTo>
                  <a:pt x="7802" y="17313"/>
                  <a:pt x="7687" y="17335"/>
                  <a:pt x="7567" y="17335"/>
                </a:cubicBezTo>
                <a:cubicBezTo>
                  <a:pt x="7371" y="17335"/>
                  <a:pt x="7162" y="17275"/>
                  <a:pt x="7044" y="17165"/>
                </a:cubicBezTo>
                <a:cubicBezTo>
                  <a:pt x="6829" y="16969"/>
                  <a:pt x="6652" y="16742"/>
                  <a:pt x="6551" y="16470"/>
                </a:cubicBezTo>
                <a:cubicBezTo>
                  <a:pt x="6411" y="16088"/>
                  <a:pt x="6269" y="15705"/>
                  <a:pt x="6162" y="15314"/>
                </a:cubicBezTo>
                <a:cubicBezTo>
                  <a:pt x="5978" y="14638"/>
                  <a:pt x="5830" y="13954"/>
                  <a:pt x="5646" y="13278"/>
                </a:cubicBezTo>
                <a:cubicBezTo>
                  <a:pt x="5569" y="12997"/>
                  <a:pt x="5448" y="12727"/>
                  <a:pt x="5324" y="12463"/>
                </a:cubicBezTo>
                <a:cubicBezTo>
                  <a:pt x="5270" y="12348"/>
                  <a:pt x="5170" y="12242"/>
                  <a:pt x="5064" y="12168"/>
                </a:cubicBezTo>
                <a:cubicBezTo>
                  <a:pt x="5011" y="12129"/>
                  <a:pt x="4954" y="12111"/>
                  <a:pt x="4900" y="12111"/>
                </a:cubicBezTo>
                <a:cubicBezTo>
                  <a:pt x="4778" y="12111"/>
                  <a:pt x="4670" y="12201"/>
                  <a:pt x="4644" y="12347"/>
                </a:cubicBezTo>
                <a:cubicBezTo>
                  <a:pt x="4629" y="12433"/>
                  <a:pt x="4629" y="12528"/>
                  <a:pt x="4648" y="12612"/>
                </a:cubicBezTo>
                <a:cubicBezTo>
                  <a:pt x="4698" y="12835"/>
                  <a:pt x="4750" y="13058"/>
                  <a:pt x="4822" y="13277"/>
                </a:cubicBezTo>
                <a:cubicBezTo>
                  <a:pt x="4933" y="13615"/>
                  <a:pt x="5060" y="13948"/>
                  <a:pt x="5180" y="14284"/>
                </a:cubicBezTo>
                <a:cubicBezTo>
                  <a:pt x="5190" y="14310"/>
                  <a:pt x="5197" y="14338"/>
                  <a:pt x="5179" y="14378"/>
                </a:cubicBezTo>
                <a:cubicBezTo>
                  <a:pt x="5107" y="14268"/>
                  <a:pt x="5030" y="14161"/>
                  <a:pt x="4963" y="14048"/>
                </a:cubicBezTo>
                <a:cubicBezTo>
                  <a:pt x="4573" y="13382"/>
                  <a:pt x="4123" y="12758"/>
                  <a:pt x="3658" y="12142"/>
                </a:cubicBezTo>
                <a:cubicBezTo>
                  <a:pt x="3361" y="11748"/>
                  <a:pt x="3021" y="11399"/>
                  <a:pt x="2628" y="11101"/>
                </a:cubicBezTo>
                <a:cubicBezTo>
                  <a:pt x="2228" y="10797"/>
                  <a:pt x="1851" y="10461"/>
                  <a:pt x="1399" y="10233"/>
                </a:cubicBezTo>
                <a:cubicBezTo>
                  <a:pt x="1228" y="10149"/>
                  <a:pt x="1060" y="10059"/>
                  <a:pt x="884" y="9983"/>
                </a:cubicBezTo>
                <a:cubicBezTo>
                  <a:pt x="789" y="9943"/>
                  <a:pt x="693" y="9920"/>
                  <a:pt x="598" y="9920"/>
                </a:cubicBezTo>
                <a:cubicBezTo>
                  <a:pt x="491" y="9920"/>
                  <a:pt x="384" y="9949"/>
                  <a:pt x="280" y="10013"/>
                </a:cubicBezTo>
                <a:cubicBezTo>
                  <a:pt x="68" y="10144"/>
                  <a:pt x="1" y="10364"/>
                  <a:pt x="102" y="10591"/>
                </a:cubicBezTo>
                <a:cubicBezTo>
                  <a:pt x="172" y="10746"/>
                  <a:pt x="290" y="10860"/>
                  <a:pt x="425" y="10960"/>
                </a:cubicBezTo>
                <a:cubicBezTo>
                  <a:pt x="840" y="11265"/>
                  <a:pt x="1260" y="11564"/>
                  <a:pt x="1672" y="11875"/>
                </a:cubicBezTo>
                <a:cubicBezTo>
                  <a:pt x="2150" y="12234"/>
                  <a:pt x="2625" y="12600"/>
                  <a:pt x="3092" y="12973"/>
                </a:cubicBezTo>
                <a:cubicBezTo>
                  <a:pt x="3674" y="13435"/>
                  <a:pt x="4124" y="14024"/>
                  <a:pt x="4597" y="14590"/>
                </a:cubicBezTo>
                <a:cubicBezTo>
                  <a:pt x="4719" y="14736"/>
                  <a:pt x="4831" y="14892"/>
                  <a:pt x="4950" y="15043"/>
                </a:cubicBezTo>
                <a:cubicBezTo>
                  <a:pt x="5172" y="15330"/>
                  <a:pt x="5329" y="15952"/>
                  <a:pt x="5266" y="16308"/>
                </a:cubicBezTo>
                <a:cubicBezTo>
                  <a:pt x="5255" y="16370"/>
                  <a:pt x="5239" y="16432"/>
                  <a:pt x="5219" y="16492"/>
                </a:cubicBezTo>
                <a:cubicBezTo>
                  <a:pt x="5184" y="16599"/>
                  <a:pt x="5116" y="16662"/>
                  <a:pt x="5023" y="16662"/>
                </a:cubicBezTo>
                <a:cubicBezTo>
                  <a:pt x="5009" y="16662"/>
                  <a:pt x="4994" y="16661"/>
                  <a:pt x="4979" y="16658"/>
                </a:cubicBezTo>
                <a:cubicBezTo>
                  <a:pt x="4842" y="16631"/>
                  <a:pt x="4703" y="16596"/>
                  <a:pt x="4604" y="16485"/>
                </a:cubicBezTo>
                <a:cubicBezTo>
                  <a:pt x="4521" y="16388"/>
                  <a:pt x="4440" y="16292"/>
                  <a:pt x="4360" y="16190"/>
                </a:cubicBezTo>
                <a:cubicBezTo>
                  <a:pt x="4229" y="16022"/>
                  <a:pt x="4181" y="15831"/>
                  <a:pt x="4191" y="15619"/>
                </a:cubicBezTo>
                <a:cubicBezTo>
                  <a:pt x="4201" y="15409"/>
                  <a:pt x="4198" y="15198"/>
                  <a:pt x="4192" y="14989"/>
                </a:cubicBezTo>
                <a:cubicBezTo>
                  <a:pt x="4190" y="14845"/>
                  <a:pt x="4135" y="14716"/>
                  <a:pt x="4051" y="14601"/>
                </a:cubicBezTo>
                <a:cubicBezTo>
                  <a:pt x="3994" y="14525"/>
                  <a:pt x="3929" y="14487"/>
                  <a:pt x="3858" y="14487"/>
                </a:cubicBezTo>
                <a:cubicBezTo>
                  <a:pt x="3809" y="14487"/>
                  <a:pt x="3757" y="14505"/>
                  <a:pt x="3702" y="14540"/>
                </a:cubicBezTo>
                <a:cubicBezTo>
                  <a:pt x="3590" y="14612"/>
                  <a:pt x="3524" y="14723"/>
                  <a:pt x="3483" y="14844"/>
                </a:cubicBezTo>
                <a:cubicBezTo>
                  <a:pt x="3441" y="14977"/>
                  <a:pt x="3413" y="15115"/>
                  <a:pt x="3379" y="15250"/>
                </a:cubicBezTo>
                <a:cubicBezTo>
                  <a:pt x="3366" y="15305"/>
                  <a:pt x="3354" y="15358"/>
                  <a:pt x="3333" y="15442"/>
                </a:cubicBezTo>
                <a:cubicBezTo>
                  <a:pt x="3288" y="15375"/>
                  <a:pt x="3257" y="15330"/>
                  <a:pt x="3231" y="15283"/>
                </a:cubicBezTo>
                <a:cubicBezTo>
                  <a:pt x="3092" y="15045"/>
                  <a:pt x="2941" y="14817"/>
                  <a:pt x="2737" y="14631"/>
                </a:cubicBezTo>
                <a:cubicBezTo>
                  <a:pt x="2627" y="14529"/>
                  <a:pt x="2503" y="14457"/>
                  <a:pt x="2353" y="14431"/>
                </a:cubicBezTo>
                <a:cubicBezTo>
                  <a:pt x="2321" y="14426"/>
                  <a:pt x="2290" y="14423"/>
                  <a:pt x="2259" y="14423"/>
                </a:cubicBezTo>
                <a:cubicBezTo>
                  <a:pt x="2019" y="14423"/>
                  <a:pt x="1813" y="14586"/>
                  <a:pt x="1784" y="14834"/>
                </a:cubicBezTo>
                <a:cubicBezTo>
                  <a:pt x="1770" y="14964"/>
                  <a:pt x="1776" y="15109"/>
                  <a:pt x="1821" y="15228"/>
                </a:cubicBezTo>
                <a:cubicBezTo>
                  <a:pt x="1939" y="15537"/>
                  <a:pt x="2066" y="15843"/>
                  <a:pt x="2222" y="16133"/>
                </a:cubicBezTo>
                <a:cubicBezTo>
                  <a:pt x="2372" y="16415"/>
                  <a:pt x="2649" y="16563"/>
                  <a:pt x="2930" y="16690"/>
                </a:cubicBezTo>
                <a:cubicBezTo>
                  <a:pt x="3436" y="16918"/>
                  <a:pt x="3957" y="17108"/>
                  <a:pt x="4497" y="17228"/>
                </a:cubicBezTo>
                <a:cubicBezTo>
                  <a:pt x="5097" y="17362"/>
                  <a:pt x="5666" y="17585"/>
                  <a:pt x="6250" y="17762"/>
                </a:cubicBezTo>
                <a:cubicBezTo>
                  <a:pt x="6615" y="17873"/>
                  <a:pt x="6982" y="17979"/>
                  <a:pt x="7350" y="18080"/>
                </a:cubicBezTo>
                <a:cubicBezTo>
                  <a:pt x="7761" y="18194"/>
                  <a:pt x="8172" y="18303"/>
                  <a:pt x="8586" y="18406"/>
                </a:cubicBezTo>
                <a:cubicBezTo>
                  <a:pt x="8777" y="18453"/>
                  <a:pt x="8972" y="18490"/>
                  <a:pt x="9168" y="18514"/>
                </a:cubicBezTo>
                <a:cubicBezTo>
                  <a:pt x="9531" y="18557"/>
                  <a:pt x="9875" y="18674"/>
                  <a:pt x="10220" y="18780"/>
                </a:cubicBezTo>
                <a:cubicBezTo>
                  <a:pt x="10873" y="18980"/>
                  <a:pt x="11529" y="19160"/>
                  <a:pt x="12194" y="19310"/>
                </a:cubicBezTo>
                <a:cubicBezTo>
                  <a:pt x="12944" y="19478"/>
                  <a:pt x="13689" y="19677"/>
                  <a:pt x="14437" y="19859"/>
                </a:cubicBezTo>
                <a:cubicBezTo>
                  <a:pt x="14752" y="19934"/>
                  <a:pt x="15070" y="20000"/>
                  <a:pt x="15387" y="20073"/>
                </a:cubicBezTo>
                <a:cubicBezTo>
                  <a:pt x="15459" y="20090"/>
                  <a:pt x="15530" y="20099"/>
                  <a:pt x="15601" y="20099"/>
                </a:cubicBezTo>
                <a:cubicBezTo>
                  <a:pt x="15706" y="20099"/>
                  <a:pt x="15810" y="20080"/>
                  <a:pt x="15913" y="20043"/>
                </a:cubicBezTo>
                <a:cubicBezTo>
                  <a:pt x="16064" y="19990"/>
                  <a:pt x="16123" y="19883"/>
                  <a:pt x="16026" y="19755"/>
                </a:cubicBezTo>
                <a:cubicBezTo>
                  <a:pt x="15918" y="19609"/>
                  <a:pt x="15785" y="19476"/>
                  <a:pt x="15642" y="19362"/>
                </a:cubicBezTo>
                <a:cubicBezTo>
                  <a:pt x="15487" y="19240"/>
                  <a:pt x="15312" y="19149"/>
                  <a:pt x="15143" y="19043"/>
                </a:cubicBezTo>
                <a:cubicBezTo>
                  <a:pt x="15095" y="19012"/>
                  <a:pt x="15047" y="18983"/>
                  <a:pt x="14992" y="18951"/>
                </a:cubicBezTo>
                <a:cubicBezTo>
                  <a:pt x="15018" y="18843"/>
                  <a:pt x="15042" y="18739"/>
                  <a:pt x="15068" y="18635"/>
                </a:cubicBezTo>
                <a:cubicBezTo>
                  <a:pt x="15171" y="18190"/>
                  <a:pt x="15293" y="17747"/>
                  <a:pt x="15375" y="17296"/>
                </a:cubicBezTo>
                <a:cubicBezTo>
                  <a:pt x="15489" y="16673"/>
                  <a:pt x="15495" y="16043"/>
                  <a:pt x="15385" y="15416"/>
                </a:cubicBezTo>
                <a:cubicBezTo>
                  <a:pt x="15341" y="15159"/>
                  <a:pt x="15302" y="14901"/>
                  <a:pt x="15259" y="14643"/>
                </a:cubicBezTo>
                <a:cubicBezTo>
                  <a:pt x="15224" y="14440"/>
                  <a:pt x="15169" y="14245"/>
                  <a:pt x="15043" y="14077"/>
                </a:cubicBezTo>
                <a:cubicBezTo>
                  <a:pt x="14966" y="13973"/>
                  <a:pt x="14876" y="13890"/>
                  <a:pt x="14748" y="13890"/>
                </a:cubicBezTo>
                <a:cubicBezTo>
                  <a:pt x="14725" y="13890"/>
                  <a:pt x="14700" y="13892"/>
                  <a:pt x="14674" y="13898"/>
                </a:cubicBezTo>
                <a:cubicBezTo>
                  <a:pt x="14503" y="13937"/>
                  <a:pt x="14415" y="14059"/>
                  <a:pt x="14385" y="14218"/>
                </a:cubicBezTo>
                <a:cubicBezTo>
                  <a:pt x="14366" y="14317"/>
                  <a:pt x="14365" y="14422"/>
                  <a:pt x="14377" y="14522"/>
                </a:cubicBezTo>
                <a:cubicBezTo>
                  <a:pt x="14407" y="14736"/>
                  <a:pt x="14446" y="14950"/>
                  <a:pt x="14487" y="15162"/>
                </a:cubicBezTo>
                <a:cubicBezTo>
                  <a:pt x="14563" y="15542"/>
                  <a:pt x="14566" y="15921"/>
                  <a:pt x="14472" y="16297"/>
                </a:cubicBezTo>
                <a:cubicBezTo>
                  <a:pt x="14448" y="16388"/>
                  <a:pt x="14413" y="16480"/>
                  <a:pt x="14363" y="16559"/>
                </a:cubicBezTo>
                <a:cubicBezTo>
                  <a:pt x="14329" y="16613"/>
                  <a:pt x="14291" y="16640"/>
                  <a:pt x="14251" y="16640"/>
                </a:cubicBezTo>
                <a:cubicBezTo>
                  <a:pt x="14213" y="16640"/>
                  <a:pt x="14172" y="16616"/>
                  <a:pt x="14131" y="16571"/>
                </a:cubicBezTo>
                <a:cubicBezTo>
                  <a:pt x="14088" y="16526"/>
                  <a:pt x="14052" y="16471"/>
                  <a:pt x="14013" y="16421"/>
                </a:cubicBezTo>
                <a:cubicBezTo>
                  <a:pt x="13974" y="16371"/>
                  <a:pt x="13937" y="16319"/>
                  <a:pt x="13892" y="16275"/>
                </a:cubicBezTo>
                <a:cubicBezTo>
                  <a:pt x="13822" y="16206"/>
                  <a:pt x="13741" y="16156"/>
                  <a:pt x="13648" y="16156"/>
                </a:cubicBezTo>
                <a:cubicBezTo>
                  <a:pt x="13621" y="16156"/>
                  <a:pt x="13593" y="16160"/>
                  <a:pt x="13565" y="16169"/>
                </a:cubicBezTo>
                <a:cubicBezTo>
                  <a:pt x="13433" y="16209"/>
                  <a:pt x="13378" y="16321"/>
                  <a:pt x="13362" y="16447"/>
                </a:cubicBezTo>
                <a:cubicBezTo>
                  <a:pt x="13334" y="16648"/>
                  <a:pt x="13321" y="16852"/>
                  <a:pt x="13295" y="17054"/>
                </a:cubicBezTo>
                <a:cubicBezTo>
                  <a:pt x="13282" y="17168"/>
                  <a:pt x="13265" y="17282"/>
                  <a:pt x="13238" y="17393"/>
                </a:cubicBezTo>
                <a:cubicBezTo>
                  <a:pt x="13184" y="17626"/>
                  <a:pt x="13071" y="17752"/>
                  <a:pt x="12812" y="17872"/>
                </a:cubicBezTo>
                <a:cubicBezTo>
                  <a:pt x="12832" y="17726"/>
                  <a:pt x="12859" y="17592"/>
                  <a:pt x="12868" y="17458"/>
                </a:cubicBezTo>
                <a:cubicBezTo>
                  <a:pt x="12888" y="17198"/>
                  <a:pt x="12907" y="16938"/>
                  <a:pt x="12907" y="16679"/>
                </a:cubicBezTo>
                <a:cubicBezTo>
                  <a:pt x="12907" y="16399"/>
                  <a:pt x="12816" y="16137"/>
                  <a:pt x="12681" y="15897"/>
                </a:cubicBezTo>
                <a:cubicBezTo>
                  <a:pt x="12516" y="15603"/>
                  <a:pt x="12338" y="15316"/>
                  <a:pt x="12151" y="15036"/>
                </a:cubicBezTo>
                <a:cubicBezTo>
                  <a:pt x="11928" y="14703"/>
                  <a:pt x="11757" y="14279"/>
                  <a:pt x="11706" y="13860"/>
                </a:cubicBezTo>
                <a:cubicBezTo>
                  <a:pt x="11729" y="13841"/>
                  <a:pt x="11755" y="13813"/>
                  <a:pt x="11788" y="13796"/>
                </a:cubicBezTo>
                <a:cubicBezTo>
                  <a:pt x="12087" y="13641"/>
                  <a:pt x="12296" y="13399"/>
                  <a:pt x="12451" y="13106"/>
                </a:cubicBezTo>
                <a:cubicBezTo>
                  <a:pt x="12527" y="12966"/>
                  <a:pt x="12603" y="12823"/>
                  <a:pt x="12650" y="12673"/>
                </a:cubicBezTo>
                <a:cubicBezTo>
                  <a:pt x="12851" y="12046"/>
                  <a:pt x="12986" y="11406"/>
                  <a:pt x="12993" y="10744"/>
                </a:cubicBezTo>
                <a:cubicBezTo>
                  <a:pt x="12994" y="10561"/>
                  <a:pt x="12953" y="10391"/>
                  <a:pt x="12851" y="10236"/>
                </a:cubicBezTo>
                <a:cubicBezTo>
                  <a:pt x="12753" y="10086"/>
                  <a:pt x="12574" y="10001"/>
                  <a:pt x="12397" y="10001"/>
                </a:cubicBezTo>
                <a:cubicBezTo>
                  <a:pt x="12314" y="10001"/>
                  <a:pt x="12231" y="10020"/>
                  <a:pt x="12157" y="10059"/>
                </a:cubicBezTo>
                <a:cubicBezTo>
                  <a:pt x="12055" y="10113"/>
                  <a:pt x="12001" y="10204"/>
                  <a:pt x="11967" y="10310"/>
                </a:cubicBezTo>
                <a:cubicBezTo>
                  <a:pt x="11876" y="10593"/>
                  <a:pt x="11896" y="10879"/>
                  <a:pt x="11971" y="11158"/>
                </a:cubicBezTo>
                <a:cubicBezTo>
                  <a:pt x="12068" y="11534"/>
                  <a:pt x="12090" y="11914"/>
                  <a:pt x="12027" y="12292"/>
                </a:cubicBezTo>
                <a:cubicBezTo>
                  <a:pt x="11951" y="12751"/>
                  <a:pt x="11719" y="13124"/>
                  <a:pt x="11345" y="13401"/>
                </a:cubicBezTo>
                <a:cubicBezTo>
                  <a:pt x="11290" y="13441"/>
                  <a:pt x="11224" y="13467"/>
                  <a:pt x="11167" y="13495"/>
                </a:cubicBezTo>
                <a:cubicBezTo>
                  <a:pt x="11067" y="13396"/>
                  <a:pt x="11055" y="13279"/>
                  <a:pt x="11052" y="13166"/>
                </a:cubicBezTo>
                <a:cubicBezTo>
                  <a:pt x="11041" y="12808"/>
                  <a:pt x="11041" y="12453"/>
                  <a:pt x="11027" y="12097"/>
                </a:cubicBezTo>
                <a:cubicBezTo>
                  <a:pt x="11001" y="11436"/>
                  <a:pt x="10970" y="10776"/>
                  <a:pt x="10934" y="10115"/>
                </a:cubicBezTo>
                <a:cubicBezTo>
                  <a:pt x="10927" y="9978"/>
                  <a:pt x="10897" y="9837"/>
                  <a:pt x="10851" y="9706"/>
                </a:cubicBezTo>
                <a:cubicBezTo>
                  <a:pt x="10811" y="9597"/>
                  <a:pt x="10745" y="9487"/>
                  <a:pt x="10667" y="9401"/>
                </a:cubicBezTo>
                <a:cubicBezTo>
                  <a:pt x="10605" y="9334"/>
                  <a:pt x="10538" y="9301"/>
                  <a:pt x="10471" y="9301"/>
                </a:cubicBezTo>
                <a:cubicBezTo>
                  <a:pt x="10402" y="9301"/>
                  <a:pt x="10331" y="9335"/>
                  <a:pt x="10264" y="9400"/>
                </a:cubicBezTo>
                <a:cubicBezTo>
                  <a:pt x="10129" y="9527"/>
                  <a:pt x="10047" y="9689"/>
                  <a:pt x="10058" y="9876"/>
                </a:cubicBezTo>
                <a:cubicBezTo>
                  <a:pt x="10074" y="10142"/>
                  <a:pt x="10089" y="10410"/>
                  <a:pt x="10137" y="10672"/>
                </a:cubicBezTo>
                <a:cubicBezTo>
                  <a:pt x="10317" y="11630"/>
                  <a:pt x="10501" y="12585"/>
                  <a:pt x="10698" y="13539"/>
                </a:cubicBezTo>
                <a:cubicBezTo>
                  <a:pt x="10802" y="14044"/>
                  <a:pt x="10974" y="14528"/>
                  <a:pt x="11185" y="15001"/>
                </a:cubicBezTo>
                <a:cubicBezTo>
                  <a:pt x="11321" y="15309"/>
                  <a:pt x="11435" y="15628"/>
                  <a:pt x="11545" y="15946"/>
                </a:cubicBezTo>
                <a:cubicBezTo>
                  <a:pt x="11643" y="16235"/>
                  <a:pt x="11649" y="16530"/>
                  <a:pt x="11561" y="16830"/>
                </a:cubicBezTo>
                <a:cubicBezTo>
                  <a:pt x="11540" y="16832"/>
                  <a:pt x="11520" y="16833"/>
                  <a:pt x="11500" y="16833"/>
                </a:cubicBezTo>
                <a:cubicBezTo>
                  <a:pt x="11335" y="16833"/>
                  <a:pt x="11204" y="16771"/>
                  <a:pt x="11097" y="16643"/>
                </a:cubicBezTo>
                <a:cubicBezTo>
                  <a:pt x="10975" y="16498"/>
                  <a:pt x="10907" y="16326"/>
                  <a:pt x="10867" y="16146"/>
                </a:cubicBezTo>
                <a:cubicBezTo>
                  <a:pt x="10808" y="15872"/>
                  <a:pt x="10761" y="15597"/>
                  <a:pt x="10707" y="15321"/>
                </a:cubicBezTo>
                <a:cubicBezTo>
                  <a:pt x="10691" y="15247"/>
                  <a:pt x="10681" y="15170"/>
                  <a:pt x="10658" y="15098"/>
                </a:cubicBezTo>
                <a:cubicBezTo>
                  <a:pt x="10625" y="14997"/>
                  <a:pt x="10568" y="14912"/>
                  <a:pt x="10450" y="14900"/>
                </a:cubicBezTo>
                <a:cubicBezTo>
                  <a:pt x="10441" y="14899"/>
                  <a:pt x="10433" y="14898"/>
                  <a:pt x="10424" y="14898"/>
                </a:cubicBezTo>
                <a:cubicBezTo>
                  <a:pt x="10329" y="14898"/>
                  <a:pt x="10268" y="14960"/>
                  <a:pt x="10217" y="15036"/>
                </a:cubicBezTo>
                <a:cubicBezTo>
                  <a:pt x="10104" y="15206"/>
                  <a:pt x="10067" y="15402"/>
                  <a:pt x="10062" y="15600"/>
                </a:cubicBezTo>
                <a:cubicBezTo>
                  <a:pt x="10053" y="15937"/>
                  <a:pt x="10056" y="16275"/>
                  <a:pt x="10059" y="16612"/>
                </a:cubicBezTo>
                <a:cubicBezTo>
                  <a:pt x="10059" y="16674"/>
                  <a:pt x="10079" y="16737"/>
                  <a:pt x="10095" y="16798"/>
                </a:cubicBezTo>
                <a:cubicBezTo>
                  <a:pt x="10112" y="16864"/>
                  <a:pt x="10112" y="16926"/>
                  <a:pt x="10052" y="16970"/>
                </a:cubicBezTo>
                <a:cubicBezTo>
                  <a:pt x="10025" y="16989"/>
                  <a:pt x="9998" y="16997"/>
                  <a:pt x="9971" y="16997"/>
                </a:cubicBezTo>
                <a:cubicBezTo>
                  <a:pt x="9930" y="16997"/>
                  <a:pt x="9890" y="16978"/>
                  <a:pt x="9857" y="16949"/>
                </a:cubicBezTo>
                <a:cubicBezTo>
                  <a:pt x="9723" y="16831"/>
                  <a:pt x="9603" y="16699"/>
                  <a:pt x="9534" y="16530"/>
                </a:cubicBezTo>
                <a:cubicBezTo>
                  <a:pt x="9404" y="16220"/>
                  <a:pt x="9323" y="15900"/>
                  <a:pt x="9326" y="15566"/>
                </a:cubicBezTo>
                <a:cubicBezTo>
                  <a:pt x="9331" y="15001"/>
                  <a:pt x="9441" y="14453"/>
                  <a:pt x="9651" y="13928"/>
                </a:cubicBezTo>
                <a:cubicBezTo>
                  <a:pt x="9685" y="13840"/>
                  <a:pt x="9735" y="13757"/>
                  <a:pt x="9784" y="13674"/>
                </a:cubicBezTo>
                <a:cubicBezTo>
                  <a:pt x="9901" y="13471"/>
                  <a:pt x="9951" y="13250"/>
                  <a:pt x="9958" y="13017"/>
                </a:cubicBezTo>
                <a:cubicBezTo>
                  <a:pt x="9982" y="12367"/>
                  <a:pt x="9841" y="11741"/>
                  <a:pt x="9660" y="11120"/>
                </a:cubicBezTo>
                <a:cubicBezTo>
                  <a:pt x="9549" y="10735"/>
                  <a:pt x="9413" y="10357"/>
                  <a:pt x="9315" y="9969"/>
                </a:cubicBezTo>
                <a:cubicBezTo>
                  <a:pt x="9154" y="9336"/>
                  <a:pt x="9091" y="8690"/>
                  <a:pt x="9114" y="8039"/>
                </a:cubicBezTo>
                <a:cubicBezTo>
                  <a:pt x="9120" y="7830"/>
                  <a:pt x="9220" y="7684"/>
                  <a:pt x="9399" y="7578"/>
                </a:cubicBezTo>
                <a:cubicBezTo>
                  <a:pt x="9598" y="7461"/>
                  <a:pt x="9802" y="7400"/>
                  <a:pt x="10015" y="7400"/>
                </a:cubicBezTo>
                <a:cubicBezTo>
                  <a:pt x="10124" y="7400"/>
                  <a:pt x="10237" y="7416"/>
                  <a:pt x="10352" y="7449"/>
                </a:cubicBezTo>
                <a:cubicBezTo>
                  <a:pt x="10541" y="7501"/>
                  <a:pt x="10739" y="7525"/>
                  <a:pt x="10934" y="7550"/>
                </a:cubicBezTo>
                <a:cubicBezTo>
                  <a:pt x="10962" y="7554"/>
                  <a:pt x="10991" y="7556"/>
                  <a:pt x="11020" y="7556"/>
                </a:cubicBezTo>
                <a:cubicBezTo>
                  <a:pt x="11080" y="7556"/>
                  <a:pt x="11141" y="7548"/>
                  <a:pt x="11199" y="7535"/>
                </a:cubicBezTo>
                <a:cubicBezTo>
                  <a:pt x="11447" y="7480"/>
                  <a:pt x="11593" y="7252"/>
                  <a:pt x="11546" y="7003"/>
                </a:cubicBezTo>
                <a:cubicBezTo>
                  <a:pt x="11481" y="6661"/>
                  <a:pt x="11195" y="6411"/>
                  <a:pt x="10857" y="6411"/>
                </a:cubicBezTo>
                <a:cubicBezTo>
                  <a:pt x="10823" y="6411"/>
                  <a:pt x="10788" y="6414"/>
                  <a:pt x="10753" y="6419"/>
                </a:cubicBezTo>
                <a:cubicBezTo>
                  <a:pt x="10542" y="6453"/>
                  <a:pt x="10331" y="6519"/>
                  <a:pt x="10136" y="6606"/>
                </a:cubicBezTo>
                <a:cubicBezTo>
                  <a:pt x="9915" y="6701"/>
                  <a:pt x="9712" y="6835"/>
                  <a:pt x="9501" y="6953"/>
                </a:cubicBezTo>
                <a:cubicBezTo>
                  <a:pt x="9459" y="6978"/>
                  <a:pt x="9416" y="7000"/>
                  <a:pt x="9351" y="7036"/>
                </a:cubicBezTo>
                <a:cubicBezTo>
                  <a:pt x="9368" y="6968"/>
                  <a:pt x="9369" y="6923"/>
                  <a:pt x="9387" y="6889"/>
                </a:cubicBezTo>
                <a:cubicBezTo>
                  <a:pt x="9548" y="6591"/>
                  <a:pt x="9714" y="6298"/>
                  <a:pt x="9943" y="6046"/>
                </a:cubicBezTo>
                <a:cubicBezTo>
                  <a:pt x="10015" y="5967"/>
                  <a:pt x="10096" y="5919"/>
                  <a:pt x="10204" y="5906"/>
                </a:cubicBezTo>
                <a:cubicBezTo>
                  <a:pt x="10375" y="5886"/>
                  <a:pt x="10546" y="5862"/>
                  <a:pt x="10712" y="5825"/>
                </a:cubicBezTo>
                <a:cubicBezTo>
                  <a:pt x="10803" y="5807"/>
                  <a:pt x="10895" y="5768"/>
                  <a:pt x="10973" y="5715"/>
                </a:cubicBezTo>
                <a:cubicBezTo>
                  <a:pt x="11125" y="5616"/>
                  <a:pt x="11179" y="5426"/>
                  <a:pt x="11124" y="5242"/>
                </a:cubicBezTo>
                <a:cubicBezTo>
                  <a:pt x="11077" y="5083"/>
                  <a:pt x="10952" y="4988"/>
                  <a:pt x="10764" y="4988"/>
                </a:cubicBezTo>
                <a:cubicBezTo>
                  <a:pt x="10757" y="4988"/>
                  <a:pt x="10750" y="4988"/>
                  <a:pt x="10742" y="4988"/>
                </a:cubicBezTo>
                <a:cubicBezTo>
                  <a:pt x="10623" y="4994"/>
                  <a:pt x="10495" y="5004"/>
                  <a:pt x="10389" y="5053"/>
                </a:cubicBezTo>
                <a:cubicBezTo>
                  <a:pt x="10146" y="5163"/>
                  <a:pt x="9906" y="5285"/>
                  <a:pt x="9682" y="5427"/>
                </a:cubicBezTo>
                <a:cubicBezTo>
                  <a:pt x="9426" y="5591"/>
                  <a:pt x="9247" y="5835"/>
                  <a:pt x="9114" y="6108"/>
                </a:cubicBezTo>
                <a:cubicBezTo>
                  <a:pt x="8907" y="6531"/>
                  <a:pt x="8705" y="6958"/>
                  <a:pt x="8604" y="7423"/>
                </a:cubicBezTo>
                <a:cubicBezTo>
                  <a:pt x="8599" y="7450"/>
                  <a:pt x="8585" y="7477"/>
                  <a:pt x="8564" y="7533"/>
                </a:cubicBezTo>
                <a:cubicBezTo>
                  <a:pt x="8475" y="7363"/>
                  <a:pt x="8435" y="7212"/>
                  <a:pt x="8413" y="7057"/>
                </a:cubicBezTo>
                <a:cubicBezTo>
                  <a:pt x="8360" y="6679"/>
                  <a:pt x="8349" y="6298"/>
                  <a:pt x="8400" y="5915"/>
                </a:cubicBezTo>
                <a:cubicBezTo>
                  <a:pt x="8431" y="5691"/>
                  <a:pt x="8433" y="5459"/>
                  <a:pt x="8419" y="5232"/>
                </a:cubicBezTo>
                <a:cubicBezTo>
                  <a:pt x="8399" y="4955"/>
                  <a:pt x="8236" y="4765"/>
                  <a:pt x="7987" y="4647"/>
                </a:cubicBezTo>
                <a:cubicBezTo>
                  <a:pt x="7902" y="4605"/>
                  <a:pt x="7822" y="4585"/>
                  <a:pt x="7748" y="4585"/>
                </a:cubicBezTo>
                <a:cubicBezTo>
                  <a:pt x="7593" y="4585"/>
                  <a:pt x="7467" y="4674"/>
                  <a:pt x="7387" y="4850"/>
                </a:cubicBezTo>
                <a:cubicBezTo>
                  <a:pt x="7342" y="4947"/>
                  <a:pt x="7307" y="5054"/>
                  <a:pt x="7296" y="5159"/>
                </a:cubicBezTo>
                <a:cubicBezTo>
                  <a:pt x="7193" y="6063"/>
                  <a:pt x="7311" y="6924"/>
                  <a:pt x="7792" y="7716"/>
                </a:cubicBezTo>
                <a:cubicBezTo>
                  <a:pt x="7851" y="7813"/>
                  <a:pt x="7920" y="7906"/>
                  <a:pt x="7984" y="8000"/>
                </a:cubicBezTo>
                <a:cubicBezTo>
                  <a:pt x="8106" y="8177"/>
                  <a:pt x="8232" y="8354"/>
                  <a:pt x="8350" y="8535"/>
                </a:cubicBezTo>
                <a:cubicBezTo>
                  <a:pt x="8422" y="8646"/>
                  <a:pt x="8472" y="8768"/>
                  <a:pt x="8464" y="8917"/>
                </a:cubicBezTo>
                <a:cubicBezTo>
                  <a:pt x="8417" y="8871"/>
                  <a:pt x="8369" y="8826"/>
                  <a:pt x="8322" y="8778"/>
                </a:cubicBezTo>
                <a:cubicBezTo>
                  <a:pt x="8144" y="8589"/>
                  <a:pt x="7919" y="8493"/>
                  <a:pt x="7665" y="8463"/>
                </a:cubicBezTo>
                <a:cubicBezTo>
                  <a:pt x="7645" y="8460"/>
                  <a:pt x="7625" y="8459"/>
                  <a:pt x="7606" y="8459"/>
                </a:cubicBezTo>
                <a:cubicBezTo>
                  <a:pt x="7317" y="8459"/>
                  <a:pt x="7085" y="8699"/>
                  <a:pt x="7123" y="8996"/>
                </a:cubicBezTo>
                <a:cubicBezTo>
                  <a:pt x="7142" y="9136"/>
                  <a:pt x="7193" y="9284"/>
                  <a:pt x="7271" y="9403"/>
                </a:cubicBezTo>
                <a:cubicBezTo>
                  <a:pt x="7421" y="9630"/>
                  <a:pt x="7597" y="9841"/>
                  <a:pt x="7769" y="10053"/>
                </a:cubicBezTo>
                <a:cubicBezTo>
                  <a:pt x="7865" y="10171"/>
                  <a:pt x="7977" y="10276"/>
                  <a:pt x="8080" y="10391"/>
                </a:cubicBezTo>
                <a:cubicBezTo>
                  <a:pt x="8442" y="10790"/>
                  <a:pt x="8687" y="11252"/>
                  <a:pt x="8796" y="11784"/>
                </a:cubicBezTo>
                <a:cubicBezTo>
                  <a:pt x="8871" y="12152"/>
                  <a:pt x="8907" y="12525"/>
                  <a:pt x="8899" y="12902"/>
                </a:cubicBezTo>
                <a:cubicBezTo>
                  <a:pt x="8893" y="13321"/>
                  <a:pt x="8669" y="13604"/>
                  <a:pt x="8326" y="13807"/>
                </a:cubicBezTo>
                <a:cubicBezTo>
                  <a:pt x="8254" y="13850"/>
                  <a:pt x="8178" y="13869"/>
                  <a:pt x="8099" y="13869"/>
                </a:cubicBezTo>
                <a:cubicBezTo>
                  <a:pt x="8052" y="13869"/>
                  <a:pt x="8003" y="13862"/>
                  <a:pt x="7955" y="13850"/>
                </a:cubicBezTo>
                <a:cubicBezTo>
                  <a:pt x="7721" y="13785"/>
                  <a:pt x="7526" y="13661"/>
                  <a:pt x="7361" y="13484"/>
                </a:cubicBezTo>
                <a:cubicBezTo>
                  <a:pt x="7128" y="13235"/>
                  <a:pt x="6955" y="12946"/>
                  <a:pt x="6810" y="12640"/>
                </a:cubicBezTo>
                <a:cubicBezTo>
                  <a:pt x="6493" y="11970"/>
                  <a:pt x="6254" y="11273"/>
                  <a:pt x="6058" y="10559"/>
                </a:cubicBezTo>
                <a:cubicBezTo>
                  <a:pt x="5989" y="10305"/>
                  <a:pt x="5961" y="10048"/>
                  <a:pt x="5993" y="9784"/>
                </a:cubicBezTo>
                <a:cubicBezTo>
                  <a:pt x="6025" y="9514"/>
                  <a:pt x="6032" y="9237"/>
                  <a:pt x="6083" y="8971"/>
                </a:cubicBezTo>
                <a:cubicBezTo>
                  <a:pt x="6144" y="8659"/>
                  <a:pt x="6301" y="8389"/>
                  <a:pt x="6548" y="8179"/>
                </a:cubicBezTo>
                <a:cubicBezTo>
                  <a:pt x="6674" y="8072"/>
                  <a:pt x="6800" y="7965"/>
                  <a:pt x="6917" y="7847"/>
                </a:cubicBezTo>
                <a:cubicBezTo>
                  <a:pt x="7204" y="7557"/>
                  <a:pt x="7170" y="7084"/>
                  <a:pt x="6855" y="6837"/>
                </a:cubicBezTo>
                <a:cubicBezTo>
                  <a:pt x="6766" y="6767"/>
                  <a:pt x="6674" y="6741"/>
                  <a:pt x="6576" y="6741"/>
                </a:cubicBezTo>
                <a:cubicBezTo>
                  <a:pt x="6499" y="6741"/>
                  <a:pt x="6418" y="6757"/>
                  <a:pt x="6333" y="6781"/>
                </a:cubicBezTo>
                <a:cubicBezTo>
                  <a:pt x="6297" y="6679"/>
                  <a:pt x="6263" y="6578"/>
                  <a:pt x="6224" y="6479"/>
                </a:cubicBezTo>
                <a:cubicBezTo>
                  <a:pt x="6112" y="6195"/>
                  <a:pt x="6006" y="5908"/>
                  <a:pt x="5882" y="5629"/>
                </a:cubicBezTo>
                <a:cubicBezTo>
                  <a:pt x="5750" y="5330"/>
                  <a:pt x="5708" y="5020"/>
                  <a:pt x="5708" y="4699"/>
                </a:cubicBezTo>
                <a:cubicBezTo>
                  <a:pt x="5707" y="3987"/>
                  <a:pt x="5712" y="3274"/>
                  <a:pt x="5694" y="2562"/>
                </a:cubicBezTo>
                <a:cubicBezTo>
                  <a:pt x="5679" y="2003"/>
                  <a:pt x="5540" y="1466"/>
                  <a:pt x="5322" y="953"/>
                </a:cubicBezTo>
                <a:cubicBezTo>
                  <a:pt x="5245" y="773"/>
                  <a:pt x="5141" y="603"/>
                  <a:pt x="5044" y="431"/>
                </a:cubicBezTo>
                <a:cubicBezTo>
                  <a:pt x="5007" y="365"/>
                  <a:pt x="4957" y="304"/>
                  <a:pt x="4902" y="251"/>
                </a:cubicBezTo>
                <a:cubicBezTo>
                  <a:pt x="4775" y="121"/>
                  <a:pt x="4637" y="1"/>
                  <a:pt x="44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 name="Google Shape;26;p2"/>
          <p:cNvGrpSpPr/>
          <p:nvPr/>
        </p:nvGrpSpPr>
        <p:grpSpPr>
          <a:xfrm>
            <a:off x="5928504" y="4299867"/>
            <a:ext cx="3215627" cy="843687"/>
            <a:chOff x="3378175" y="1977700"/>
            <a:chExt cx="2222425" cy="583100"/>
          </a:xfrm>
        </p:grpSpPr>
        <p:sp>
          <p:nvSpPr>
            <p:cNvPr id="27" name="Google Shape;27;p2"/>
            <p:cNvSpPr/>
            <p:nvPr/>
          </p:nvSpPr>
          <p:spPr>
            <a:xfrm>
              <a:off x="3378175" y="1977725"/>
              <a:ext cx="2222425" cy="583075"/>
            </a:xfrm>
            <a:custGeom>
              <a:avLst/>
              <a:gdLst/>
              <a:ahLst/>
              <a:cxnLst/>
              <a:rect l="l" t="t" r="r" b="b"/>
              <a:pathLst>
                <a:path w="88897" h="23323" extrusionOk="0">
                  <a:moveTo>
                    <a:pt x="35621" y="1"/>
                  </a:moveTo>
                  <a:cubicBezTo>
                    <a:pt x="35149" y="117"/>
                    <a:pt x="34680" y="236"/>
                    <a:pt x="34208" y="353"/>
                  </a:cubicBezTo>
                  <a:cubicBezTo>
                    <a:pt x="32180" y="861"/>
                    <a:pt x="30154" y="1365"/>
                    <a:pt x="28127" y="1872"/>
                  </a:cubicBezTo>
                  <a:cubicBezTo>
                    <a:pt x="27965" y="3174"/>
                    <a:pt x="27693" y="4460"/>
                    <a:pt x="27319" y="5716"/>
                  </a:cubicBezTo>
                  <a:cubicBezTo>
                    <a:pt x="27191" y="6135"/>
                    <a:pt x="27058" y="6551"/>
                    <a:pt x="26910" y="6961"/>
                  </a:cubicBezTo>
                  <a:cubicBezTo>
                    <a:pt x="26649" y="7688"/>
                    <a:pt x="26356" y="8399"/>
                    <a:pt x="26024" y="9097"/>
                  </a:cubicBezTo>
                  <a:cubicBezTo>
                    <a:pt x="26011" y="9125"/>
                    <a:pt x="26000" y="9149"/>
                    <a:pt x="25986" y="9177"/>
                  </a:cubicBezTo>
                  <a:cubicBezTo>
                    <a:pt x="23327" y="8728"/>
                    <a:pt x="20473" y="8336"/>
                    <a:pt x="17704" y="8336"/>
                  </a:cubicBezTo>
                  <a:cubicBezTo>
                    <a:pt x="17473" y="8336"/>
                    <a:pt x="17243" y="8339"/>
                    <a:pt x="17014" y="8345"/>
                  </a:cubicBezTo>
                  <a:cubicBezTo>
                    <a:pt x="13961" y="8420"/>
                    <a:pt x="11042" y="9008"/>
                    <a:pt x="8644" y="10559"/>
                  </a:cubicBezTo>
                  <a:cubicBezTo>
                    <a:pt x="8491" y="10656"/>
                    <a:pt x="8343" y="10758"/>
                    <a:pt x="8196" y="10863"/>
                  </a:cubicBezTo>
                  <a:cubicBezTo>
                    <a:pt x="7606" y="11283"/>
                    <a:pt x="7057" y="11767"/>
                    <a:pt x="6542" y="12323"/>
                  </a:cubicBezTo>
                  <a:cubicBezTo>
                    <a:pt x="5606" y="13339"/>
                    <a:pt x="4881" y="14526"/>
                    <a:pt x="4204" y="15732"/>
                  </a:cubicBezTo>
                  <a:cubicBezTo>
                    <a:pt x="4067" y="15976"/>
                    <a:pt x="3929" y="16223"/>
                    <a:pt x="3795" y="16467"/>
                  </a:cubicBezTo>
                  <a:cubicBezTo>
                    <a:pt x="3030" y="17848"/>
                    <a:pt x="2264" y="19234"/>
                    <a:pt x="1499" y="20616"/>
                  </a:cubicBezTo>
                  <a:cubicBezTo>
                    <a:pt x="999" y="21518"/>
                    <a:pt x="502" y="22422"/>
                    <a:pt x="1" y="23323"/>
                  </a:cubicBezTo>
                  <a:lnTo>
                    <a:pt x="88897" y="23323"/>
                  </a:lnTo>
                  <a:lnTo>
                    <a:pt x="88897" y="4404"/>
                  </a:lnTo>
                  <a:cubicBezTo>
                    <a:pt x="85613" y="3854"/>
                    <a:pt x="82328" y="3030"/>
                    <a:pt x="79072" y="2303"/>
                  </a:cubicBezTo>
                  <a:cubicBezTo>
                    <a:pt x="76666" y="1760"/>
                    <a:pt x="74275" y="1273"/>
                    <a:pt x="71916" y="991"/>
                  </a:cubicBezTo>
                  <a:cubicBezTo>
                    <a:pt x="71394" y="932"/>
                    <a:pt x="70873" y="878"/>
                    <a:pt x="70351" y="836"/>
                  </a:cubicBezTo>
                  <a:cubicBezTo>
                    <a:pt x="69542" y="773"/>
                    <a:pt x="68738" y="737"/>
                    <a:pt x="67940" y="737"/>
                  </a:cubicBezTo>
                  <a:cubicBezTo>
                    <a:pt x="67725" y="737"/>
                    <a:pt x="67511" y="739"/>
                    <a:pt x="67297" y="745"/>
                  </a:cubicBezTo>
                  <a:cubicBezTo>
                    <a:pt x="65891" y="775"/>
                    <a:pt x="64506" y="921"/>
                    <a:pt x="63137" y="1210"/>
                  </a:cubicBezTo>
                  <a:cubicBezTo>
                    <a:pt x="61771" y="1494"/>
                    <a:pt x="60426" y="1928"/>
                    <a:pt x="59101" y="2542"/>
                  </a:cubicBezTo>
                  <a:cubicBezTo>
                    <a:pt x="57066" y="3483"/>
                    <a:pt x="55184" y="4823"/>
                    <a:pt x="53267" y="6046"/>
                  </a:cubicBezTo>
                  <a:cubicBezTo>
                    <a:pt x="52396" y="6602"/>
                    <a:pt x="51517" y="7131"/>
                    <a:pt x="50615" y="7587"/>
                  </a:cubicBezTo>
                  <a:cubicBezTo>
                    <a:pt x="49162" y="8325"/>
                    <a:pt x="47650" y="8870"/>
                    <a:pt x="46008" y="9011"/>
                  </a:cubicBezTo>
                  <a:cubicBezTo>
                    <a:pt x="45768" y="9031"/>
                    <a:pt x="45531" y="9041"/>
                    <a:pt x="45295" y="9041"/>
                  </a:cubicBezTo>
                  <a:cubicBezTo>
                    <a:pt x="45162" y="9041"/>
                    <a:pt x="45030" y="9038"/>
                    <a:pt x="44898" y="9032"/>
                  </a:cubicBezTo>
                  <a:cubicBezTo>
                    <a:pt x="43563" y="8969"/>
                    <a:pt x="42259" y="8594"/>
                    <a:pt x="41072" y="7982"/>
                  </a:cubicBezTo>
                  <a:cubicBezTo>
                    <a:pt x="39962" y="7411"/>
                    <a:pt x="38950" y="6632"/>
                    <a:pt x="38118" y="5705"/>
                  </a:cubicBezTo>
                  <a:cubicBezTo>
                    <a:pt x="36679" y="4132"/>
                    <a:pt x="35738" y="2131"/>
                    <a:pt x="356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 name="Google Shape;28;p2"/>
            <p:cNvGrpSpPr/>
            <p:nvPr/>
          </p:nvGrpSpPr>
          <p:grpSpPr>
            <a:xfrm>
              <a:off x="3483275" y="1977700"/>
              <a:ext cx="2117275" cy="583100"/>
              <a:chOff x="3483275" y="1977700"/>
              <a:chExt cx="2117275" cy="583100"/>
            </a:xfrm>
          </p:grpSpPr>
          <p:sp>
            <p:nvSpPr>
              <p:cNvPr id="29" name="Google Shape;29;p2"/>
              <p:cNvSpPr/>
              <p:nvPr/>
            </p:nvSpPr>
            <p:spPr>
              <a:xfrm>
                <a:off x="3803450" y="2186125"/>
                <a:ext cx="273600" cy="196100"/>
              </a:xfrm>
              <a:custGeom>
                <a:avLst/>
                <a:gdLst/>
                <a:ahLst/>
                <a:cxnLst/>
                <a:rect l="l" t="t" r="r" b="b"/>
                <a:pathLst>
                  <a:path w="10944" h="7844" extrusionOk="0">
                    <a:moveTo>
                      <a:pt x="691" y="0"/>
                    </a:moveTo>
                    <a:cubicBezTo>
                      <a:pt x="460" y="0"/>
                      <a:pt x="230" y="3"/>
                      <a:pt x="0" y="9"/>
                    </a:cubicBezTo>
                    <a:cubicBezTo>
                      <a:pt x="2529" y="3133"/>
                      <a:pt x="5683" y="5750"/>
                      <a:pt x="9227" y="7653"/>
                    </a:cubicBezTo>
                    <a:cubicBezTo>
                      <a:pt x="9406" y="7750"/>
                      <a:pt x="9618" y="7843"/>
                      <a:pt x="9814" y="7843"/>
                    </a:cubicBezTo>
                    <a:cubicBezTo>
                      <a:pt x="9912" y="7843"/>
                      <a:pt x="10006" y="7820"/>
                      <a:pt x="10090" y="7762"/>
                    </a:cubicBezTo>
                    <a:cubicBezTo>
                      <a:pt x="10218" y="7678"/>
                      <a:pt x="10288" y="7529"/>
                      <a:pt x="10344" y="7385"/>
                    </a:cubicBezTo>
                    <a:cubicBezTo>
                      <a:pt x="10944" y="5855"/>
                      <a:pt x="10514" y="4118"/>
                      <a:pt x="9868" y="2608"/>
                    </a:cubicBezTo>
                    <a:cubicBezTo>
                      <a:pt x="9601" y="1988"/>
                      <a:pt x="9299" y="1378"/>
                      <a:pt x="9012" y="761"/>
                    </a:cubicBezTo>
                    <a:cubicBezTo>
                      <a:pt x="8999" y="789"/>
                      <a:pt x="8988" y="813"/>
                      <a:pt x="8974" y="841"/>
                    </a:cubicBezTo>
                    <a:cubicBezTo>
                      <a:pt x="6315" y="392"/>
                      <a:pt x="3461" y="0"/>
                      <a:pt x="691" y="0"/>
                    </a:cubicBezTo>
                    <a:close/>
                  </a:path>
                </a:pathLst>
              </a:custGeom>
              <a:solidFill>
                <a:srgbClr val="FFFFFF">
                  <a:alpha val="119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483275" y="2241700"/>
                <a:ext cx="524000" cy="319100"/>
              </a:xfrm>
              <a:custGeom>
                <a:avLst/>
                <a:gdLst/>
                <a:ahLst/>
                <a:cxnLst/>
                <a:rect l="l" t="t" r="r" b="b"/>
                <a:pathLst>
                  <a:path w="20960" h="12764" extrusionOk="0">
                    <a:moveTo>
                      <a:pt x="4440" y="0"/>
                    </a:moveTo>
                    <a:cubicBezTo>
                      <a:pt x="4287" y="97"/>
                      <a:pt x="4139" y="199"/>
                      <a:pt x="3992" y="304"/>
                    </a:cubicBezTo>
                    <a:cubicBezTo>
                      <a:pt x="3402" y="724"/>
                      <a:pt x="2853" y="1208"/>
                      <a:pt x="2338" y="1764"/>
                    </a:cubicBezTo>
                    <a:cubicBezTo>
                      <a:pt x="1402" y="2780"/>
                      <a:pt x="677" y="3967"/>
                      <a:pt x="0" y="5173"/>
                    </a:cubicBezTo>
                    <a:cubicBezTo>
                      <a:pt x="755" y="6393"/>
                      <a:pt x="1576" y="7578"/>
                      <a:pt x="2605" y="8575"/>
                    </a:cubicBezTo>
                    <a:cubicBezTo>
                      <a:pt x="3769" y="9707"/>
                      <a:pt x="5162" y="10575"/>
                      <a:pt x="6596" y="11343"/>
                    </a:cubicBezTo>
                    <a:cubicBezTo>
                      <a:pt x="6628" y="11361"/>
                      <a:pt x="6660" y="11378"/>
                      <a:pt x="6691" y="11396"/>
                    </a:cubicBezTo>
                    <a:cubicBezTo>
                      <a:pt x="7609" y="11886"/>
                      <a:pt x="8543" y="12345"/>
                      <a:pt x="9494" y="12764"/>
                    </a:cubicBezTo>
                    <a:lnTo>
                      <a:pt x="20959" y="12764"/>
                    </a:lnTo>
                    <a:cubicBezTo>
                      <a:pt x="18030" y="11899"/>
                      <a:pt x="15082" y="11078"/>
                      <a:pt x="12246" y="9957"/>
                    </a:cubicBezTo>
                    <a:cubicBezTo>
                      <a:pt x="10907" y="9428"/>
                      <a:pt x="9571" y="8818"/>
                      <a:pt x="8484" y="7873"/>
                    </a:cubicBezTo>
                    <a:cubicBezTo>
                      <a:pt x="6432" y="6093"/>
                      <a:pt x="5519" y="3371"/>
                      <a:pt x="4691" y="783"/>
                    </a:cubicBezTo>
                    <a:cubicBezTo>
                      <a:pt x="4654" y="671"/>
                      <a:pt x="4616" y="554"/>
                      <a:pt x="4581" y="442"/>
                    </a:cubicBezTo>
                    <a:cubicBezTo>
                      <a:pt x="4531" y="293"/>
                      <a:pt x="4486" y="149"/>
                      <a:pt x="4440" y="0"/>
                    </a:cubicBezTo>
                    <a:close/>
                  </a:path>
                </a:pathLst>
              </a:custGeom>
              <a:solidFill>
                <a:srgbClr val="FFFFFF">
                  <a:alpha val="119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4219425" y="1977700"/>
                <a:ext cx="452750" cy="583100"/>
              </a:xfrm>
              <a:custGeom>
                <a:avLst/>
                <a:gdLst/>
                <a:ahLst/>
                <a:cxnLst/>
                <a:rect l="l" t="t" r="r" b="b"/>
                <a:pathLst>
                  <a:path w="18110" h="23324" extrusionOk="0">
                    <a:moveTo>
                      <a:pt x="1971" y="1"/>
                    </a:moveTo>
                    <a:cubicBezTo>
                      <a:pt x="1499" y="117"/>
                      <a:pt x="1030" y="236"/>
                      <a:pt x="558" y="353"/>
                    </a:cubicBezTo>
                    <a:cubicBezTo>
                      <a:pt x="413" y="1664"/>
                      <a:pt x="269" y="2979"/>
                      <a:pt x="124" y="4291"/>
                    </a:cubicBezTo>
                    <a:cubicBezTo>
                      <a:pt x="60" y="4841"/>
                      <a:pt x="0" y="5402"/>
                      <a:pt x="28" y="5951"/>
                    </a:cubicBezTo>
                    <a:cubicBezTo>
                      <a:pt x="42" y="6251"/>
                      <a:pt x="81" y="6548"/>
                      <a:pt x="159" y="6836"/>
                    </a:cubicBezTo>
                    <a:cubicBezTo>
                      <a:pt x="248" y="7168"/>
                      <a:pt x="381" y="7472"/>
                      <a:pt x="554" y="7761"/>
                    </a:cubicBezTo>
                    <a:cubicBezTo>
                      <a:pt x="1174" y="8822"/>
                      <a:pt x="2253" y="9630"/>
                      <a:pt x="3219" y="10437"/>
                    </a:cubicBezTo>
                    <a:cubicBezTo>
                      <a:pt x="4149" y="11217"/>
                      <a:pt x="5017" y="12056"/>
                      <a:pt x="5828" y="12938"/>
                    </a:cubicBezTo>
                    <a:cubicBezTo>
                      <a:pt x="8669" y="16015"/>
                      <a:pt x="10882" y="19653"/>
                      <a:pt x="13068" y="23324"/>
                    </a:cubicBezTo>
                    <a:lnTo>
                      <a:pt x="18110" y="23324"/>
                    </a:lnTo>
                    <a:cubicBezTo>
                      <a:pt x="17995" y="23130"/>
                      <a:pt x="17871" y="22940"/>
                      <a:pt x="17749" y="22750"/>
                    </a:cubicBezTo>
                    <a:cubicBezTo>
                      <a:pt x="16417" y="20733"/>
                      <a:pt x="15079" y="18716"/>
                      <a:pt x="13747" y="16701"/>
                    </a:cubicBezTo>
                    <a:cubicBezTo>
                      <a:pt x="13020" y="15607"/>
                      <a:pt x="12291" y="14497"/>
                      <a:pt x="11826" y="13273"/>
                    </a:cubicBezTo>
                    <a:cubicBezTo>
                      <a:pt x="11776" y="13143"/>
                      <a:pt x="11730" y="13005"/>
                      <a:pt x="11684" y="12871"/>
                    </a:cubicBezTo>
                    <a:cubicBezTo>
                      <a:pt x="11282" y="11624"/>
                      <a:pt x="11194" y="10336"/>
                      <a:pt x="11248" y="9032"/>
                    </a:cubicBezTo>
                    <a:cubicBezTo>
                      <a:pt x="9913" y="8967"/>
                      <a:pt x="8609" y="8594"/>
                      <a:pt x="7422" y="7982"/>
                    </a:cubicBezTo>
                    <a:cubicBezTo>
                      <a:pt x="6312" y="7411"/>
                      <a:pt x="5300" y="6631"/>
                      <a:pt x="4468" y="5704"/>
                    </a:cubicBezTo>
                    <a:cubicBezTo>
                      <a:pt x="3029" y="4132"/>
                      <a:pt x="2088" y="2130"/>
                      <a:pt x="1971" y="1"/>
                    </a:cubicBezTo>
                    <a:close/>
                  </a:path>
                </a:pathLst>
              </a:custGeom>
              <a:solidFill>
                <a:srgbClr val="FFFFFF">
                  <a:alpha val="119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4723150" y="1996300"/>
                <a:ext cx="877400" cy="564475"/>
              </a:xfrm>
              <a:custGeom>
                <a:avLst/>
                <a:gdLst/>
                <a:ahLst/>
                <a:cxnLst/>
                <a:rect l="l" t="t" r="r" b="b"/>
                <a:pathLst>
                  <a:path w="35096" h="22579" extrusionOk="0">
                    <a:moveTo>
                      <a:pt x="13496" y="0"/>
                    </a:moveTo>
                    <a:lnTo>
                      <a:pt x="13496" y="0"/>
                    </a:lnTo>
                    <a:cubicBezTo>
                      <a:pt x="12091" y="30"/>
                      <a:pt x="10704" y="176"/>
                      <a:pt x="9337" y="464"/>
                    </a:cubicBezTo>
                    <a:cubicBezTo>
                      <a:pt x="7954" y="2620"/>
                      <a:pt x="6185" y="4535"/>
                      <a:pt x="4132" y="6061"/>
                    </a:cubicBezTo>
                    <a:cubicBezTo>
                      <a:pt x="3745" y="6353"/>
                      <a:pt x="3350" y="6628"/>
                      <a:pt x="2944" y="6889"/>
                    </a:cubicBezTo>
                    <a:cubicBezTo>
                      <a:pt x="2504" y="7174"/>
                      <a:pt x="2049" y="7443"/>
                      <a:pt x="1584" y="7689"/>
                    </a:cubicBezTo>
                    <a:cubicBezTo>
                      <a:pt x="872" y="8073"/>
                      <a:pt x="32" y="8567"/>
                      <a:pt x="12" y="9375"/>
                    </a:cubicBezTo>
                    <a:cubicBezTo>
                      <a:pt x="1" y="9824"/>
                      <a:pt x="262" y="10232"/>
                      <a:pt x="526" y="10592"/>
                    </a:cubicBezTo>
                    <a:cubicBezTo>
                      <a:pt x="1789" y="12313"/>
                      <a:pt x="3390" y="13738"/>
                      <a:pt x="4962" y="15193"/>
                    </a:cubicBezTo>
                    <a:cubicBezTo>
                      <a:pt x="5777" y="15943"/>
                      <a:pt x="6584" y="16706"/>
                      <a:pt x="7334" y="17520"/>
                    </a:cubicBezTo>
                    <a:cubicBezTo>
                      <a:pt x="8797" y="19106"/>
                      <a:pt x="10035" y="20886"/>
                      <a:pt x="11383" y="22579"/>
                    </a:cubicBezTo>
                    <a:lnTo>
                      <a:pt x="35095" y="22579"/>
                    </a:lnTo>
                    <a:lnTo>
                      <a:pt x="35095" y="17122"/>
                    </a:lnTo>
                    <a:cubicBezTo>
                      <a:pt x="33433" y="17989"/>
                      <a:pt x="31747" y="18789"/>
                      <a:pt x="29899" y="18789"/>
                    </a:cubicBezTo>
                    <a:cubicBezTo>
                      <a:pt x="28355" y="18789"/>
                      <a:pt x="26879" y="18215"/>
                      <a:pt x="25371" y="17868"/>
                    </a:cubicBezTo>
                    <a:cubicBezTo>
                      <a:pt x="22540" y="17219"/>
                      <a:pt x="19595" y="17372"/>
                      <a:pt x="16702" y="17152"/>
                    </a:cubicBezTo>
                    <a:cubicBezTo>
                      <a:pt x="13807" y="16937"/>
                      <a:pt x="10785" y="16274"/>
                      <a:pt x="8634" y="14325"/>
                    </a:cubicBezTo>
                    <a:cubicBezTo>
                      <a:pt x="7155" y="12982"/>
                      <a:pt x="6146" y="11076"/>
                      <a:pt x="4380" y="10136"/>
                    </a:cubicBezTo>
                    <a:cubicBezTo>
                      <a:pt x="5404" y="9415"/>
                      <a:pt x="6389" y="8631"/>
                      <a:pt x="7319" y="7784"/>
                    </a:cubicBezTo>
                    <a:cubicBezTo>
                      <a:pt x="8221" y="6969"/>
                      <a:pt x="9072" y="6100"/>
                      <a:pt x="9869" y="5182"/>
                    </a:cubicBezTo>
                    <a:cubicBezTo>
                      <a:pt x="11254" y="3589"/>
                      <a:pt x="12474" y="1846"/>
                      <a:pt x="13496" y="0"/>
                    </a:cubicBezTo>
                    <a:close/>
                  </a:path>
                </a:pathLst>
              </a:custGeom>
              <a:solidFill>
                <a:srgbClr val="FFFFFF">
                  <a:alpha val="119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3" name="Google Shape;33;p2"/>
          <p:cNvSpPr/>
          <p:nvPr/>
        </p:nvSpPr>
        <p:spPr>
          <a:xfrm rot="449920">
            <a:off x="1436457" y="4767829"/>
            <a:ext cx="1245960" cy="659998"/>
          </a:xfrm>
          <a:custGeom>
            <a:avLst/>
            <a:gdLst/>
            <a:ahLst/>
            <a:cxnLst/>
            <a:rect l="l" t="t" r="r" b="b"/>
            <a:pathLst>
              <a:path w="27583" h="14611" extrusionOk="0">
                <a:moveTo>
                  <a:pt x="7437" y="1"/>
                </a:moveTo>
                <a:cubicBezTo>
                  <a:pt x="6713" y="594"/>
                  <a:pt x="6555" y="1666"/>
                  <a:pt x="6759" y="2580"/>
                </a:cubicBezTo>
                <a:cubicBezTo>
                  <a:pt x="6961" y="3495"/>
                  <a:pt x="7453" y="4313"/>
                  <a:pt x="7840" y="5165"/>
                </a:cubicBezTo>
                <a:cubicBezTo>
                  <a:pt x="8853" y="7408"/>
                  <a:pt x="9138" y="9973"/>
                  <a:pt x="8639" y="12381"/>
                </a:cubicBezTo>
                <a:cubicBezTo>
                  <a:pt x="8524" y="12511"/>
                  <a:pt x="8363" y="12568"/>
                  <a:pt x="8194" y="12568"/>
                </a:cubicBezTo>
                <a:cubicBezTo>
                  <a:pt x="7954" y="12568"/>
                  <a:pt x="7698" y="12453"/>
                  <a:pt x="7536" y="12269"/>
                </a:cubicBezTo>
                <a:cubicBezTo>
                  <a:pt x="7259" y="11954"/>
                  <a:pt x="7185" y="11517"/>
                  <a:pt x="7119" y="11104"/>
                </a:cubicBezTo>
                <a:cubicBezTo>
                  <a:pt x="6954" y="10053"/>
                  <a:pt x="6791" y="9003"/>
                  <a:pt x="6625" y="7953"/>
                </a:cubicBezTo>
                <a:cubicBezTo>
                  <a:pt x="5951" y="8014"/>
                  <a:pt x="5662" y="8875"/>
                  <a:pt x="5776" y="9542"/>
                </a:cubicBezTo>
                <a:cubicBezTo>
                  <a:pt x="5891" y="10210"/>
                  <a:pt x="6241" y="10844"/>
                  <a:pt x="6196" y="11518"/>
                </a:cubicBezTo>
                <a:cubicBezTo>
                  <a:pt x="6160" y="12056"/>
                  <a:pt x="5669" y="12596"/>
                  <a:pt x="5190" y="12596"/>
                </a:cubicBezTo>
                <a:cubicBezTo>
                  <a:pt x="5068" y="12596"/>
                  <a:pt x="4947" y="12561"/>
                  <a:pt x="4835" y="12481"/>
                </a:cubicBezTo>
                <a:cubicBezTo>
                  <a:pt x="4614" y="12326"/>
                  <a:pt x="4511" y="12053"/>
                  <a:pt x="4443" y="11790"/>
                </a:cubicBezTo>
                <a:cubicBezTo>
                  <a:pt x="3714" y="8991"/>
                  <a:pt x="5671" y="5849"/>
                  <a:pt x="4444" y="3230"/>
                </a:cubicBezTo>
                <a:cubicBezTo>
                  <a:pt x="4361" y="3051"/>
                  <a:pt x="4240" y="2859"/>
                  <a:pt x="4046" y="2818"/>
                </a:cubicBezTo>
                <a:cubicBezTo>
                  <a:pt x="4020" y="2812"/>
                  <a:pt x="3994" y="2809"/>
                  <a:pt x="3969" y="2809"/>
                </a:cubicBezTo>
                <a:cubicBezTo>
                  <a:pt x="3756" y="2809"/>
                  <a:pt x="3566" y="3000"/>
                  <a:pt x="3463" y="3198"/>
                </a:cubicBezTo>
                <a:cubicBezTo>
                  <a:pt x="2851" y="4373"/>
                  <a:pt x="3869" y="5874"/>
                  <a:pt x="3374" y="7102"/>
                </a:cubicBezTo>
                <a:cubicBezTo>
                  <a:pt x="2366" y="6695"/>
                  <a:pt x="1598" y="5745"/>
                  <a:pt x="1413" y="4674"/>
                </a:cubicBezTo>
                <a:cubicBezTo>
                  <a:pt x="1315" y="4117"/>
                  <a:pt x="1189" y="3353"/>
                  <a:pt x="626" y="3343"/>
                </a:cubicBezTo>
                <a:lnTo>
                  <a:pt x="626" y="3343"/>
                </a:lnTo>
                <a:cubicBezTo>
                  <a:pt x="408" y="4167"/>
                  <a:pt x="492" y="5069"/>
                  <a:pt x="858" y="5839"/>
                </a:cubicBezTo>
                <a:cubicBezTo>
                  <a:pt x="1363" y="6899"/>
                  <a:pt x="2349" y="7661"/>
                  <a:pt x="2911" y="8692"/>
                </a:cubicBezTo>
                <a:cubicBezTo>
                  <a:pt x="3245" y="9303"/>
                  <a:pt x="3934" y="11592"/>
                  <a:pt x="3039" y="12064"/>
                </a:cubicBezTo>
                <a:cubicBezTo>
                  <a:pt x="3007" y="12081"/>
                  <a:pt x="2971" y="12089"/>
                  <a:pt x="2933" y="12089"/>
                </a:cubicBezTo>
                <a:cubicBezTo>
                  <a:pt x="2269" y="12089"/>
                  <a:pt x="681" y="9758"/>
                  <a:pt x="688" y="9750"/>
                </a:cubicBezTo>
                <a:lnTo>
                  <a:pt x="688" y="9750"/>
                </a:lnTo>
                <a:cubicBezTo>
                  <a:pt x="1" y="10474"/>
                  <a:pt x="451" y="11655"/>
                  <a:pt x="930" y="12532"/>
                </a:cubicBezTo>
                <a:cubicBezTo>
                  <a:pt x="1365" y="13332"/>
                  <a:pt x="1877" y="14196"/>
                  <a:pt x="2739" y="14490"/>
                </a:cubicBezTo>
                <a:cubicBezTo>
                  <a:pt x="3012" y="14583"/>
                  <a:pt x="3298" y="14610"/>
                  <a:pt x="3588" y="14610"/>
                </a:cubicBezTo>
                <a:cubicBezTo>
                  <a:pt x="3780" y="14610"/>
                  <a:pt x="3973" y="14598"/>
                  <a:pt x="4163" y="14586"/>
                </a:cubicBezTo>
                <a:cubicBezTo>
                  <a:pt x="10807" y="14167"/>
                  <a:pt x="17614" y="13709"/>
                  <a:pt x="23690" y="10993"/>
                </a:cubicBezTo>
                <a:cubicBezTo>
                  <a:pt x="25557" y="10157"/>
                  <a:pt x="27568" y="8741"/>
                  <a:pt x="27582" y="6694"/>
                </a:cubicBezTo>
                <a:cubicBezTo>
                  <a:pt x="27373" y="6466"/>
                  <a:pt x="27066" y="6354"/>
                  <a:pt x="26758" y="6354"/>
                </a:cubicBezTo>
                <a:cubicBezTo>
                  <a:pt x="26424" y="6354"/>
                  <a:pt x="26089" y="6486"/>
                  <a:pt x="25878" y="6748"/>
                </a:cubicBezTo>
                <a:cubicBezTo>
                  <a:pt x="25752" y="6387"/>
                  <a:pt x="25895" y="5992"/>
                  <a:pt x="26041" y="5638"/>
                </a:cubicBezTo>
                <a:cubicBezTo>
                  <a:pt x="26189" y="5284"/>
                  <a:pt x="26344" y="4899"/>
                  <a:pt x="26240" y="4529"/>
                </a:cubicBezTo>
                <a:cubicBezTo>
                  <a:pt x="26166" y="4268"/>
                  <a:pt x="25888" y="4061"/>
                  <a:pt x="25636" y="4061"/>
                </a:cubicBezTo>
                <a:cubicBezTo>
                  <a:pt x="25534" y="4061"/>
                  <a:pt x="25436" y="4095"/>
                  <a:pt x="25358" y="4173"/>
                </a:cubicBezTo>
                <a:cubicBezTo>
                  <a:pt x="25256" y="4274"/>
                  <a:pt x="25213" y="4419"/>
                  <a:pt x="25179" y="4560"/>
                </a:cubicBezTo>
                <a:cubicBezTo>
                  <a:pt x="25001" y="5289"/>
                  <a:pt x="24935" y="6042"/>
                  <a:pt x="24984" y="6789"/>
                </a:cubicBezTo>
                <a:cubicBezTo>
                  <a:pt x="25031" y="7548"/>
                  <a:pt x="25196" y="8335"/>
                  <a:pt x="24942" y="9053"/>
                </a:cubicBezTo>
                <a:cubicBezTo>
                  <a:pt x="24751" y="9598"/>
                  <a:pt x="24185" y="10052"/>
                  <a:pt x="23648" y="10052"/>
                </a:cubicBezTo>
                <a:cubicBezTo>
                  <a:pt x="23478" y="10052"/>
                  <a:pt x="23311" y="10007"/>
                  <a:pt x="23160" y="9905"/>
                </a:cubicBezTo>
                <a:cubicBezTo>
                  <a:pt x="22656" y="9566"/>
                  <a:pt x="22626" y="8858"/>
                  <a:pt x="22514" y="8263"/>
                </a:cubicBezTo>
                <a:cubicBezTo>
                  <a:pt x="22401" y="7665"/>
                  <a:pt x="22155" y="7092"/>
                  <a:pt x="21799" y="6599"/>
                </a:cubicBezTo>
                <a:cubicBezTo>
                  <a:pt x="21652" y="6396"/>
                  <a:pt x="21410" y="6194"/>
                  <a:pt x="21185" y="6194"/>
                </a:cubicBezTo>
                <a:cubicBezTo>
                  <a:pt x="21114" y="6194"/>
                  <a:pt x="21046" y="6213"/>
                  <a:pt x="20982" y="6259"/>
                </a:cubicBezTo>
                <a:cubicBezTo>
                  <a:pt x="20812" y="6377"/>
                  <a:pt x="20786" y="6616"/>
                  <a:pt x="20793" y="6823"/>
                </a:cubicBezTo>
                <a:cubicBezTo>
                  <a:pt x="20817" y="7580"/>
                  <a:pt x="21065" y="8327"/>
                  <a:pt x="21496" y="8947"/>
                </a:cubicBezTo>
                <a:cubicBezTo>
                  <a:pt x="21838" y="9437"/>
                  <a:pt x="22321" y="9978"/>
                  <a:pt x="22132" y="10545"/>
                </a:cubicBezTo>
                <a:cubicBezTo>
                  <a:pt x="21965" y="11045"/>
                  <a:pt x="21371" y="11238"/>
                  <a:pt x="20851" y="11328"/>
                </a:cubicBezTo>
                <a:cubicBezTo>
                  <a:pt x="20103" y="11459"/>
                  <a:pt x="19343" y="11524"/>
                  <a:pt x="18583" y="11524"/>
                </a:cubicBezTo>
                <a:cubicBezTo>
                  <a:pt x="17949" y="11524"/>
                  <a:pt x="17316" y="11479"/>
                  <a:pt x="16689" y="11388"/>
                </a:cubicBezTo>
                <a:cubicBezTo>
                  <a:pt x="16411" y="11348"/>
                  <a:pt x="16116" y="11288"/>
                  <a:pt x="15918" y="11088"/>
                </a:cubicBezTo>
                <a:cubicBezTo>
                  <a:pt x="15599" y="10763"/>
                  <a:pt x="15679" y="10234"/>
                  <a:pt x="15780" y="9790"/>
                </a:cubicBezTo>
                <a:cubicBezTo>
                  <a:pt x="16006" y="8803"/>
                  <a:pt x="16232" y="7815"/>
                  <a:pt x="16459" y="6828"/>
                </a:cubicBezTo>
                <a:cubicBezTo>
                  <a:pt x="16532" y="6510"/>
                  <a:pt x="16604" y="6173"/>
                  <a:pt x="16510" y="5860"/>
                </a:cubicBezTo>
                <a:cubicBezTo>
                  <a:pt x="16428" y="5588"/>
                  <a:pt x="16172" y="5350"/>
                  <a:pt x="15901" y="5350"/>
                </a:cubicBezTo>
                <a:cubicBezTo>
                  <a:pt x="15859" y="5350"/>
                  <a:pt x="15818" y="5356"/>
                  <a:pt x="15776" y="5367"/>
                </a:cubicBezTo>
                <a:cubicBezTo>
                  <a:pt x="14990" y="5590"/>
                  <a:pt x="15674" y="7160"/>
                  <a:pt x="14924" y="7481"/>
                </a:cubicBezTo>
                <a:cubicBezTo>
                  <a:pt x="14762" y="6753"/>
                  <a:pt x="14500" y="6046"/>
                  <a:pt x="14147" y="5388"/>
                </a:cubicBezTo>
                <a:cubicBezTo>
                  <a:pt x="13546" y="5482"/>
                  <a:pt x="13453" y="6323"/>
                  <a:pt x="13636" y="6904"/>
                </a:cubicBezTo>
                <a:cubicBezTo>
                  <a:pt x="13858" y="7607"/>
                  <a:pt x="14253" y="8247"/>
                  <a:pt x="14500" y="8943"/>
                </a:cubicBezTo>
                <a:cubicBezTo>
                  <a:pt x="14745" y="9640"/>
                  <a:pt x="14824" y="10457"/>
                  <a:pt x="14430" y="11083"/>
                </a:cubicBezTo>
                <a:cubicBezTo>
                  <a:pt x="14186" y="11471"/>
                  <a:pt x="13711" y="11714"/>
                  <a:pt x="13267" y="11714"/>
                </a:cubicBezTo>
                <a:cubicBezTo>
                  <a:pt x="12994" y="11714"/>
                  <a:pt x="12732" y="11622"/>
                  <a:pt x="12542" y="11416"/>
                </a:cubicBezTo>
                <a:cubicBezTo>
                  <a:pt x="11860" y="10678"/>
                  <a:pt x="12615" y="9556"/>
                  <a:pt x="12920" y="8601"/>
                </a:cubicBezTo>
                <a:cubicBezTo>
                  <a:pt x="13134" y="7933"/>
                  <a:pt x="13101" y="7191"/>
                  <a:pt x="12829" y="6545"/>
                </a:cubicBezTo>
                <a:cubicBezTo>
                  <a:pt x="11808" y="7088"/>
                  <a:pt x="11505" y="8393"/>
                  <a:pt x="11404" y="9545"/>
                </a:cubicBezTo>
                <a:cubicBezTo>
                  <a:pt x="11304" y="10696"/>
                  <a:pt x="11251" y="11967"/>
                  <a:pt x="10455" y="12807"/>
                </a:cubicBezTo>
                <a:cubicBezTo>
                  <a:pt x="9823" y="10666"/>
                  <a:pt x="9633" y="8424"/>
                  <a:pt x="9446" y="6200"/>
                </a:cubicBezTo>
                <a:cubicBezTo>
                  <a:pt x="9383" y="5438"/>
                  <a:pt x="9327" y="4628"/>
                  <a:pt x="9685" y="3952"/>
                </a:cubicBezTo>
                <a:cubicBezTo>
                  <a:pt x="9913" y="3518"/>
                  <a:pt x="10313" y="3029"/>
                  <a:pt x="10063" y="2605"/>
                </a:cubicBezTo>
                <a:cubicBezTo>
                  <a:pt x="9951" y="2414"/>
                  <a:pt x="9734" y="2326"/>
                  <a:pt x="9509" y="2326"/>
                </a:cubicBezTo>
                <a:cubicBezTo>
                  <a:pt x="9362" y="2326"/>
                  <a:pt x="9212" y="2363"/>
                  <a:pt x="9086" y="2434"/>
                </a:cubicBezTo>
                <a:cubicBezTo>
                  <a:pt x="8768" y="2615"/>
                  <a:pt x="8565" y="2942"/>
                  <a:pt x="8376" y="3255"/>
                </a:cubicBezTo>
                <a:cubicBezTo>
                  <a:pt x="8063" y="2171"/>
                  <a:pt x="7751" y="1085"/>
                  <a:pt x="743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6547770" y="4747302"/>
            <a:ext cx="613184" cy="581604"/>
          </a:xfrm>
          <a:custGeom>
            <a:avLst/>
            <a:gdLst/>
            <a:ahLst/>
            <a:cxnLst/>
            <a:rect l="l" t="t" r="r" b="b"/>
            <a:pathLst>
              <a:path w="20679" h="19614" extrusionOk="0">
                <a:moveTo>
                  <a:pt x="13568" y="2284"/>
                </a:moveTo>
                <a:cubicBezTo>
                  <a:pt x="13661" y="2284"/>
                  <a:pt x="13725" y="2359"/>
                  <a:pt x="13708" y="2478"/>
                </a:cubicBezTo>
                <a:cubicBezTo>
                  <a:pt x="13695" y="2567"/>
                  <a:pt x="13654" y="2674"/>
                  <a:pt x="13589" y="2731"/>
                </a:cubicBezTo>
                <a:cubicBezTo>
                  <a:pt x="13344" y="2945"/>
                  <a:pt x="13108" y="3184"/>
                  <a:pt x="12826" y="3329"/>
                </a:cubicBezTo>
                <a:cubicBezTo>
                  <a:pt x="12524" y="3484"/>
                  <a:pt x="12362" y="3692"/>
                  <a:pt x="12315" y="4017"/>
                </a:cubicBezTo>
                <a:cubicBezTo>
                  <a:pt x="12284" y="4222"/>
                  <a:pt x="12261" y="4429"/>
                  <a:pt x="12209" y="4627"/>
                </a:cubicBezTo>
                <a:cubicBezTo>
                  <a:pt x="12136" y="4904"/>
                  <a:pt x="12001" y="5145"/>
                  <a:pt x="11718" y="5263"/>
                </a:cubicBezTo>
                <a:cubicBezTo>
                  <a:pt x="11188" y="5485"/>
                  <a:pt x="10896" y="5912"/>
                  <a:pt x="10847" y="6462"/>
                </a:cubicBezTo>
                <a:cubicBezTo>
                  <a:pt x="10805" y="6940"/>
                  <a:pt x="10965" y="7205"/>
                  <a:pt x="11304" y="7205"/>
                </a:cubicBezTo>
                <a:cubicBezTo>
                  <a:pt x="11401" y="7205"/>
                  <a:pt x="11513" y="7183"/>
                  <a:pt x="11638" y="7139"/>
                </a:cubicBezTo>
                <a:cubicBezTo>
                  <a:pt x="11759" y="7095"/>
                  <a:pt x="11882" y="7024"/>
                  <a:pt x="11972" y="6933"/>
                </a:cubicBezTo>
                <a:cubicBezTo>
                  <a:pt x="12077" y="6830"/>
                  <a:pt x="12204" y="6786"/>
                  <a:pt x="12330" y="6786"/>
                </a:cubicBezTo>
                <a:cubicBezTo>
                  <a:pt x="12524" y="6786"/>
                  <a:pt x="12717" y="6890"/>
                  <a:pt x="12830" y="7045"/>
                </a:cubicBezTo>
                <a:cubicBezTo>
                  <a:pt x="12916" y="7160"/>
                  <a:pt x="12976" y="7296"/>
                  <a:pt x="13028" y="7431"/>
                </a:cubicBezTo>
                <a:cubicBezTo>
                  <a:pt x="13155" y="7763"/>
                  <a:pt x="13251" y="7889"/>
                  <a:pt x="13493" y="7889"/>
                </a:cubicBezTo>
                <a:cubicBezTo>
                  <a:pt x="13568" y="7889"/>
                  <a:pt x="13656" y="7877"/>
                  <a:pt x="13764" y="7855"/>
                </a:cubicBezTo>
                <a:cubicBezTo>
                  <a:pt x="13989" y="7811"/>
                  <a:pt x="14212" y="7790"/>
                  <a:pt x="14432" y="7790"/>
                </a:cubicBezTo>
                <a:cubicBezTo>
                  <a:pt x="15016" y="7790"/>
                  <a:pt x="15580" y="7935"/>
                  <a:pt x="16134" y="8160"/>
                </a:cubicBezTo>
                <a:cubicBezTo>
                  <a:pt x="16354" y="8249"/>
                  <a:pt x="16557" y="8392"/>
                  <a:pt x="16761" y="8521"/>
                </a:cubicBezTo>
                <a:cubicBezTo>
                  <a:pt x="16861" y="8584"/>
                  <a:pt x="16960" y="8670"/>
                  <a:pt x="16895" y="8824"/>
                </a:cubicBezTo>
                <a:cubicBezTo>
                  <a:pt x="16868" y="8829"/>
                  <a:pt x="16838" y="8840"/>
                  <a:pt x="16812" y="8840"/>
                </a:cubicBezTo>
                <a:cubicBezTo>
                  <a:pt x="16805" y="8840"/>
                  <a:pt x="16798" y="8839"/>
                  <a:pt x="16791" y="8837"/>
                </a:cubicBezTo>
                <a:cubicBezTo>
                  <a:pt x="16676" y="8800"/>
                  <a:pt x="16563" y="8755"/>
                  <a:pt x="16451" y="8711"/>
                </a:cubicBezTo>
                <a:cubicBezTo>
                  <a:pt x="15852" y="8482"/>
                  <a:pt x="15247" y="8295"/>
                  <a:pt x="14613" y="8295"/>
                </a:cubicBezTo>
                <a:cubicBezTo>
                  <a:pt x="14440" y="8295"/>
                  <a:pt x="14264" y="8309"/>
                  <a:pt x="14086" y="8340"/>
                </a:cubicBezTo>
                <a:cubicBezTo>
                  <a:pt x="13956" y="8363"/>
                  <a:pt x="13827" y="8392"/>
                  <a:pt x="13695" y="8410"/>
                </a:cubicBezTo>
                <a:cubicBezTo>
                  <a:pt x="13636" y="8419"/>
                  <a:pt x="13577" y="8423"/>
                  <a:pt x="13521" y="8423"/>
                </a:cubicBezTo>
                <a:cubicBezTo>
                  <a:pt x="13084" y="8423"/>
                  <a:pt x="12747" y="8174"/>
                  <a:pt x="12599" y="7734"/>
                </a:cubicBezTo>
                <a:cubicBezTo>
                  <a:pt x="12564" y="7630"/>
                  <a:pt x="12547" y="7520"/>
                  <a:pt x="12501" y="7422"/>
                </a:cubicBezTo>
                <a:cubicBezTo>
                  <a:pt x="12463" y="7343"/>
                  <a:pt x="12392" y="7281"/>
                  <a:pt x="12345" y="7223"/>
                </a:cubicBezTo>
                <a:cubicBezTo>
                  <a:pt x="12148" y="7329"/>
                  <a:pt x="11996" y="7430"/>
                  <a:pt x="11828" y="7492"/>
                </a:cubicBezTo>
                <a:cubicBezTo>
                  <a:pt x="11653" y="7557"/>
                  <a:pt x="11464" y="7583"/>
                  <a:pt x="11279" y="7627"/>
                </a:cubicBezTo>
                <a:cubicBezTo>
                  <a:pt x="11511" y="8315"/>
                  <a:pt x="11509" y="8322"/>
                  <a:pt x="11313" y="9042"/>
                </a:cubicBezTo>
                <a:cubicBezTo>
                  <a:pt x="11268" y="9205"/>
                  <a:pt x="11249" y="9374"/>
                  <a:pt x="11225" y="9544"/>
                </a:cubicBezTo>
                <a:cubicBezTo>
                  <a:pt x="11193" y="9758"/>
                  <a:pt x="11263" y="9931"/>
                  <a:pt x="11394" y="10115"/>
                </a:cubicBezTo>
                <a:cubicBezTo>
                  <a:pt x="11538" y="10316"/>
                  <a:pt x="11669" y="10557"/>
                  <a:pt x="11707" y="10798"/>
                </a:cubicBezTo>
                <a:cubicBezTo>
                  <a:pt x="11840" y="11627"/>
                  <a:pt x="11936" y="12462"/>
                  <a:pt x="12035" y="13294"/>
                </a:cubicBezTo>
                <a:cubicBezTo>
                  <a:pt x="12053" y="13450"/>
                  <a:pt x="12028" y="13610"/>
                  <a:pt x="12021" y="13834"/>
                </a:cubicBezTo>
                <a:cubicBezTo>
                  <a:pt x="11803" y="12918"/>
                  <a:pt x="11598" y="12082"/>
                  <a:pt x="11405" y="11241"/>
                </a:cubicBezTo>
                <a:cubicBezTo>
                  <a:pt x="11330" y="10914"/>
                  <a:pt x="11215" y="10614"/>
                  <a:pt x="10974" y="10372"/>
                </a:cubicBezTo>
                <a:cubicBezTo>
                  <a:pt x="10804" y="10199"/>
                  <a:pt x="10713" y="9989"/>
                  <a:pt x="10727" y="9746"/>
                </a:cubicBezTo>
                <a:cubicBezTo>
                  <a:pt x="10747" y="9430"/>
                  <a:pt x="10760" y="9114"/>
                  <a:pt x="10810" y="8803"/>
                </a:cubicBezTo>
                <a:cubicBezTo>
                  <a:pt x="10877" y="8387"/>
                  <a:pt x="10778" y="8033"/>
                  <a:pt x="10495" y="7727"/>
                </a:cubicBezTo>
                <a:cubicBezTo>
                  <a:pt x="10293" y="7508"/>
                  <a:pt x="10087" y="7291"/>
                  <a:pt x="9867" y="7058"/>
                </a:cubicBezTo>
                <a:cubicBezTo>
                  <a:pt x="9733" y="7183"/>
                  <a:pt x="9585" y="7324"/>
                  <a:pt x="9438" y="7462"/>
                </a:cubicBezTo>
                <a:cubicBezTo>
                  <a:pt x="9184" y="7698"/>
                  <a:pt x="8885" y="7823"/>
                  <a:pt x="8591" y="7823"/>
                </a:cubicBezTo>
                <a:cubicBezTo>
                  <a:pt x="8324" y="7823"/>
                  <a:pt x="8062" y="7720"/>
                  <a:pt x="7841" y="7504"/>
                </a:cubicBezTo>
                <a:cubicBezTo>
                  <a:pt x="7594" y="7263"/>
                  <a:pt x="7362" y="7136"/>
                  <a:pt x="7081" y="7136"/>
                </a:cubicBezTo>
                <a:cubicBezTo>
                  <a:pt x="6958" y="7136"/>
                  <a:pt x="6826" y="7160"/>
                  <a:pt x="6679" y="7209"/>
                </a:cubicBezTo>
                <a:cubicBezTo>
                  <a:pt x="6530" y="7259"/>
                  <a:pt x="6379" y="7283"/>
                  <a:pt x="6227" y="7283"/>
                </a:cubicBezTo>
                <a:cubicBezTo>
                  <a:pt x="5891" y="7283"/>
                  <a:pt x="5548" y="7166"/>
                  <a:pt x="5195" y="6945"/>
                </a:cubicBezTo>
                <a:cubicBezTo>
                  <a:pt x="5233" y="6945"/>
                  <a:pt x="5265" y="6945"/>
                  <a:pt x="5294" y="6945"/>
                </a:cubicBezTo>
                <a:cubicBezTo>
                  <a:pt x="5323" y="6945"/>
                  <a:pt x="5348" y="6945"/>
                  <a:pt x="5370" y="6945"/>
                </a:cubicBezTo>
                <a:cubicBezTo>
                  <a:pt x="5415" y="6945"/>
                  <a:pt x="5449" y="6945"/>
                  <a:pt x="5483" y="6943"/>
                </a:cubicBezTo>
                <a:cubicBezTo>
                  <a:pt x="5927" y="6918"/>
                  <a:pt x="6387" y="6972"/>
                  <a:pt x="6800" y="6774"/>
                </a:cubicBezTo>
                <a:cubicBezTo>
                  <a:pt x="6945" y="6704"/>
                  <a:pt x="7082" y="6673"/>
                  <a:pt x="7213" y="6673"/>
                </a:cubicBezTo>
                <a:cubicBezTo>
                  <a:pt x="7461" y="6673"/>
                  <a:pt x="7687" y="6783"/>
                  <a:pt x="7907" y="6950"/>
                </a:cubicBezTo>
                <a:cubicBezTo>
                  <a:pt x="7994" y="7016"/>
                  <a:pt x="8061" y="7107"/>
                  <a:pt x="8147" y="7174"/>
                </a:cubicBezTo>
                <a:cubicBezTo>
                  <a:pt x="8261" y="7261"/>
                  <a:pt x="8407" y="7306"/>
                  <a:pt x="8552" y="7306"/>
                </a:cubicBezTo>
                <a:cubicBezTo>
                  <a:pt x="8699" y="7306"/>
                  <a:pt x="8845" y="7260"/>
                  <a:pt x="8953" y="7163"/>
                </a:cubicBezTo>
                <a:cubicBezTo>
                  <a:pt x="9182" y="6957"/>
                  <a:pt x="9390" y="6726"/>
                  <a:pt x="9619" y="6497"/>
                </a:cubicBezTo>
                <a:cubicBezTo>
                  <a:pt x="9224" y="6193"/>
                  <a:pt x="9068" y="5813"/>
                  <a:pt x="9060" y="5361"/>
                </a:cubicBezTo>
                <a:cubicBezTo>
                  <a:pt x="9055" y="5041"/>
                  <a:pt x="8922" y="4818"/>
                  <a:pt x="8616" y="4673"/>
                </a:cubicBezTo>
                <a:cubicBezTo>
                  <a:pt x="8453" y="4596"/>
                  <a:pt x="8292" y="4450"/>
                  <a:pt x="8195" y="4293"/>
                </a:cubicBezTo>
                <a:cubicBezTo>
                  <a:pt x="7953" y="3901"/>
                  <a:pt x="7832" y="3461"/>
                  <a:pt x="7814" y="2942"/>
                </a:cubicBezTo>
                <a:lnTo>
                  <a:pt x="7814" y="2942"/>
                </a:lnTo>
                <a:cubicBezTo>
                  <a:pt x="7891" y="3011"/>
                  <a:pt x="7945" y="3040"/>
                  <a:pt x="7973" y="3086"/>
                </a:cubicBezTo>
                <a:cubicBezTo>
                  <a:pt x="8096" y="3295"/>
                  <a:pt x="8227" y="3502"/>
                  <a:pt x="8330" y="3721"/>
                </a:cubicBezTo>
                <a:cubicBezTo>
                  <a:pt x="8465" y="4004"/>
                  <a:pt x="8633" y="4227"/>
                  <a:pt x="8944" y="4350"/>
                </a:cubicBezTo>
                <a:cubicBezTo>
                  <a:pt x="9293" y="4490"/>
                  <a:pt x="9480" y="4786"/>
                  <a:pt x="9541" y="5165"/>
                </a:cubicBezTo>
                <a:cubicBezTo>
                  <a:pt x="9654" y="5880"/>
                  <a:pt x="9659" y="5880"/>
                  <a:pt x="10291" y="6189"/>
                </a:cubicBezTo>
                <a:cubicBezTo>
                  <a:pt x="10322" y="6204"/>
                  <a:pt x="10357" y="6213"/>
                  <a:pt x="10401" y="6228"/>
                </a:cubicBezTo>
                <a:cubicBezTo>
                  <a:pt x="10429" y="6144"/>
                  <a:pt x="10452" y="6062"/>
                  <a:pt x="10485" y="5986"/>
                </a:cubicBezTo>
                <a:cubicBezTo>
                  <a:pt x="10696" y="5491"/>
                  <a:pt x="10925" y="5009"/>
                  <a:pt x="11444" y="4759"/>
                </a:cubicBezTo>
                <a:cubicBezTo>
                  <a:pt x="11602" y="4683"/>
                  <a:pt x="11654" y="4533"/>
                  <a:pt x="11686" y="4374"/>
                </a:cubicBezTo>
                <a:cubicBezTo>
                  <a:pt x="11729" y="4160"/>
                  <a:pt x="11761" y="3942"/>
                  <a:pt x="11811" y="3731"/>
                </a:cubicBezTo>
                <a:cubicBezTo>
                  <a:pt x="11901" y="3353"/>
                  <a:pt x="12119" y="3089"/>
                  <a:pt x="12480" y="2927"/>
                </a:cubicBezTo>
                <a:cubicBezTo>
                  <a:pt x="12720" y="2821"/>
                  <a:pt x="12935" y="2661"/>
                  <a:pt x="13159" y="2521"/>
                </a:cubicBezTo>
                <a:cubicBezTo>
                  <a:pt x="13261" y="2458"/>
                  <a:pt x="13353" y="2376"/>
                  <a:pt x="13457" y="2316"/>
                </a:cubicBezTo>
                <a:cubicBezTo>
                  <a:pt x="13496" y="2294"/>
                  <a:pt x="13534" y="2284"/>
                  <a:pt x="13568" y="2284"/>
                </a:cubicBezTo>
                <a:close/>
                <a:moveTo>
                  <a:pt x="5088" y="1"/>
                </a:moveTo>
                <a:cubicBezTo>
                  <a:pt x="4979" y="1"/>
                  <a:pt x="4869" y="31"/>
                  <a:pt x="4758" y="105"/>
                </a:cubicBezTo>
                <a:cubicBezTo>
                  <a:pt x="4428" y="324"/>
                  <a:pt x="4439" y="676"/>
                  <a:pt x="4504" y="1028"/>
                </a:cubicBezTo>
                <a:cubicBezTo>
                  <a:pt x="4604" y="1576"/>
                  <a:pt x="4835" y="2073"/>
                  <a:pt x="5117" y="2542"/>
                </a:cubicBezTo>
                <a:cubicBezTo>
                  <a:pt x="5537" y="3240"/>
                  <a:pt x="5985" y="3920"/>
                  <a:pt x="6418" y="4610"/>
                </a:cubicBezTo>
                <a:cubicBezTo>
                  <a:pt x="6461" y="4680"/>
                  <a:pt x="6506" y="4755"/>
                  <a:pt x="6530" y="4835"/>
                </a:cubicBezTo>
                <a:cubicBezTo>
                  <a:pt x="6599" y="5059"/>
                  <a:pt x="6570" y="5160"/>
                  <a:pt x="6359" y="5244"/>
                </a:cubicBezTo>
                <a:cubicBezTo>
                  <a:pt x="5822" y="5456"/>
                  <a:pt x="5285" y="5679"/>
                  <a:pt x="4731" y="5838"/>
                </a:cubicBezTo>
                <a:cubicBezTo>
                  <a:pt x="3818" y="6100"/>
                  <a:pt x="2889" y="6317"/>
                  <a:pt x="1965" y="6549"/>
                </a:cubicBezTo>
                <a:cubicBezTo>
                  <a:pt x="1685" y="6619"/>
                  <a:pt x="1404" y="6688"/>
                  <a:pt x="1120" y="6745"/>
                </a:cubicBezTo>
                <a:cubicBezTo>
                  <a:pt x="810" y="6806"/>
                  <a:pt x="560" y="6968"/>
                  <a:pt x="353" y="7194"/>
                </a:cubicBezTo>
                <a:cubicBezTo>
                  <a:pt x="0" y="7582"/>
                  <a:pt x="87" y="8133"/>
                  <a:pt x="563" y="8352"/>
                </a:cubicBezTo>
                <a:cubicBezTo>
                  <a:pt x="842" y="8480"/>
                  <a:pt x="1158" y="8560"/>
                  <a:pt x="1465" y="8590"/>
                </a:cubicBezTo>
                <a:cubicBezTo>
                  <a:pt x="2486" y="8691"/>
                  <a:pt x="3507" y="8756"/>
                  <a:pt x="4530" y="8843"/>
                </a:cubicBezTo>
                <a:cubicBezTo>
                  <a:pt x="5598" y="8934"/>
                  <a:pt x="6666" y="9039"/>
                  <a:pt x="7736" y="9131"/>
                </a:cubicBezTo>
                <a:cubicBezTo>
                  <a:pt x="8077" y="9160"/>
                  <a:pt x="8371" y="9288"/>
                  <a:pt x="8605" y="9533"/>
                </a:cubicBezTo>
                <a:cubicBezTo>
                  <a:pt x="8908" y="9848"/>
                  <a:pt x="9210" y="10164"/>
                  <a:pt x="9487" y="10502"/>
                </a:cubicBezTo>
                <a:cubicBezTo>
                  <a:pt x="9597" y="10636"/>
                  <a:pt x="9665" y="10822"/>
                  <a:pt x="9710" y="10995"/>
                </a:cubicBezTo>
                <a:cubicBezTo>
                  <a:pt x="10037" y="12245"/>
                  <a:pt x="10364" y="13493"/>
                  <a:pt x="10669" y="14747"/>
                </a:cubicBezTo>
                <a:cubicBezTo>
                  <a:pt x="10917" y="15767"/>
                  <a:pt x="11161" y="16785"/>
                  <a:pt x="11548" y="17762"/>
                </a:cubicBezTo>
                <a:cubicBezTo>
                  <a:pt x="11712" y="18178"/>
                  <a:pt x="11923" y="18579"/>
                  <a:pt x="12137" y="18974"/>
                </a:cubicBezTo>
                <a:cubicBezTo>
                  <a:pt x="12233" y="19152"/>
                  <a:pt x="12371" y="19319"/>
                  <a:pt x="12525" y="19449"/>
                </a:cubicBezTo>
                <a:cubicBezTo>
                  <a:pt x="12654" y="19560"/>
                  <a:pt x="12791" y="19614"/>
                  <a:pt x="12919" y="19614"/>
                </a:cubicBezTo>
                <a:cubicBezTo>
                  <a:pt x="13110" y="19614"/>
                  <a:pt x="13284" y="19494"/>
                  <a:pt x="13390" y="19265"/>
                </a:cubicBezTo>
                <a:cubicBezTo>
                  <a:pt x="13489" y="19049"/>
                  <a:pt x="13564" y="18807"/>
                  <a:pt x="13586" y="18569"/>
                </a:cubicBezTo>
                <a:cubicBezTo>
                  <a:pt x="13657" y="17770"/>
                  <a:pt x="13750" y="16969"/>
                  <a:pt x="13744" y="16168"/>
                </a:cubicBezTo>
                <a:cubicBezTo>
                  <a:pt x="13735" y="14818"/>
                  <a:pt x="13654" y="13468"/>
                  <a:pt x="13603" y="12119"/>
                </a:cubicBezTo>
                <a:cubicBezTo>
                  <a:pt x="13581" y="11547"/>
                  <a:pt x="13576" y="10975"/>
                  <a:pt x="13533" y="10405"/>
                </a:cubicBezTo>
                <a:cubicBezTo>
                  <a:pt x="13514" y="10160"/>
                  <a:pt x="13614" y="10020"/>
                  <a:pt x="13815" y="9973"/>
                </a:cubicBezTo>
                <a:cubicBezTo>
                  <a:pt x="14075" y="9913"/>
                  <a:pt x="14345" y="9856"/>
                  <a:pt x="14610" y="9856"/>
                </a:cubicBezTo>
                <a:cubicBezTo>
                  <a:pt x="14630" y="9856"/>
                  <a:pt x="14649" y="9857"/>
                  <a:pt x="14669" y="9857"/>
                </a:cubicBezTo>
                <a:cubicBezTo>
                  <a:pt x="15438" y="9880"/>
                  <a:pt x="16205" y="9932"/>
                  <a:pt x="16965" y="10112"/>
                </a:cubicBezTo>
                <a:cubicBezTo>
                  <a:pt x="17727" y="10293"/>
                  <a:pt x="18504" y="10416"/>
                  <a:pt x="19279" y="10531"/>
                </a:cubicBezTo>
                <a:cubicBezTo>
                  <a:pt x="19356" y="10542"/>
                  <a:pt x="19435" y="10547"/>
                  <a:pt x="19516" y="10547"/>
                </a:cubicBezTo>
                <a:cubicBezTo>
                  <a:pt x="19701" y="10547"/>
                  <a:pt x="19890" y="10520"/>
                  <a:pt x="20065" y="10476"/>
                </a:cubicBezTo>
                <a:cubicBezTo>
                  <a:pt x="20515" y="10361"/>
                  <a:pt x="20679" y="9965"/>
                  <a:pt x="20420" y="9573"/>
                </a:cubicBezTo>
                <a:cubicBezTo>
                  <a:pt x="20232" y="9282"/>
                  <a:pt x="19994" y="9002"/>
                  <a:pt x="19719" y="8796"/>
                </a:cubicBezTo>
                <a:cubicBezTo>
                  <a:pt x="18517" y="7900"/>
                  <a:pt x="17214" y="7182"/>
                  <a:pt x="15838" y="6598"/>
                </a:cubicBezTo>
                <a:cubicBezTo>
                  <a:pt x="15360" y="6395"/>
                  <a:pt x="14873" y="6207"/>
                  <a:pt x="14399" y="5993"/>
                </a:cubicBezTo>
                <a:cubicBezTo>
                  <a:pt x="14172" y="5889"/>
                  <a:pt x="13964" y="5741"/>
                  <a:pt x="13719" y="5597"/>
                </a:cubicBezTo>
                <a:cubicBezTo>
                  <a:pt x="14000" y="4944"/>
                  <a:pt x="14255" y="4355"/>
                  <a:pt x="14507" y="3763"/>
                </a:cubicBezTo>
                <a:cubicBezTo>
                  <a:pt x="14712" y="3284"/>
                  <a:pt x="14912" y="2802"/>
                  <a:pt x="15114" y="2321"/>
                </a:cubicBezTo>
                <a:cubicBezTo>
                  <a:pt x="15152" y="2231"/>
                  <a:pt x="15177" y="2133"/>
                  <a:pt x="15234" y="2057"/>
                </a:cubicBezTo>
                <a:cubicBezTo>
                  <a:pt x="15600" y="1562"/>
                  <a:pt x="15462" y="1065"/>
                  <a:pt x="15222" y="582"/>
                </a:cubicBezTo>
                <a:cubicBezTo>
                  <a:pt x="15085" y="306"/>
                  <a:pt x="14859" y="164"/>
                  <a:pt x="14604" y="164"/>
                </a:cubicBezTo>
                <a:cubicBezTo>
                  <a:pt x="14468" y="164"/>
                  <a:pt x="14324" y="204"/>
                  <a:pt x="14182" y="286"/>
                </a:cubicBezTo>
                <a:cubicBezTo>
                  <a:pt x="13535" y="660"/>
                  <a:pt x="12907" y="1072"/>
                  <a:pt x="12239" y="1405"/>
                </a:cubicBezTo>
                <a:cubicBezTo>
                  <a:pt x="11595" y="1728"/>
                  <a:pt x="10932" y="2049"/>
                  <a:pt x="10240" y="2230"/>
                </a:cubicBezTo>
                <a:cubicBezTo>
                  <a:pt x="9993" y="2294"/>
                  <a:pt x="9744" y="2327"/>
                  <a:pt x="9496" y="2327"/>
                </a:cubicBezTo>
                <a:cubicBezTo>
                  <a:pt x="8969" y="2327"/>
                  <a:pt x="8449" y="2180"/>
                  <a:pt x="7972" y="1882"/>
                </a:cubicBezTo>
                <a:cubicBezTo>
                  <a:pt x="7449" y="1556"/>
                  <a:pt x="6957" y="1178"/>
                  <a:pt x="6454" y="818"/>
                </a:cubicBezTo>
                <a:cubicBezTo>
                  <a:pt x="6189" y="628"/>
                  <a:pt x="5934" y="422"/>
                  <a:pt x="5665" y="233"/>
                </a:cubicBezTo>
                <a:cubicBezTo>
                  <a:pt x="5485" y="106"/>
                  <a:pt x="5289" y="1"/>
                  <a:pt x="508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1335"/>
        <p:cNvGrpSpPr/>
        <p:nvPr/>
      </p:nvGrpSpPr>
      <p:grpSpPr>
        <a:xfrm>
          <a:off x="0" y="0"/>
          <a:ext cx="0" cy="0"/>
          <a:chOff x="0" y="0"/>
          <a:chExt cx="0" cy="0"/>
        </a:xfrm>
      </p:grpSpPr>
      <p:grpSp>
        <p:nvGrpSpPr>
          <p:cNvPr id="1336" name="Google Shape;1336;p33"/>
          <p:cNvGrpSpPr/>
          <p:nvPr/>
        </p:nvGrpSpPr>
        <p:grpSpPr>
          <a:xfrm>
            <a:off x="-898825" y="-49116"/>
            <a:ext cx="11940851" cy="3178735"/>
            <a:chOff x="2705641" y="2457934"/>
            <a:chExt cx="1695301" cy="451294"/>
          </a:xfrm>
        </p:grpSpPr>
        <p:sp>
          <p:nvSpPr>
            <p:cNvPr id="1337" name="Google Shape;1337;p33"/>
            <p:cNvSpPr/>
            <p:nvPr/>
          </p:nvSpPr>
          <p:spPr>
            <a:xfrm>
              <a:off x="2705641" y="2457934"/>
              <a:ext cx="1695301" cy="304837"/>
            </a:xfrm>
            <a:custGeom>
              <a:avLst/>
              <a:gdLst/>
              <a:ahLst/>
              <a:cxnLst/>
              <a:rect l="l" t="t" r="r" b="b"/>
              <a:pathLst>
                <a:path w="52043" h="9358" extrusionOk="0">
                  <a:moveTo>
                    <a:pt x="1" y="0"/>
                  </a:moveTo>
                  <a:lnTo>
                    <a:pt x="1" y="2362"/>
                  </a:lnTo>
                  <a:cubicBezTo>
                    <a:pt x="209" y="2283"/>
                    <a:pt x="410" y="2198"/>
                    <a:pt x="594" y="2137"/>
                  </a:cubicBezTo>
                  <a:cubicBezTo>
                    <a:pt x="968" y="2015"/>
                    <a:pt x="1247" y="1951"/>
                    <a:pt x="1491" y="1951"/>
                  </a:cubicBezTo>
                  <a:cubicBezTo>
                    <a:pt x="1915" y="1951"/>
                    <a:pt x="2230" y="2143"/>
                    <a:pt x="2738" y="2550"/>
                  </a:cubicBezTo>
                  <a:cubicBezTo>
                    <a:pt x="4376" y="3858"/>
                    <a:pt x="6403" y="4433"/>
                    <a:pt x="8439" y="4774"/>
                  </a:cubicBezTo>
                  <a:cubicBezTo>
                    <a:pt x="8449" y="4775"/>
                    <a:pt x="8462" y="4777"/>
                    <a:pt x="8473" y="4779"/>
                  </a:cubicBezTo>
                  <a:cubicBezTo>
                    <a:pt x="8787" y="4831"/>
                    <a:pt x="9103" y="4880"/>
                    <a:pt x="9421" y="4927"/>
                  </a:cubicBezTo>
                  <a:cubicBezTo>
                    <a:pt x="9499" y="4938"/>
                    <a:pt x="9578" y="4950"/>
                    <a:pt x="9654" y="4961"/>
                  </a:cubicBezTo>
                  <a:lnTo>
                    <a:pt x="10326" y="5058"/>
                  </a:lnTo>
                  <a:cubicBezTo>
                    <a:pt x="10773" y="5123"/>
                    <a:pt x="11220" y="5191"/>
                    <a:pt x="11664" y="5266"/>
                  </a:cubicBezTo>
                  <a:cubicBezTo>
                    <a:pt x="11999" y="5324"/>
                    <a:pt x="12331" y="5387"/>
                    <a:pt x="12662" y="5458"/>
                  </a:cubicBezTo>
                  <a:cubicBezTo>
                    <a:pt x="12780" y="5483"/>
                    <a:pt x="12902" y="5510"/>
                    <a:pt x="13021" y="5539"/>
                  </a:cubicBezTo>
                  <a:cubicBezTo>
                    <a:pt x="13303" y="5604"/>
                    <a:pt x="13580" y="5676"/>
                    <a:pt x="13856" y="5757"/>
                  </a:cubicBezTo>
                  <a:cubicBezTo>
                    <a:pt x="14374" y="5908"/>
                    <a:pt x="14881" y="6090"/>
                    <a:pt x="15376" y="6317"/>
                  </a:cubicBezTo>
                  <a:cubicBezTo>
                    <a:pt x="16768" y="6952"/>
                    <a:pt x="17997" y="7910"/>
                    <a:pt x="19399" y="8528"/>
                  </a:cubicBezTo>
                  <a:cubicBezTo>
                    <a:pt x="20706" y="9104"/>
                    <a:pt x="22109" y="9358"/>
                    <a:pt x="23529" y="9358"/>
                  </a:cubicBezTo>
                  <a:cubicBezTo>
                    <a:pt x="25655" y="9358"/>
                    <a:pt x="27818" y="8790"/>
                    <a:pt x="29756" y="7887"/>
                  </a:cubicBezTo>
                  <a:cubicBezTo>
                    <a:pt x="32138" y="6776"/>
                    <a:pt x="34314" y="5178"/>
                    <a:pt x="36790" y="4342"/>
                  </a:cubicBezTo>
                  <a:cubicBezTo>
                    <a:pt x="37030" y="4261"/>
                    <a:pt x="37274" y="4187"/>
                    <a:pt x="37519" y="4122"/>
                  </a:cubicBezTo>
                  <a:cubicBezTo>
                    <a:pt x="38429" y="3880"/>
                    <a:pt x="39357" y="3757"/>
                    <a:pt x="40293" y="3698"/>
                  </a:cubicBezTo>
                  <a:cubicBezTo>
                    <a:pt x="40740" y="3671"/>
                    <a:pt x="41188" y="3656"/>
                    <a:pt x="41640" y="3650"/>
                  </a:cubicBezTo>
                  <a:cubicBezTo>
                    <a:pt x="41835" y="3648"/>
                    <a:pt x="42031" y="3648"/>
                    <a:pt x="42227" y="3648"/>
                  </a:cubicBezTo>
                  <a:cubicBezTo>
                    <a:pt x="42465" y="3648"/>
                    <a:pt x="42704" y="3649"/>
                    <a:pt x="42942" y="3650"/>
                  </a:cubicBezTo>
                  <a:cubicBezTo>
                    <a:pt x="43476" y="3655"/>
                    <a:pt x="44012" y="3662"/>
                    <a:pt x="44548" y="3662"/>
                  </a:cubicBezTo>
                  <a:cubicBezTo>
                    <a:pt x="44956" y="3662"/>
                    <a:pt x="45366" y="3659"/>
                    <a:pt x="45775" y="3643"/>
                  </a:cubicBezTo>
                  <a:cubicBezTo>
                    <a:pt x="46335" y="3624"/>
                    <a:pt x="46905" y="3582"/>
                    <a:pt x="47473" y="3510"/>
                  </a:cubicBezTo>
                  <a:cubicBezTo>
                    <a:pt x="49119" y="3299"/>
                    <a:pt x="50739" y="2830"/>
                    <a:pt x="52043" y="1915"/>
                  </a:cubicBezTo>
                  <a:lnTo>
                    <a:pt x="52043" y="754"/>
                  </a:lnTo>
                  <a:cubicBezTo>
                    <a:pt x="50483" y="937"/>
                    <a:pt x="48966" y="1792"/>
                    <a:pt x="47375" y="2052"/>
                  </a:cubicBezTo>
                  <a:cubicBezTo>
                    <a:pt x="47277" y="2066"/>
                    <a:pt x="47177" y="2081"/>
                    <a:pt x="47077" y="2091"/>
                  </a:cubicBezTo>
                  <a:cubicBezTo>
                    <a:pt x="46852" y="2116"/>
                    <a:pt x="46626" y="2127"/>
                    <a:pt x="46401" y="2127"/>
                  </a:cubicBezTo>
                  <a:cubicBezTo>
                    <a:pt x="45896" y="2127"/>
                    <a:pt x="45392" y="2071"/>
                    <a:pt x="44888" y="1988"/>
                  </a:cubicBezTo>
                  <a:cubicBezTo>
                    <a:pt x="44412" y="1911"/>
                    <a:pt x="43936" y="1808"/>
                    <a:pt x="43459" y="1707"/>
                  </a:cubicBezTo>
                  <a:cubicBezTo>
                    <a:pt x="43128" y="1636"/>
                    <a:pt x="42801" y="1567"/>
                    <a:pt x="42471" y="1505"/>
                  </a:cubicBezTo>
                  <a:cubicBezTo>
                    <a:pt x="42060" y="1427"/>
                    <a:pt x="41650" y="1365"/>
                    <a:pt x="41238" y="1329"/>
                  </a:cubicBezTo>
                  <a:cubicBezTo>
                    <a:pt x="41017" y="1309"/>
                    <a:pt x="40796" y="1299"/>
                    <a:pt x="40575" y="1299"/>
                  </a:cubicBezTo>
                  <a:cubicBezTo>
                    <a:pt x="40316" y="1299"/>
                    <a:pt x="40057" y="1313"/>
                    <a:pt x="39797" y="1346"/>
                  </a:cubicBezTo>
                  <a:cubicBezTo>
                    <a:pt x="39425" y="1394"/>
                    <a:pt x="39064" y="1477"/>
                    <a:pt x="38712" y="1591"/>
                  </a:cubicBezTo>
                  <a:cubicBezTo>
                    <a:pt x="37128" y="2103"/>
                    <a:pt x="35740" y="3207"/>
                    <a:pt x="34380" y="4213"/>
                  </a:cubicBezTo>
                  <a:cubicBezTo>
                    <a:pt x="32840" y="5355"/>
                    <a:pt x="31082" y="6461"/>
                    <a:pt x="29193" y="6461"/>
                  </a:cubicBezTo>
                  <a:cubicBezTo>
                    <a:pt x="29045" y="6461"/>
                    <a:pt x="28895" y="6454"/>
                    <a:pt x="28745" y="6440"/>
                  </a:cubicBezTo>
                  <a:cubicBezTo>
                    <a:pt x="25976" y="6176"/>
                    <a:pt x="24026" y="3545"/>
                    <a:pt x="21390" y="2664"/>
                  </a:cubicBezTo>
                  <a:cubicBezTo>
                    <a:pt x="20640" y="2414"/>
                    <a:pt x="19870" y="2314"/>
                    <a:pt x="19091" y="2314"/>
                  </a:cubicBezTo>
                  <a:cubicBezTo>
                    <a:pt x="17343" y="2314"/>
                    <a:pt x="15550" y="2815"/>
                    <a:pt x="13826" y="3236"/>
                  </a:cubicBezTo>
                  <a:cubicBezTo>
                    <a:pt x="13707" y="3265"/>
                    <a:pt x="13586" y="3294"/>
                    <a:pt x="13465" y="3321"/>
                  </a:cubicBezTo>
                  <a:cubicBezTo>
                    <a:pt x="12352" y="3578"/>
                    <a:pt x="11178" y="3777"/>
                    <a:pt x="10040" y="3777"/>
                  </a:cubicBezTo>
                  <a:cubicBezTo>
                    <a:pt x="9847" y="3777"/>
                    <a:pt x="9655" y="3771"/>
                    <a:pt x="9464" y="3759"/>
                  </a:cubicBezTo>
                  <a:cubicBezTo>
                    <a:pt x="9406" y="3756"/>
                    <a:pt x="9348" y="3751"/>
                    <a:pt x="9291" y="3747"/>
                  </a:cubicBezTo>
                  <a:cubicBezTo>
                    <a:pt x="9106" y="3731"/>
                    <a:pt x="8922" y="3710"/>
                    <a:pt x="8742" y="3679"/>
                  </a:cubicBezTo>
                  <a:cubicBezTo>
                    <a:pt x="7899" y="3548"/>
                    <a:pt x="7099" y="3269"/>
                    <a:pt x="6380" y="2780"/>
                  </a:cubicBezTo>
                  <a:cubicBezTo>
                    <a:pt x="5345" y="2075"/>
                    <a:pt x="4615" y="1020"/>
                    <a:pt x="3836" y="42"/>
                  </a:cubicBezTo>
                  <a:cubicBezTo>
                    <a:pt x="3826" y="29"/>
                    <a:pt x="3813" y="15"/>
                    <a:pt x="380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33"/>
            <p:cNvSpPr/>
            <p:nvPr/>
          </p:nvSpPr>
          <p:spPr>
            <a:xfrm>
              <a:off x="2965655" y="2457934"/>
              <a:ext cx="383245" cy="74792"/>
            </a:xfrm>
            <a:custGeom>
              <a:avLst/>
              <a:gdLst/>
              <a:ahLst/>
              <a:cxnLst/>
              <a:rect l="l" t="t" r="r" b="b"/>
              <a:pathLst>
                <a:path w="11765" h="2296" extrusionOk="0">
                  <a:moveTo>
                    <a:pt x="1" y="0"/>
                  </a:moveTo>
                  <a:cubicBezTo>
                    <a:pt x="291" y="613"/>
                    <a:pt x="428" y="1323"/>
                    <a:pt x="913" y="1794"/>
                  </a:cubicBezTo>
                  <a:cubicBezTo>
                    <a:pt x="1284" y="2155"/>
                    <a:pt x="1772" y="2296"/>
                    <a:pt x="2288" y="2296"/>
                  </a:cubicBezTo>
                  <a:cubicBezTo>
                    <a:pt x="2864" y="2296"/>
                    <a:pt x="3476" y="2121"/>
                    <a:pt x="4003" y="1885"/>
                  </a:cubicBezTo>
                  <a:cubicBezTo>
                    <a:pt x="4938" y="1463"/>
                    <a:pt x="5869" y="880"/>
                    <a:pt x="6878" y="880"/>
                  </a:cubicBezTo>
                  <a:cubicBezTo>
                    <a:pt x="6951" y="880"/>
                    <a:pt x="7024" y="883"/>
                    <a:pt x="7097" y="890"/>
                  </a:cubicBezTo>
                  <a:cubicBezTo>
                    <a:pt x="7627" y="934"/>
                    <a:pt x="8129" y="1152"/>
                    <a:pt x="8656" y="1222"/>
                  </a:cubicBezTo>
                  <a:cubicBezTo>
                    <a:pt x="8778" y="1237"/>
                    <a:pt x="8900" y="1245"/>
                    <a:pt x="9020" y="1245"/>
                  </a:cubicBezTo>
                  <a:cubicBezTo>
                    <a:pt x="10031" y="1245"/>
                    <a:pt x="10976" y="713"/>
                    <a:pt x="11765"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33"/>
            <p:cNvSpPr/>
            <p:nvPr/>
          </p:nvSpPr>
          <p:spPr>
            <a:xfrm>
              <a:off x="3508745" y="2457934"/>
              <a:ext cx="404972" cy="168967"/>
            </a:xfrm>
            <a:custGeom>
              <a:avLst/>
              <a:gdLst/>
              <a:ahLst/>
              <a:cxnLst/>
              <a:rect l="l" t="t" r="r" b="b"/>
              <a:pathLst>
                <a:path w="12432" h="5187" extrusionOk="0">
                  <a:moveTo>
                    <a:pt x="1" y="0"/>
                  </a:moveTo>
                  <a:cubicBezTo>
                    <a:pt x="51" y="146"/>
                    <a:pt x="129" y="296"/>
                    <a:pt x="233" y="444"/>
                  </a:cubicBezTo>
                  <a:cubicBezTo>
                    <a:pt x="1083" y="1648"/>
                    <a:pt x="2481" y="2123"/>
                    <a:pt x="3359" y="3336"/>
                  </a:cubicBezTo>
                  <a:cubicBezTo>
                    <a:pt x="3818" y="3968"/>
                    <a:pt x="4192" y="4779"/>
                    <a:pt x="4834" y="5070"/>
                  </a:cubicBezTo>
                  <a:cubicBezTo>
                    <a:pt x="5017" y="5153"/>
                    <a:pt x="5207" y="5186"/>
                    <a:pt x="5400" y="5186"/>
                  </a:cubicBezTo>
                  <a:cubicBezTo>
                    <a:pt x="5723" y="5186"/>
                    <a:pt x="6054" y="5093"/>
                    <a:pt x="6366" y="4984"/>
                  </a:cubicBezTo>
                  <a:cubicBezTo>
                    <a:pt x="8301" y="4319"/>
                    <a:pt x="10116" y="3115"/>
                    <a:pt x="11642" y="1485"/>
                  </a:cubicBezTo>
                  <a:cubicBezTo>
                    <a:pt x="11948" y="1157"/>
                    <a:pt x="12256" y="792"/>
                    <a:pt x="12383" y="314"/>
                  </a:cubicBezTo>
                  <a:cubicBezTo>
                    <a:pt x="12410" y="213"/>
                    <a:pt x="12426" y="109"/>
                    <a:pt x="12432"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33"/>
            <p:cNvSpPr/>
            <p:nvPr/>
          </p:nvSpPr>
          <p:spPr>
            <a:xfrm>
              <a:off x="2705706" y="2646674"/>
              <a:ext cx="613583" cy="146783"/>
            </a:xfrm>
            <a:custGeom>
              <a:avLst/>
              <a:gdLst/>
              <a:ahLst/>
              <a:cxnLst/>
              <a:rect l="l" t="t" r="r" b="b"/>
              <a:pathLst>
                <a:path w="18836" h="4506" extrusionOk="0">
                  <a:moveTo>
                    <a:pt x="10489" y="0"/>
                  </a:moveTo>
                  <a:cubicBezTo>
                    <a:pt x="9989" y="0"/>
                    <a:pt x="9489" y="133"/>
                    <a:pt x="9006" y="275"/>
                  </a:cubicBezTo>
                  <a:cubicBezTo>
                    <a:pt x="7781" y="633"/>
                    <a:pt x="6576" y="1053"/>
                    <a:pt x="5396" y="1535"/>
                  </a:cubicBezTo>
                  <a:cubicBezTo>
                    <a:pt x="4814" y="1772"/>
                    <a:pt x="4231" y="2026"/>
                    <a:pt x="3639" y="2237"/>
                  </a:cubicBezTo>
                  <a:cubicBezTo>
                    <a:pt x="3557" y="2266"/>
                    <a:pt x="3471" y="2296"/>
                    <a:pt x="3389" y="2324"/>
                  </a:cubicBezTo>
                  <a:cubicBezTo>
                    <a:pt x="2778" y="2530"/>
                    <a:pt x="2156" y="2682"/>
                    <a:pt x="1514" y="2719"/>
                  </a:cubicBezTo>
                  <a:cubicBezTo>
                    <a:pt x="1432" y="2724"/>
                    <a:pt x="1349" y="2726"/>
                    <a:pt x="1266" y="2726"/>
                  </a:cubicBezTo>
                  <a:cubicBezTo>
                    <a:pt x="841" y="2726"/>
                    <a:pt x="409" y="2664"/>
                    <a:pt x="0" y="2537"/>
                  </a:cubicBezTo>
                  <a:lnTo>
                    <a:pt x="0" y="4238"/>
                  </a:lnTo>
                  <a:cubicBezTo>
                    <a:pt x="431" y="4208"/>
                    <a:pt x="859" y="4121"/>
                    <a:pt x="1270" y="3998"/>
                  </a:cubicBezTo>
                  <a:cubicBezTo>
                    <a:pt x="2286" y="3694"/>
                    <a:pt x="3232" y="3190"/>
                    <a:pt x="4229" y="2836"/>
                  </a:cubicBezTo>
                  <a:cubicBezTo>
                    <a:pt x="4296" y="2813"/>
                    <a:pt x="4364" y="2790"/>
                    <a:pt x="4430" y="2768"/>
                  </a:cubicBezTo>
                  <a:cubicBezTo>
                    <a:pt x="4641" y="2699"/>
                    <a:pt x="4856" y="2635"/>
                    <a:pt x="5074" y="2592"/>
                  </a:cubicBezTo>
                  <a:cubicBezTo>
                    <a:pt x="5260" y="2556"/>
                    <a:pt x="5449" y="2534"/>
                    <a:pt x="5639" y="2534"/>
                  </a:cubicBezTo>
                  <a:cubicBezTo>
                    <a:pt x="5694" y="2534"/>
                    <a:pt x="5749" y="2536"/>
                    <a:pt x="5805" y="2540"/>
                  </a:cubicBezTo>
                  <a:cubicBezTo>
                    <a:pt x="6444" y="2589"/>
                    <a:pt x="7023" y="2908"/>
                    <a:pt x="7594" y="3197"/>
                  </a:cubicBezTo>
                  <a:cubicBezTo>
                    <a:pt x="8462" y="3638"/>
                    <a:pt x="9437" y="4025"/>
                    <a:pt x="10389" y="4025"/>
                  </a:cubicBezTo>
                  <a:cubicBezTo>
                    <a:pt x="10496" y="4025"/>
                    <a:pt x="10604" y="4020"/>
                    <a:pt x="10711" y="4010"/>
                  </a:cubicBezTo>
                  <a:cubicBezTo>
                    <a:pt x="10948" y="3984"/>
                    <a:pt x="11180" y="3933"/>
                    <a:pt x="11410" y="3853"/>
                  </a:cubicBezTo>
                  <a:cubicBezTo>
                    <a:pt x="11460" y="3834"/>
                    <a:pt x="11508" y="3816"/>
                    <a:pt x="11557" y="3795"/>
                  </a:cubicBezTo>
                  <a:cubicBezTo>
                    <a:pt x="12004" y="3609"/>
                    <a:pt x="12413" y="3328"/>
                    <a:pt x="12878" y="3196"/>
                  </a:cubicBezTo>
                  <a:cubicBezTo>
                    <a:pt x="13109" y="3129"/>
                    <a:pt x="13338" y="3100"/>
                    <a:pt x="13567" y="3100"/>
                  </a:cubicBezTo>
                  <a:cubicBezTo>
                    <a:pt x="14789" y="3100"/>
                    <a:pt x="15985" y="3934"/>
                    <a:pt x="17195" y="4362"/>
                  </a:cubicBezTo>
                  <a:cubicBezTo>
                    <a:pt x="17419" y="4441"/>
                    <a:pt x="17659" y="4505"/>
                    <a:pt x="17894" y="4505"/>
                  </a:cubicBezTo>
                  <a:cubicBezTo>
                    <a:pt x="18013" y="4505"/>
                    <a:pt x="18130" y="4489"/>
                    <a:pt x="18243" y="4449"/>
                  </a:cubicBezTo>
                  <a:cubicBezTo>
                    <a:pt x="18581" y="4329"/>
                    <a:pt x="18835" y="3926"/>
                    <a:pt x="18687" y="3603"/>
                  </a:cubicBezTo>
                  <a:cubicBezTo>
                    <a:pt x="18568" y="3357"/>
                    <a:pt x="18279" y="3255"/>
                    <a:pt x="18018" y="3181"/>
                  </a:cubicBezTo>
                  <a:cubicBezTo>
                    <a:pt x="16566" y="2770"/>
                    <a:pt x="15031" y="2516"/>
                    <a:pt x="13756" y="1707"/>
                  </a:cubicBezTo>
                  <a:cubicBezTo>
                    <a:pt x="12803" y="1104"/>
                    <a:pt x="11974" y="188"/>
                    <a:pt x="10858" y="26"/>
                  </a:cubicBezTo>
                  <a:cubicBezTo>
                    <a:pt x="10735" y="8"/>
                    <a:pt x="10612" y="0"/>
                    <a:pt x="1048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33"/>
            <p:cNvSpPr/>
            <p:nvPr/>
          </p:nvSpPr>
          <p:spPr>
            <a:xfrm>
              <a:off x="2705641" y="2621917"/>
              <a:ext cx="193398" cy="78245"/>
            </a:xfrm>
            <a:custGeom>
              <a:avLst/>
              <a:gdLst/>
              <a:ahLst/>
              <a:cxnLst/>
              <a:rect l="l" t="t" r="r" b="b"/>
              <a:pathLst>
                <a:path w="5937" h="2402" extrusionOk="0">
                  <a:moveTo>
                    <a:pt x="1" y="1"/>
                  </a:moveTo>
                  <a:lnTo>
                    <a:pt x="1" y="2173"/>
                  </a:lnTo>
                  <a:cubicBezTo>
                    <a:pt x="70" y="2196"/>
                    <a:pt x="137" y="2216"/>
                    <a:pt x="205" y="2233"/>
                  </a:cubicBezTo>
                  <a:cubicBezTo>
                    <a:pt x="659" y="2354"/>
                    <a:pt x="1124" y="2402"/>
                    <a:pt x="1591" y="2402"/>
                  </a:cubicBezTo>
                  <a:cubicBezTo>
                    <a:pt x="2396" y="2402"/>
                    <a:pt x="3212" y="2261"/>
                    <a:pt x="4006" y="2109"/>
                  </a:cubicBezTo>
                  <a:cubicBezTo>
                    <a:pt x="4490" y="2018"/>
                    <a:pt x="4979" y="1920"/>
                    <a:pt x="5428" y="1713"/>
                  </a:cubicBezTo>
                  <a:cubicBezTo>
                    <a:pt x="5593" y="1640"/>
                    <a:pt x="5760" y="1539"/>
                    <a:pt x="5833" y="1373"/>
                  </a:cubicBezTo>
                  <a:cubicBezTo>
                    <a:pt x="5937" y="1130"/>
                    <a:pt x="5782" y="837"/>
                    <a:pt x="5557" y="700"/>
                  </a:cubicBezTo>
                  <a:cubicBezTo>
                    <a:pt x="5330" y="563"/>
                    <a:pt x="5053" y="544"/>
                    <a:pt x="4789" y="535"/>
                  </a:cubicBezTo>
                  <a:cubicBezTo>
                    <a:pt x="4610" y="529"/>
                    <a:pt x="4430" y="526"/>
                    <a:pt x="4251" y="526"/>
                  </a:cubicBezTo>
                  <a:cubicBezTo>
                    <a:pt x="3625" y="526"/>
                    <a:pt x="2999" y="563"/>
                    <a:pt x="2378" y="635"/>
                  </a:cubicBezTo>
                  <a:cubicBezTo>
                    <a:pt x="2104" y="666"/>
                    <a:pt x="1824" y="705"/>
                    <a:pt x="1549" y="705"/>
                  </a:cubicBezTo>
                  <a:cubicBezTo>
                    <a:pt x="1335" y="705"/>
                    <a:pt x="1123" y="682"/>
                    <a:pt x="919" y="615"/>
                  </a:cubicBezTo>
                  <a:cubicBezTo>
                    <a:pt x="566" y="499"/>
                    <a:pt x="270" y="261"/>
                    <a:pt x="1"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33"/>
            <p:cNvSpPr/>
            <p:nvPr/>
          </p:nvSpPr>
          <p:spPr>
            <a:xfrm>
              <a:off x="3072077" y="2591980"/>
              <a:ext cx="1328865" cy="317248"/>
            </a:xfrm>
            <a:custGeom>
              <a:avLst/>
              <a:gdLst/>
              <a:ahLst/>
              <a:cxnLst/>
              <a:rect l="l" t="t" r="r" b="b"/>
              <a:pathLst>
                <a:path w="40794" h="9739" extrusionOk="0">
                  <a:moveTo>
                    <a:pt x="40794" y="0"/>
                  </a:moveTo>
                  <a:cubicBezTo>
                    <a:pt x="40082" y="104"/>
                    <a:pt x="39387" y="314"/>
                    <a:pt x="38732" y="618"/>
                  </a:cubicBezTo>
                  <a:cubicBezTo>
                    <a:pt x="38190" y="874"/>
                    <a:pt x="37668" y="1199"/>
                    <a:pt x="37076" y="1285"/>
                  </a:cubicBezTo>
                  <a:cubicBezTo>
                    <a:pt x="36957" y="1301"/>
                    <a:pt x="36839" y="1309"/>
                    <a:pt x="36720" y="1309"/>
                  </a:cubicBezTo>
                  <a:cubicBezTo>
                    <a:pt x="36596" y="1309"/>
                    <a:pt x="36472" y="1301"/>
                    <a:pt x="36347" y="1287"/>
                  </a:cubicBezTo>
                  <a:cubicBezTo>
                    <a:pt x="36139" y="1264"/>
                    <a:pt x="35931" y="1225"/>
                    <a:pt x="35727" y="1186"/>
                  </a:cubicBezTo>
                  <a:cubicBezTo>
                    <a:pt x="34852" y="1018"/>
                    <a:pt x="33944" y="816"/>
                    <a:pt x="33050" y="748"/>
                  </a:cubicBezTo>
                  <a:cubicBezTo>
                    <a:pt x="32855" y="734"/>
                    <a:pt x="32660" y="725"/>
                    <a:pt x="32467" y="725"/>
                  </a:cubicBezTo>
                  <a:cubicBezTo>
                    <a:pt x="32087" y="725"/>
                    <a:pt x="31713" y="757"/>
                    <a:pt x="31347" y="833"/>
                  </a:cubicBezTo>
                  <a:cubicBezTo>
                    <a:pt x="31042" y="895"/>
                    <a:pt x="30745" y="989"/>
                    <a:pt x="30454" y="1122"/>
                  </a:cubicBezTo>
                  <a:cubicBezTo>
                    <a:pt x="30144" y="1265"/>
                    <a:pt x="29855" y="1447"/>
                    <a:pt x="29574" y="1642"/>
                  </a:cubicBezTo>
                  <a:cubicBezTo>
                    <a:pt x="29279" y="1848"/>
                    <a:pt x="28990" y="2066"/>
                    <a:pt x="28693" y="2267"/>
                  </a:cubicBezTo>
                  <a:cubicBezTo>
                    <a:pt x="28387" y="2472"/>
                    <a:pt x="28073" y="2658"/>
                    <a:pt x="27750" y="2832"/>
                  </a:cubicBezTo>
                  <a:cubicBezTo>
                    <a:pt x="26683" y="3402"/>
                    <a:pt x="25534" y="3819"/>
                    <a:pt x="24392" y="4231"/>
                  </a:cubicBezTo>
                  <a:cubicBezTo>
                    <a:pt x="23745" y="4463"/>
                    <a:pt x="23081" y="4700"/>
                    <a:pt x="22399" y="4726"/>
                  </a:cubicBezTo>
                  <a:cubicBezTo>
                    <a:pt x="22355" y="4728"/>
                    <a:pt x="22310" y="4729"/>
                    <a:pt x="22265" y="4729"/>
                  </a:cubicBezTo>
                  <a:cubicBezTo>
                    <a:pt x="22220" y="4729"/>
                    <a:pt x="22175" y="4728"/>
                    <a:pt x="22131" y="4726"/>
                  </a:cubicBezTo>
                  <a:cubicBezTo>
                    <a:pt x="21611" y="4703"/>
                    <a:pt x="21108" y="4545"/>
                    <a:pt x="20596" y="4469"/>
                  </a:cubicBezTo>
                  <a:cubicBezTo>
                    <a:pt x="20293" y="4423"/>
                    <a:pt x="19996" y="4402"/>
                    <a:pt x="19704" y="4402"/>
                  </a:cubicBezTo>
                  <a:cubicBezTo>
                    <a:pt x="15934" y="4402"/>
                    <a:pt x="13011" y="7927"/>
                    <a:pt x="9400" y="7927"/>
                  </a:cubicBezTo>
                  <a:cubicBezTo>
                    <a:pt x="8577" y="7927"/>
                    <a:pt x="7718" y="7744"/>
                    <a:pt x="6806" y="7295"/>
                  </a:cubicBezTo>
                  <a:cubicBezTo>
                    <a:pt x="5877" y="6838"/>
                    <a:pt x="4988" y="6281"/>
                    <a:pt x="3992" y="5997"/>
                  </a:cubicBezTo>
                  <a:cubicBezTo>
                    <a:pt x="3861" y="5960"/>
                    <a:pt x="3649" y="5941"/>
                    <a:pt x="3397" y="5941"/>
                  </a:cubicBezTo>
                  <a:cubicBezTo>
                    <a:pt x="2172" y="5941"/>
                    <a:pt x="0" y="6372"/>
                    <a:pt x="1546" y="7186"/>
                  </a:cubicBezTo>
                  <a:cubicBezTo>
                    <a:pt x="2574" y="7726"/>
                    <a:pt x="3599" y="8268"/>
                    <a:pt x="4624" y="8808"/>
                  </a:cubicBezTo>
                  <a:cubicBezTo>
                    <a:pt x="5144" y="9082"/>
                    <a:pt x="5667" y="9358"/>
                    <a:pt x="6230" y="9527"/>
                  </a:cubicBezTo>
                  <a:cubicBezTo>
                    <a:pt x="6712" y="9673"/>
                    <a:pt x="7199" y="9738"/>
                    <a:pt x="7686" y="9738"/>
                  </a:cubicBezTo>
                  <a:cubicBezTo>
                    <a:pt x="9597" y="9738"/>
                    <a:pt x="11517" y="8738"/>
                    <a:pt x="13212" y="7722"/>
                  </a:cubicBezTo>
                  <a:cubicBezTo>
                    <a:pt x="15071" y="6610"/>
                    <a:pt x="17097" y="5407"/>
                    <a:pt x="19208" y="5407"/>
                  </a:cubicBezTo>
                  <a:cubicBezTo>
                    <a:pt x="19514" y="5407"/>
                    <a:pt x="19822" y="5432"/>
                    <a:pt x="20131" y="5487"/>
                  </a:cubicBezTo>
                  <a:cubicBezTo>
                    <a:pt x="20633" y="5575"/>
                    <a:pt x="21130" y="5741"/>
                    <a:pt x="21630" y="5830"/>
                  </a:cubicBezTo>
                  <a:cubicBezTo>
                    <a:pt x="21841" y="5869"/>
                    <a:pt x="22053" y="5894"/>
                    <a:pt x="22265" y="5894"/>
                  </a:cubicBezTo>
                  <a:cubicBezTo>
                    <a:pt x="22334" y="5894"/>
                    <a:pt x="22404" y="5891"/>
                    <a:pt x="22473" y="5885"/>
                  </a:cubicBezTo>
                  <a:cubicBezTo>
                    <a:pt x="23538" y="5797"/>
                    <a:pt x="24400" y="5032"/>
                    <a:pt x="25346" y="4535"/>
                  </a:cubicBezTo>
                  <a:cubicBezTo>
                    <a:pt x="25964" y="4212"/>
                    <a:pt x="26635" y="4001"/>
                    <a:pt x="27324" y="3907"/>
                  </a:cubicBezTo>
                  <a:cubicBezTo>
                    <a:pt x="27599" y="3870"/>
                    <a:pt x="27876" y="3852"/>
                    <a:pt x="28152" y="3852"/>
                  </a:cubicBezTo>
                  <a:cubicBezTo>
                    <a:pt x="28339" y="3852"/>
                    <a:pt x="28526" y="3860"/>
                    <a:pt x="28712" y="3877"/>
                  </a:cubicBezTo>
                  <a:cubicBezTo>
                    <a:pt x="29130" y="3914"/>
                    <a:pt x="29545" y="3995"/>
                    <a:pt x="29946" y="4122"/>
                  </a:cubicBezTo>
                  <a:cubicBezTo>
                    <a:pt x="30111" y="4174"/>
                    <a:pt x="30275" y="4234"/>
                    <a:pt x="30437" y="4296"/>
                  </a:cubicBezTo>
                  <a:cubicBezTo>
                    <a:pt x="31026" y="4519"/>
                    <a:pt x="31609" y="4782"/>
                    <a:pt x="32211" y="4889"/>
                  </a:cubicBezTo>
                  <a:cubicBezTo>
                    <a:pt x="32385" y="4920"/>
                    <a:pt x="32560" y="4936"/>
                    <a:pt x="32738" y="4936"/>
                  </a:cubicBezTo>
                  <a:cubicBezTo>
                    <a:pt x="32776" y="4936"/>
                    <a:pt x="32815" y="4935"/>
                    <a:pt x="32854" y="4934"/>
                  </a:cubicBezTo>
                  <a:cubicBezTo>
                    <a:pt x="34259" y="4870"/>
                    <a:pt x="35316" y="3707"/>
                    <a:pt x="36436" y="2860"/>
                  </a:cubicBezTo>
                  <a:cubicBezTo>
                    <a:pt x="36443" y="2858"/>
                    <a:pt x="36449" y="2852"/>
                    <a:pt x="36455" y="2847"/>
                  </a:cubicBezTo>
                  <a:cubicBezTo>
                    <a:pt x="37717" y="1899"/>
                    <a:pt x="39229" y="1294"/>
                    <a:pt x="40794" y="1093"/>
                  </a:cubicBezTo>
                  <a:lnTo>
                    <a:pt x="40794" y="0"/>
                  </a:ln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3" name="Google Shape;1343;p33"/>
          <p:cNvSpPr/>
          <p:nvPr/>
        </p:nvSpPr>
        <p:spPr>
          <a:xfrm>
            <a:off x="8817350" y="3078125"/>
            <a:ext cx="451375" cy="658375"/>
          </a:xfrm>
          <a:custGeom>
            <a:avLst/>
            <a:gdLst/>
            <a:ahLst/>
            <a:cxnLst/>
            <a:rect l="l" t="t" r="r" b="b"/>
            <a:pathLst>
              <a:path w="18055" h="26335" extrusionOk="0">
                <a:moveTo>
                  <a:pt x="9533" y="0"/>
                </a:moveTo>
                <a:cubicBezTo>
                  <a:pt x="9520" y="0"/>
                  <a:pt x="9507" y="1"/>
                  <a:pt x="9494" y="3"/>
                </a:cubicBezTo>
                <a:cubicBezTo>
                  <a:pt x="9372" y="20"/>
                  <a:pt x="9274" y="113"/>
                  <a:pt x="9196" y="207"/>
                </a:cubicBezTo>
                <a:cubicBezTo>
                  <a:pt x="8362" y="1231"/>
                  <a:pt x="8768" y="2729"/>
                  <a:pt x="9021" y="4027"/>
                </a:cubicBezTo>
                <a:cubicBezTo>
                  <a:pt x="9623" y="7126"/>
                  <a:pt x="9101" y="10514"/>
                  <a:pt x="10562" y="13313"/>
                </a:cubicBezTo>
                <a:cubicBezTo>
                  <a:pt x="9962" y="13181"/>
                  <a:pt x="9360" y="13072"/>
                  <a:pt x="8751" y="12983"/>
                </a:cubicBezTo>
                <a:cubicBezTo>
                  <a:pt x="8681" y="12973"/>
                  <a:pt x="8605" y="12966"/>
                  <a:pt x="8530" y="12966"/>
                </a:cubicBezTo>
                <a:cubicBezTo>
                  <a:pt x="8333" y="12966"/>
                  <a:pt x="8142" y="13015"/>
                  <a:pt x="8064" y="13183"/>
                </a:cubicBezTo>
                <a:cubicBezTo>
                  <a:pt x="7942" y="13450"/>
                  <a:pt x="8253" y="13728"/>
                  <a:pt x="8544" y="13761"/>
                </a:cubicBezTo>
                <a:cubicBezTo>
                  <a:pt x="8591" y="13767"/>
                  <a:pt x="8639" y="13769"/>
                  <a:pt x="8688" y="13769"/>
                </a:cubicBezTo>
                <a:cubicBezTo>
                  <a:pt x="8847" y="13769"/>
                  <a:pt x="9009" y="13745"/>
                  <a:pt x="9168" y="13745"/>
                </a:cubicBezTo>
                <a:cubicBezTo>
                  <a:pt x="9252" y="13745"/>
                  <a:pt x="9335" y="13752"/>
                  <a:pt x="9417" y="13773"/>
                </a:cubicBezTo>
                <a:cubicBezTo>
                  <a:pt x="10084" y="13940"/>
                  <a:pt x="10211" y="14806"/>
                  <a:pt x="10344" y="15482"/>
                </a:cubicBezTo>
                <a:cubicBezTo>
                  <a:pt x="10604" y="16788"/>
                  <a:pt x="11413" y="17976"/>
                  <a:pt x="12532" y="18696"/>
                </a:cubicBezTo>
                <a:cubicBezTo>
                  <a:pt x="12497" y="19134"/>
                  <a:pt x="11893" y="19359"/>
                  <a:pt x="11374" y="19359"/>
                </a:cubicBezTo>
                <a:cubicBezTo>
                  <a:pt x="11230" y="19359"/>
                  <a:pt x="11092" y="19341"/>
                  <a:pt x="10975" y="19306"/>
                </a:cubicBezTo>
                <a:cubicBezTo>
                  <a:pt x="10437" y="19144"/>
                  <a:pt x="10051" y="18685"/>
                  <a:pt x="9698" y="18250"/>
                </a:cubicBezTo>
                <a:cubicBezTo>
                  <a:pt x="9411" y="17896"/>
                  <a:pt x="9123" y="17542"/>
                  <a:pt x="8838" y="17188"/>
                </a:cubicBezTo>
                <a:cubicBezTo>
                  <a:pt x="8688" y="17004"/>
                  <a:pt x="8533" y="16815"/>
                  <a:pt x="8323" y="16703"/>
                </a:cubicBezTo>
                <a:cubicBezTo>
                  <a:pt x="8134" y="16603"/>
                  <a:pt x="7918" y="16574"/>
                  <a:pt x="7707" y="16553"/>
                </a:cubicBezTo>
                <a:cubicBezTo>
                  <a:pt x="6964" y="16477"/>
                  <a:pt x="6187" y="16458"/>
                  <a:pt x="5532" y="16100"/>
                </a:cubicBezTo>
                <a:cubicBezTo>
                  <a:pt x="4877" y="15744"/>
                  <a:pt x="4405" y="14909"/>
                  <a:pt x="4738" y="14241"/>
                </a:cubicBezTo>
                <a:cubicBezTo>
                  <a:pt x="4910" y="13897"/>
                  <a:pt x="5249" y="13675"/>
                  <a:pt x="5545" y="13430"/>
                </a:cubicBezTo>
                <a:cubicBezTo>
                  <a:pt x="6393" y="12724"/>
                  <a:pt x="6963" y="11671"/>
                  <a:pt x="7019" y="10570"/>
                </a:cubicBezTo>
                <a:cubicBezTo>
                  <a:pt x="7074" y="9468"/>
                  <a:pt x="6590" y="8336"/>
                  <a:pt x="5709" y="7673"/>
                </a:cubicBezTo>
                <a:cubicBezTo>
                  <a:pt x="5602" y="8760"/>
                  <a:pt x="5493" y="9848"/>
                  <a:pt x="5387" y="10933"/>
                </a:cubicBezTo>
                <a:cubicBezTo>
                  <a:pt x="5372" y="11078"/>
                  <a:pt x="5348" y="11242"/>
                  <a:pt x="5227" y="11324"/>
                </a:cubicBezTo>
                <a:cubicBezTo>
                  <a:pt x="5182" y="11354"/>
                  <a:pt x="5136" y="11368"/>
                  <a:pt x="5091" y="11368"/>
                </a:cubicBezTo>
                <a:cubicBezTo>
                  <a:pt x="4883" y="11368"/>
                  <a:pt x="4685" y="11085"/>
                  <a:pt x="4627" y="10843"/>
                </a:cubicBezTo>
                <a:cubicBezTo>
                  <a:pt x="4281" y="9401"/>
                  <a:pt x="4714" y="7905"/>
                  <a:pt x="5008" y="6452"/>
                </a:cubicBezTo>
                <a:cubicBezTo>
                  <a:pt x="5303" y="4999"/>
                  <a:pt x="5420" y="3363"/>
                  <a:pt x="4562" y="2153"/>
                </a:cubicBezTo>
                <a:cubicBezTo>
                  <a:pt x="4445" y="1988"/>
                  <a:pt x="4236" y="1829"/>
                  <a:pt x="4055" y="1829"/>
                </a:cubicBezTo>
                <a:cubicBezTo>
                  <a:pt x="3984" y="1829"/>
                  <a:pt x="3917" y="1854"/>
                  <a:pt x="3862" y="1912"/>
                </a:cubicBezTo>
                <a:cubicBezTo>
                  <a:pt x="3810" y="1968"/>
                  <a:pt x="3784" y="2042"/>
                  <a:pt x="3767" y="2117"/>
                </a:cubicBezTo>
                <a:cubicBezTo>
                  <a:pt x="3633" y="2696"/>
                  <a:pt x="3926" y="3285"/>
                  <a:pt x="3945" y="3881"/>
                </a:cubicBezTo>
                <a:cubicBezTo>
                  <a:pt x="3962" y="4382"/>
                  <a:pt x="3569" y="4961"/>
                  <a:pt x="3133" y="4961"/>
                </a:cubicBezTo>
                <a:cubicBezTo>
                  <a:pt x="3051" y="4961"/>
                  <a:pt x="2967" y="4941"/>
                  <a:pt x="2884" y="4895"/>
                </a:cubicBezTo>
                <a:cubicBezTo>
                  <a:pt x="2673" y="4778"/>
                  <a:pt x="2559" y="4533"/>
                  <a:pt x="2353" y="4405"/>
                </a:cubicBezTo>
                <a:cubicBezTo>
                  <a:pt x="2264" y="4350"/>
                  <a:pt x="2161" y="4323"/>
                  <a:pt x="2056" y="4323"/>
                </a:cubicBezTo>
                <a:cubicBezTo>
                  <a:pt x="1851" y="4323"/>
                  <a:pt x="1642" y="4425"/>
                  <a:pt x="1536" y="4603"/>
                </a:cubicBezTo>
                <a:cubicBezTo>
                  <a:pt x="1377" y="4870"/>
                  <a:pt x="1479" y="5260"/>
                  <a:pt x="1751" y="5415"/>
                </a:cubicBezTo>
                <a:cubicBezTo>
                  <a:pt x="2007" y="5563"/>
                  <a:pt x="2334" y="5499"/>
                  <a:pt x="2616" y="5589"/>
                </a:cubicBezTo>
                <a:cubicBezTo>
                  <a:pt x="3045" y="5726"/>
                  <a:pt x="3288" y="6198"/>
                  <a:pt x="3321" y="6646"/>
                </a:cubicBezTo>
                <a:cubicBezTo>
                  <a:pt x="3355" y="7095"/>
                  <a:pt x="3227" y="7537"/>
                  <a:pt x="3149" y="7980"/>
                </a:cubicBezTo>
                <a:cubicBezTo>
                  <a:pt x="3000" y="8818"/>
                  <a:pt x="3028" y="9684"/>
                  <a:pt x="3229" y="10511"/>
                </a:cubicBezTo>
                <a:cubicBezTo>
                  <a:pt x="3329" y="10920"/>
                  <a:pt x="3449" y="11413"/>
                  <a:pt x="3150" y="11709"/>
                </a:cubicBezTo>
                <a:cubicBezTo>
                  <a:pt x="3017" y="11842"/>
                  <a:pt x="2850" y="11889"/>
                  <a:pt x="2670" y="11889"/>
                </a:cubicBezTo>
                <a:cubicBezTo>
                  <a:pt x="2372" y="11889"/>
                  <a:pt x="2035" y="11762"/>
                  <a:pt x="1737" y="11677"/>
                </a:cubicBezTo>
                <a:cubicBezTo>
                  <a:pt x="1652" y="11653"/>
                  <a:pt x="1558" y="11641"/>
                  <a:pt x="1463" y="11641"/>
                </a:cubicBezTo>
                <a:cubicBezTo>
                  <a:pt x="1026" y="11641"/>
                  <a:pt x="556" y="11886"/>
                  <a:pt x="686" y="12273"/>
                </a:cubicBezTo>
                <a:cubicBezTo>
                  <a:pt x="770" y="12524"/>
                  <a:pt x="1065" y="12619"/>
                  <a:pt x="1298" y="12748"/>
                </a:cubicBezTo>
                <a:cubicBezTo>
                  <a:pt x="2724" y="13541"/>
                  <a:pt x="2178" y="16110"/>
                  <a:pt x="3611" y="16891"/>
                </a:cubicBezTo>
                <a:cubicBezTo>
                  <a:pt x="3868" y="17030"/>
                  <a:pt x="4167" y="17093"/>
                  <a:pt x="4406" y="17263"/>
                </a:cubicBezTo>
                <a:cubicBezTo>
                  <a:pt x="4644" y="17434"/>
                  <a:pt x="4803" y="17785"/>
                  <a:pt x="4631" y="18023"/>
                </a:cubicBezTo>
                <a:cubicBezTo>
                  <a:pt x="4533" y="18157"/>
                  <a:pt x="4365" y="18213"/>
                  <a:pt x="4201" y="18247"/>
                </a:cubicBezTo>
                <a:cubicBezTo>
                  <a:pt x="4008" y="18289"/>
                  <a:pt x="3811" y="18309"/>
                  <a:pt x="3613" y="18309"/>
                </a:cubicBezTo>
                <a:cubicBezTo>
                  <a:pt x="2980" y="18309"/>
                  <a:pt x="2345" y="18100"/>
                  <a:pt x="1843" y="17713"/>
                </a:cubicBezTo>
                <a:cubicBezTo>
                  <a:pt x="1485" y="17437"/>
                  <a:pt x="1057" y="17059"/>
                  <a:pt x="657" y="17059"/>
                </a:cubicBezTo>
                <a:cubicBezTo>
                  <a:pt x="544" y="17059"/>
                  <a:pt x="434" y="17089"/>
                  <a:pt x="328" y="17160"/>
                </a:cubicBezTo>
                <a:cubicBezTo>
                  <a:pt x="25" y="17368"/>
                  <a:pt x="0" y="17831"/>
                  <a:pt x="178" y="18153"/>
                </a:cubicBezTo>
                <a:cubicBezTo>
                  <a:pt x="355" y="18474"/>
                  <a:pt x="676" y="18687"/>
                  <a:pt x="985" y="18886"/>
                </a:cubicBezTo>
                <a:cubicBezTo>
                  <a:pt x="1710" y="19357"/>
                  <a:pt x="2527" y="19843"/>
                  <a:pt x="3363" y="19843"/>
                </a:cubicBezTo>
                <a:cubicBezTo>
                  <a:pt x="3520" y="19843"/>
                  <a:pt x="3678" y="19826"/>
                  <a:pt x="3835" y="19789"/>
                </a:cubicBezTo>
                <a:cubicBezTo>
                  <a:pt x="4850" y="19547"/>
                  <a:pt x="5651" y="18496"/>
                  <a:pt x="6649" y="18496"/>
                </a:cubicBezTo>
                <a:cubicBezTo>
                  <a:pt x="6723" y="18496"/>
                  <a:pt x="6798" y="18502"/>
                  <a:pt x="6874" y="18514"/>
                </a:cubicBezTo>
                <a:cubicBezTo>
                  <a:pt x="7589" y="18630"/>
                  <a:pt x="8112" y="19401"/>
                  <a:pt x="7997" y="20116"/>
                </a:cubicBezTo>
                <a:cubicBezTo>
                  <a:pt x="7881" y="20831"/>
                  <a:pt x="7185" y="21389"/>
                  <a:pt x="6460" y="21389"/>
                </a:cubicBezTo>
                <a:cubicBezTo>
                  <a:pt x="5933" y="21389"/>
                  <a:pt x="5434" y="21136"/>
                  <a:pt x="4909" y="21115"/>
                </a:cubicBezTo>
                <a:cubicBezTo>
                  <a:pt x="4895" y="21115"/>
                  <a:pt x="4881" y="21114"/>
                  <a:pt x="4868" y="21114"/>
                </a:cubicBezTo>
                <a:cubicBezTo>
                  <a:pt x="4350" y="21114"/>
                  <a:pt x="3759" y="21500"/>
                  <a:pt x="3866" y="22003"/>
                </a:cubicBezTo>
                <a:cubicBezTo>
                  <a:pt x="3912" y="22215"/>
                  <a:pt x="4074" y="22386"/>
                  <a:pt x="4255" y="22507"/>
                </a:cubicBezTo>
                <a:cubicBezTo>
                  <a:pt x="4559" y="22708"/>
                  <a:pt x="4902" y="22789"/>
                  <a:pt x="5258" y="22789"/>
                </a:cubicBezTo>
                <a:cubicBezTo>
                  <a:pt x="5866" y="22789"/>
                  <a:pt x="6514" y="22555"/>
                  <a:pt x="7079" y="22292"/>
                </a:cubicBezTo>
                <a:cubicBezTo>
                  <a:pt x="7782" y="21962"/>
                  <a:pt x="8544" y="21587"/>
                  <a:pt x="9296" y="21587"/>
                </a:cubicBezTo>
                <a:cubicBezTo>
                  <a:pt x="9499" y="21587"/>
                  <a:pt x="9702" y="21614"/>
                  <a:pt x="9903" y="21678"/>
                </a:cubicBezTo>
                <a:cubicBezTo>
                  <a:pt x="10159" y="21759"/>
                  <a:pt x="10414" y="21920"/>
                  <a:pt x="10490" y="22176"/>
                </a:cubicBezTo>
                <a:cubicBezTo>
                  <a:pt x="10587" y="22504"/>
                  <a:pt x="10362" y="22827"/>
                  <a:pt x="10177" y="23113"/>
                </a:cubicBezTo>
                <a:cubicBezTo>
                  <a:pt x="9687" y="23865"/>
                  <a:pt x="9398" y="24746"/>
                  <a:pt x="9346" y="25643"/>
                </a:cubicBezTo>
                <a:cubicBezTo>
                  <a:pt x="9338" y="25788"/>
                  <a:pt x="9338" y="25940"/>
                  <a:pt x="9406" y="26070"/>
                </a:cubicBezTo>
                <a:cubicBezTo>
                  <a:pt x="9510" y="26265"/>
                  <a:pt x="9718" y="26334"/>
                  <a:pt x="9945" y="26334"/>
                </a:cubicBezTo>
                <a:cubicBezTo>
                  <a:pt x="10115" y="26334"/>
                  <a:pt x="10295" y="26296"/>
                  <a:pt x="10451" y="26242"/>
                </a:cubicBezTo>
                <a:cubicBezTo>
                  <a:pt x="11230" y="25975"/>
                  <a:pt x="12015" y="25552"/>
                  <a:pt x="12816" y="25552"/>
                </a:cubicBezTo>
                <a:cubicBezTo>
                  <a:pt x="12956" y="25552"/>
                  <a:pt x="13096" y="25565"/>
                  <a:pt x="13237" y="25594"/>
                </a:cubicBezTo>
                <a:cubicBezTo>
                  <a:pt x="13690" y="25685"/>
                  <a:pt x="14094" y="25938"/>
                  <a:pt x="14541" y="26049"/>
                </a:cubicBezTo>
                <a:cubicBezTo>
                  <a:pt x="14659" y="26078"/>
                  <a:pt x="14785" y="26094"/>
                  <a:pt x="14911" y="26094"/>
                </a:cubicBezTo>
                <a:cubicBezTo>
                  <a:pt x="15261" y="26094"/>
                  <a:pt x="15607" y="25971"/>
                  <a:pt x="15770" y="25673"/>
                </a:cubicBezTo>
                <a:lnTo>
                  <a:pt x="18054" y="23418"/>
                </a:lnTo>
                <a:cubicBezTo>
                  <a:pt x="17665" y="22059"/>
                  <a:pt x="16303" y="21224"/>
                  <a:pt x="15592" y="20000"/>
                </a:cubicBezTo>
                <a:cubicBezTo>
                  <a:pt x="15278" y="19459"/>
                  <a:pt x="15098" y="18854"/>
                  <a:pt x="14922" y="18252"/>
                </a:cubicBezTo>
                <a:cubicBezTo>
                  <a:pt x="14466" y="16706"/>
                  <a:pt x="14006" y="15052"/>
                  <a:pt x="14468" y="13507"/>
                </a:cubicBezTo>
                <a:cubicBezTo>
                  <a:pt x="14633" y="12956"/>
                  <a:pt x="14915" y="12419"/>
                  <a:pt x="14906" y="11845"/>
                </a:cubicBezTo>
                <a:cubicBezTo>
                  <a:pt x="14899" y="11310"/>
                  <a:pt x="14496" y="10731"/>
                  <a:pt x="13987" y="10731"/>
                </a:cubicBezTo>
                <a:cubicBezTo>
                  <a:pt x="13946" y="10731"/>
                  <a:pt x="13904" y="10734"/>
                  <a:pt x="13862" y="10742"/>
                </a:cubicBezTo>
                <a:cubicBezTo>
                  <a:pt x="13043" y="12331"/>
                  <a:pt x="12863" y="14240"/>
                  <a:pt x="13372" y="15954"/>
                </a:cubicBezTo>
                <a:cubicBezTo>
                  <a:pt x="13450" y="16215"/>
                  <a:pt x="13542" y="16485"/>
                  <a:pt x="13498" y="16754"/>
                </a:cubicBezTo>
                <a:cubicBezTo>
                  <a:pt x="13457" y="17000"/>
                  <a:pt x="13249" y="17236"/>
                  <a:pt x="13009" y="17236"/>
                </a:cubicBezTo>
                <a:cubicBezTo>
                  <a:pt x="12986" y="17236"/>
                  <a:pt x="12963" y="17234"/>
                  <a:pt x="12939" y="17229"/>
                </a:cubicBezTo>
                <a:cubicBezTo>
                  <a:pt x="12667" y="17175"/>
                  <a:pt x="12545" y="16859"/>
                  <a:pt x="12476" y="16591"/>
                </a:cubicBezTo>
                <a:cubicBezTo>
                  <a:pt x="11885" y="14273"/>
                  <a:pt x="11683" y="11712"/>
                  <a:pt x="12762" y="9577"/>
                </a:cubicBezTo>
                <a:cubicBezTo>
                  <a:pt x="13090" y="8926"/>
                  <a:pt x="13535" y="8314"/>
                  <a:pt x="13659" y="7597"/>
                </a:cubicBezTo>
                <a:cubicBezTo>
                  <a:pt x="13783" y="6880"/>
                  <a:pt x="13425" y="5999"/>
                  <a:pt x="12707" y="5879"/>
                </a:cubicBezTo>
                <a:cubicBezTo>
                  <a:pt x="12012" y="7150"/>
                  <a:pt x="11509" y="8527"/>
                  <a:pt x="11220" y="9948"/>
                </a:cubicBezTo>
                <a:cubicBezTo>
                  <a:pt x="11204" y="9950"/>
                  <a:pt x="11188" y="9951"/>
                  <a:pt x="11172" y="9951"/>
                </a:cubicBezTo>
                <a:cubicBezTo>
                  <a:pt x="10861" y="9951"/>
                  <a:pt x="10722" y="9509"/>
                  <a:pt x="10719" y="9176"/>
                </a:cubicBezTo>
                <a:cubicBezTo>
                  <a:pt x="10704" y="7668"/>
                  <a:pt x="10944" y="6168"/>
                  <a:pt x="10970" y="4661"/>
                </a:cubicBezTo>
                <a:cubicBezTo>
                  <a:pt x="10995" y="3152"/>
                  <a:pt x="10784" y="1584"/>
                  <a:pt x="9959" y="322"/>
                </a:cubicBezTo>
                <a:cubicBezTo>
                  <a:pt x="9858" y="166"/>
                  <a:pt x="9712" y="0"/>
                  <a:pt x="9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33"/>
          <p:cNvSpPr/>
          <p:nvPr/>
        </p:nvSpPr>
        <p:spPr>
          <a:xfrm>
            <a:off x="1264625" y="4632825"/>
            <a:ext cx="793825" cy="423025"/>
          </a:xfrm>
          <a:custGeom>
            <a:avLst/>
            <a:gdLst/>
            <a:ahLst/>
            <a:cxnLst/>
            <a:rect l="l" t="t" r="r" b="b"/>
            <a:pathLst>
              <a:path w="31753" h="16921" extrusionOk="0">
                <a:moveTo>
                  <a:pt x="15553" y="1"/>
                </a:moveTo>
                <a:lnTo>
                  <a:pt x="15553" y="1"/>
                </a:lnTo>
                <a:cubicBezTo>
                  <a:pt x="14706" y="6"/>
                  <a:pt x="14421" y="1127"/>
                  <a:pt x="14395" y="1975"/>
                </a:cubicBezTo>
                <a:cubicBezTo>
                  <a:pt x="14346" y="3610"/>
                  <a:pt x="14296" y="5247"/>
                  <a:pt x="14246" y="6883"/>
                </a:cubicBezTo>
                <a:cubicBezTo>
                  <a:pt x="14181" y="5483"/>
                  <a:pt x="13753" y="4099"/>
                  <a:pt x="13013" y="2908"/>
                </a:cubicBezTo>
                <a:lnTo>
                  <a:pt x="13013" y="2908"/>
                </a:lnTo>
                <a:cubicBezTo>
                  <a:pt x="12647" y="6593"/>
                  <a:pt x="14613" y="10207"/>
                  <a:pt x="14280" y="13894"/>
                </a:cubicBezTo>
                <a:cubicBezTo>
                  <a:pt x="13573" y="13928"/>
                  <a:pt x="12865" y="13960"/>
                  <a:pt x="12157" y="13993"/>
                </a:cubicBezTo>
                <a:cubicBezTo>
                  <a:pt x="12479" y="11771"/>
                  <a:pt x="12525" y="9509"/>
                  <a:pt x="12292" y="7276"/>
                </a:cubicBezTo>
                <a:cubicBezTo>
                  <a:pt x="12238" y="7222"/>
                  <a:pt x="12182" y="7198"/>
                  <a:pt x="12125" y="7198"/>
                </a:cubicBezTo>
                <a:cubicBezTo>
                  <a:pt x="11891" y="7198"/>
                  <a:pt x="11654" y="7603"/>
                  <a:pt x="11630" y="7916"/>
                </a:cubicBezTo>
                <a:lnTo>
                  <a:pt x="11301" y="12128"/>
                </a:lnTo>
                <a:cubicBezTo>
                  <a:pt x="9863" y="9634"/>
                  <a:pt x="10454" y="6329"/>
                  <a:pt x="8936" y="3881"/>
                </a:cubicBezTo>
                <a:lnTo>
                  <a:pt x="8936" y="3881"/>
                </a:lnTo>
                <a:cubicBezTo>
                  <a:pt x="7971" y="6354"/>
                  <a:pt x="8780" y="9126"/>
                  <a:pt x="9591" y="11655"/>
                </a:cubicBezTo>
                <a:cubicBezTo>
                  <a:pt x="9018" y="10894"/>
                  <a:pt x="8447" y="10134"/>
                  <a:pt x="7875" y="9373"/>
                </a:cubicBezTo>
                <a:cubicBezTo>
                  <a:pt x="7460" y="9399"/>
                  <a:pt x="7434" y="10004"/>
                  <a:pt x="7557" y="10401"/>
                </a:cubicBezTo>
                <a:cubicBezTo>
                  <a:pt x="7987" y="11802"/>
                  <a:pt x="8647" y="13134"/>
                  <a:pt x="9497" y="14330"/>
                </a:cubicBezTo>
                <a:lnTo>
                  <a:pt x="3228" y="14459"/>
                </a:lnTo>
                <a:cubicBezTo>
                  <a:pt x="3645" y="12297"/>
                  <a:pt x="4063" y="10134"/>
                  <a:pt x="4482" y="7970"/>
                </a:cubicBezTo>
                <a:cubicBezTo>
                  <a:pt x="4550" y="7622"/>
                  <a:pt x="4574" y="7177"/>
                  <a:pt x="4267" y="7000"/>
                </a:cubicBezTo>
                <a:cubicBezTo>
                  <a:pt x="4195" y="6960"/>
                  <a:pt x="4119" y="6942"/>
                  <a:pt x="4042" y="6942"/>
                </a:cubicBezTo>
                <a:cubicBezTo>
                  <a:pt x="3816" y="6942"/>
                  <a:pt x="3578" y="7093"/>
                  <a:pt x="3406" y="7261"/>
                </a:cubicBezTo>
                <a:cubicBezTo>
                  <a:pt x="1927" y="8710"/>
                  <a:pt x="2337" y="11117"/>
                  <a:pt x="2414" y="13187"/>
                </a:cubicBezTo>
                <a:cubicBezTo>
                  <a:pt x="2429" y="13591"/>
                  <a:pt x="2234" y="14144"/>
                  <a:pt x="1889" y="14144"/>
                </a:cubicBezTo>
                <a:cubicBezTo>
                  <a:pt x="1849" y="14144"/>
                  <a:pt x="1807" y="14136"/>
                  <a:pt x="1762" y="14120"/>
                </a:cubicBezTo>
                <a:cubicBezTo>
                  <a:pt x="1610" y="14064"/>
                  <a:pt x="1516" y="13914"/>
                  <a:pt x="1444" y="13770"/>
                </a:cubicBezTo>
                <a:cubicBezTo>
                  <a:pt x="1171" y="13222"/>
                  <a:pt x="1052" y="12599"/>
                  <a:pt x="1103" y="11989"/>
                </a:cubicBezTo>
                <a:cubicBezTo>
                  <a:pt x="1132" y="11651"/>
                  <a:pt x="1211" y="11306"/>
                  <a:pt x="1119" y="10980"/>
                </a:cubicBezTo>
                <a:cubicBezTo>
                  <a:pt x="1041" y="10711"/>
                  <a:pt x="784" y="10468"/>
                  <a:pt x="521" y="10468"/>
                </a:cubicBezTo>
                <a:cubicBezTo>
                  <a:pt x="467" y="10468"/>
                  <a:pt x="412" y="10478"/>
                  <a:pt x="359" y="10500"/>
                </a:cubicBezTo>
                <a:cubicBezTo>
                  <a:pt x="33" y="10638"/>
                  <a:pt x="1" y="11078"/>
                  <a:pt x="21" y="11431"/>
                </a:cubicBezTo>
                <a:cubicBezTo>
                  <a:pt x="55" y="12076"/>
                  <a:pt x="92" y="12720"/>
                  <a:pt x="127" y="13364"/>
                </a:cubicBezTo>
                <a:cubicBezTo>
                  <a:pt x="165" y="14057"/>
                  <a:pt x="250" y="14840"/>
                  <a:pt x="803" y="15258"/>
                </a:cubicBezTo>
                <a:cubicBezTo>
                  <a:pt x="1210" y="15564"/>
                  <a:pt x="1758" y="15583"/>
                  <a:pt x="2267" y="15592"/>
                </a:cubicBezTo>
                <a:cubicBezTo>
                  <a:pt x="5762" y="15658"/>
                  <a:pt x="9253" y="15940"/>
                  <a:pt x="12714" y="16435"/>
                </a:cubicBezTo>
                <a:cubicBezTo>
                  <a:pt x="14228" y="16652"/>
                  <a:pt x="15741" y="16910"/>
                  <a:pt x="17270" y="16920"/>
                </a:cubicBezTo>
                <a:cubicBezTo>
                  <a:pt x="17296" y="16920"/>
                  <a:pt x="17323" y="16921"/>
                  <a:pt x="17349" y="16921"/>
                </a:cubicBezTo>
                <a:cubicBezTo>
                  <a:pt x="18729" y="16921"/>
                  <a:pt x="20101" y="16724"/>
                  <a:pt x="21477" y="16601"/>
                </a:cubicBezTo>
                <a:cubicBezTo>
                  <a:pt x="24275" y="16350"/>
                  <a:pt x="27136" y="16399"/>
                  <a:pt x="29829" y="15588"/>
                </a:cubicBezTo>
                <a:cubicBezTo>
                  <a:pt x="30320" y="15441"/>
                  <a:pt x="30836" y="15239"/>
                  <a:pt x="31121" y="14811"/>
                </a:cubicBezTo>
                <a:cubicBezTo>
                  <a:pt x="31296" y="14548"/>
                  <a:pt x="31361" y="14231"/>
                  <a:pt x="31417" y="13921"/>
                </a:cubicBezTo>
                <a:cubicBezTo>
                  <a:pt x="31752" y="12067"/>
                  <a:pt x="31712" y="9769"/>
                  <a:pt x="30108" y="8782"/>
                </a:cubicBezTo>
                <a:lnTo>
                  <a:pt x="30108" y="8782"/>
                </a:lnTo>
                <a:cubicBezTo>
                  <a:pt x="29787" y="9734"/>
                  <a:pt x="29820" y="10800"/>
                  <a:pt x="30194" y="11731"/>
                </a:cubicBezTo>
                <a:cubicBezTo>
                  <a:pt x="30407" y="12256"/>
                  <a:pt x="30724" y="12743"/>
                  <a:pt x="30838" y="13298"/>
                </a:cubicBezTo>
                <a:cubicBezTo>
                  <a:pt x="30952" y="13852"/>
                  <a:pt x="30786" y="14528"/>
                  <a:pt x="30274" y="14767"/>
                </a:cubicBezTo>
                <a:cubicBezTo>
                  <a:pt x="30113" y="14841"/>
                  <a:pt x="29938" y="14865"/>
                  <a:pt x="29760" y="14865"/>
                </a:cubicBezTo>
                <a:cubicBezTo>
                  <a:pt x="29610" y="14865"/>
                  <a:pt x="29459" y="14849"/>
                  <a:pt x="29311" y="14831"/>
                </a:cubicBezTo>
                <a:cubicBezTo>
                  <a:pt x="28155" y="14696"/>
                  <a:pt x="26999" y="14562"/>
                  <a:pt x="25843" y="14426"/>
                </a:cubicBezTo>
                <a:cubicBezTo>
                  <a:pt x="25708" y="14412"/>
                  <a:pt x="25570" y="14395"/>
                  <a:pt x="25456" y="14321"/>
                </a:cubicBezTo>
                <a:cubicBezTo>
                  <a:pt x="25291" y="14214"/>
                  <a:pt x="25214" y="14014"/>
                  <a:pt x="25164" y="13825"/>
                </a:cubicBezTo>
                <a:cubicBezTo>
                  <a:pt x="24921" y="12898"/>
                  <a:pt x="25074" y="11873"/>
                  <a:pt x="25576" y="11056"/>
                </a:cubicBezTo>
                <a:cubicBezTo>
                  <a:pt x="26273" y="9925"/>
                  <a:pt x="27656" y="8957"/>
                  <a:pt x="27390" y="7655"/>
                </a:cubicBezTo>
                <a:cubicBezTo>
                  <a:pt x="27363" y="7528"/>
                  <a:pt x="27316" y="7397"/>
                  <a:pt x="27210" y="7322"/>
                </a:cubicBezTo>
                <a:cubicBezTo>
                  <a:pt x="27151" y="7281"/>
                  <a:pt x="27087" y="7264"/>
                  <a:pt x="27021" y="7264"/>
                </a:cubicBezTo>
                <a:cubicBezTo>
                  <a:pt x="26839" y="7264"/>
                  <a:pt x="26641" y="7394"/>
                  <a:pt x="26491" y="7521"/>
                </a:cubicBezTo>
                <a:cubicBezTo>
                  <a:pt x="26001" y="7935"/>
                  <a:pt x="25510" y="8348"/>
                  <a:pt x="25020" y="8762"/>
                </a:cubicBezTo>
                <a:cubicBezTo>
                  <a:pt x="25030" y="6148"/>
                  <a:pt x="25041" y="3532"/>
                  <a:pt x="25051" y="918"/>
                </a:cubicBezTo>
                <a:lnTo>
                  <a:pt x="25051" y="918"/>
                </a:lnTo>
                <a:cubicBezTo>
                  <a:pt x="24496" y="945"/>
                  <a:pt x="24205" y="1588"/>
                  <a:pt x="24105" y="2135"/>
                </a:cubicBezTo>
                <a:cubicBezTo>
                  <a:pt x="23587" y="4980"/>
                  <a:pt x="24785" y="8093"/>
                  <a:pt x="23580" y="10723"/>
                </a:cubicBezTo>
                <a:cubicBezTo>
                  <a:pt x="22827" y="9109"/>
                  <a:pt x="22313" y="7382"/>
                  <a:pt x="22062" y="5618"/>
                </a:cubicBezTo>
                <a:lnTo>
                  <a:pt x="22062" y="5618"/>
                </a:lnTo>
                <a:cubicBezTo>
                  <a:pt x="21074" y="7737"/>
                  <a:pt x="21968" y="10219"/>
                  <a:pt x="22927" y="12350"/>
                </a:cubicBezTo>
                <a:cubicBezTo>
                  <a:pt x="23095" y="12728"/>
                  <a:pt x="23272" y="13139"/>
                  <a:pt x="23181" y="13543"/>
                </a:cubicBezTo>
                <a:cubicBezTo>
                  <a:pt x="22995" y="14363"/>
                  <a:pt x="21941" y="14548"/>
                  <a:pt x="21089" y="14548"/>
                </a:cubicBezTo>
                <a:cubicBezTo>
                  <a:pt x="21066" y="14548"/>
                  <a:pt x="21043" y="14547"/>
                  <a:pt x="21020" y="14547"/>
                </a:cubicBezTo>
                <a:cubicBezTo>
                  <a:pt x="20146" y="14537"/>
                  <a:pt x="19270" y="14529"/>
                  <a:pt x="18395" y="14519"/>
                </a:cubicBezTo>
                <a:cubicBezTo>
                  <a:pt x="18234" y="14518"/>
                  <a:pt x="18058" y="14509"/>
                  <a:pt x="17939" y="14401"/>
                </a:cubicBezTo>
                <a:cubicBezTo>
                  <a:pt x="17787" y="14257"/>
                  <a:pt x="17804" y="14015"/>
                  <a:pt x="17833" y="13809"/>
                </a:cubicBezTo>
                <a:cubicBezTo>
                  <a:pt x="18099" y="11898"/>
                  <a:pt x="18365" y="9985"/>
                  <a:pt x="18631" y="8074"/>
                </a:cubicBezTo>
                <a:cubicBezTo>
                  <a:pt x="18557" y="8044"/>
                  <a:pt x="18481" y="8030"/>
                  <a:pt x="18405" y="8030"/>
                </a:cubicBezTo>
                <a:cubicBezTo>
                  <a:pt x="18063" y="8030"/>
                  <a:pt x="17726" y="8307"/>
                  <a:pt x="17588" y="8639"/>
                </a:cubicBezTo>
                <a:cubicBezTo>
                  <a:pt x="17420" y="9045"/>
                  <a:pt x="17459" y="9501"/>
                  <a:pt x="17464" y="9940"/>
                </a:cubicBezTo>
                <a:cubicBezTo>
                  <a:pt x="17482" y="11492"/>
                  <a:pt x="17026" y="13046"/>
                  <a:pt x="16170" y="14342"/>
                </a:cubicBezTo>
                <a:cubicBezTo>
                  <a:pt x="15352" y="11879"/>
                  <a:pt x="15065" y="9243"/>
                  <a:pt x="15333" y="6662"/>
                </a:cubicBezTo>
                <a:cubicBezTo>
                  <a:pt x="15564" y="4434"/>
                  <a:pt x="16199" y="2145"/>
                  <a:pt x="155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33"/>
          <p:cNvSpPr/>
          <p:nvPr/>
        </p:nvSpPr>
        <p:spPr>
          <a:xfrm>
            <a:off x="3337263" y="4237200"/>
            <a:ext cx="558025" cy="733600"/>
          </a:xfrm>
          <a:custGeom>
            <a:avLst/>
            <a:gdLst/>
            <a:ahLst/>
            <a:cxnLst/>
            <a:rect l="l" t="t" r="r" b="b"/>
            <a:pathLst>
              <a:path w="22321" h="29344" extrusionOk="0">
                <a:moveTo>
                  <a:pt x="12833" y="0"/>
                </a:moveTo>
                <a:cubicBezTo>
                  <a:pt x="11825" y="1531"/>
                  <a:pt x="12233" y="3540"/>
                  <a:pt x="12479" y="5359"/>
                </a:cubicBezTo>
                <a:cubicBezTo>
                  <a:pt x="12928" y="8639"/>
                  <a:pt x="12707" y="12005"/>
                  <a:pt x="11846" y="15202"/>
                </a:cubicBezTo>
                <a:cubicBezTo>
                  <a:pt x="11789" y="15413"/>
                  <a:pt x="11730" y="15626"/>
                  <a:pt x="11663" y="15838"/>
                </a:cubicBezTo>
                <a:cubicBezTo>
                  <a:pt x="11513" y="16355"/>
                  <a:pt x="11341" y="16866"/>
                  <a:pt x="11156" y="17371"/>
                </a:cubicBezTo>
                <a:cubicBezTo>
                  <a:pt x="10790" y="16765"/>
                  <a:pt x="10553" y="16117"/>
                  <a:pt x="10415" y="15443"/>
                </a:cubicBezTo>
                <a:cubicBezTo>
                  <a:pt x="10398" y="15361"/>
                  <a:pt x="10380" y="15281"/>
                  <a:pt x="10369" y="15199"/>
                </a:cubicBezTo>
                <a:cubicBezTo>
                  <a:pt x="10044" y="13349"/>
                  <a:pt x="10369" y="11320"/>
                  <a:pt x="10573" y="9407"/>
                </a:cubicBezTo>
                <a:cubicBezTo>
                  <a:pt x="10860" y="6709"/>
                  <a:pt x="10624" y="3511"/>
                  <a:pt x="8377" y="1988"/>
                </a:cubicBezTo>
                <a:lnTo>
                  <a:pt x="8377" y="1988"/>
                </a:lnTo>
                <a:cubicBezTo>
                  <a:pt x="8057" y="3795"/>
                  <a:pt x="8287" y="5698"/>
                  <a:pt x="9027" y="7376"/>
                </a:cubicBezTo>
                <a:cubicBezTo>
                  <a:pt x="8449" y="7457"/>
                  <a:pt x="7843" y="7549"/>
                  <a:pt x="7389" y="7915"/>
                </a:cubicBezTo>
                <a:cubicBezTo>
                  <a:pt x="6935" y="8278"/>
                  <a:pt x="6724" y="9013"/>
                  <a:pt x="7107" y="9452"/>
                </a:cubicBezTo>
                <a:cubicBezTo>
                  <a:pt x="7473" y="9869"/>
                  <a:pt x="8182" y="9843"/>
                  <a:pt x="8531" y="10273"/>
                </a:cubicBezTo>
                <a:cubicBezTo>
                  <a:pt x="8910" y="10744"/>
                  <a:pt x="8643" y="11428"/>
                  <a:pt x="8481" y="12010"/>
                </a:cubicBezTo>
                <a:cubicBezTo>
                  <a:pt x="8251" y="12829"/>
                  <a:pt x="8271" y="13652"/>
                  <a:pt x="8445" y="14464"/>
                </a:cubicBezTo>
                <a:cubicBezTo>
                  <a:pt x="8533" y="14877"/>
                  <a:pt x="8661" y="15283"/>
                  <a:pt x="8817" y="15688"/>
                </a:cubicBezTo>
                <a:cubicBezTo>
                  <a:pt x="9238" y="16786"/>
                  <a:pt x="9866" y="17852"/>
                  <a:pt x="10470" y="18851"/>
                </a:cubicBezTo>
                <a:cubicBezTo>
                  <a:pt x="10991" y="19713"/>
                  <a:pt x="11503" y="20651"/>
                  <a:pt x="11864" y="21613"/>
                </a:cubicBezTo>
                <a:cubicBezTo>
                  <a:pt x="12379" y="22987"/>
                  <a:pt x="12573" y="24410"/>
                  <a:pt x="12016" y="25739"/>
                </a:cubicBezTo>
                <a:cubicBezTo>
                  <a:pt x="11900" y="25765"/>
                  <a:pt x="11786" y="25778"/>
                  <a:pt x="11672" y="25778"/>
                </a:cubicBezTo>
                <a:cubicBezTo>
                  <a:pt x="10688" y="25778"/>
                  <a:pt x="9827" y="24826"/>
                  <a:pt x="9511" y="23842"/>
                </a:cubicBezTo>
                <a:cubicBezTo>
                  <a:pt x="9343" y="23308"/>
                  <a:pt x="9265" y="22747"/>
                  <a:pt x="9192" y="22189"/>
                </a:cubicBezTo>
                <a:cubicBezTo>
                  <a:pt x="9115" y="21599"/>
                  <a:pt x="9036" y="21012"/>
                  <a:pt x="8844" y="20452"/>
                </a:cubicBezTo>
                <a:cubicBezTo>
                  <a:pt x="8262" y="18757"/>
                  <a:pt x="6719" y="17537"/>
                  <a:pt x="5745" y="16058"/>
                </a:cubicBezTo>
                <a:cubicBezTo>
                  <a:pt x="5410" y="15551"/>
                  <a:pt x="5142" y="15015"/>
                  <a:pt x="5003" y="14419"/>
                </a:cubicBezTo>
                <a:cubicBezTo>
                  <a:pt x="4881" y="13903"/>
                  <a:pt x="4866" y="13380"/>
                  <a:pt x="4892" y="12852"/>
                </a:cubicBezTo>
                <a:cubicBezTo>
                  <a:pt x="4941" y="11977"/>
                  <a:pt x="5119" y="11093"/>
                  <a:pt x="5153" y="10216"/>
                </a:cubicBezTo>
                <a:cubicBezTo>
                  <a:pt x="5204" y="8807"/>
                  <a:pt x="4674" y="7152"/>
                  <a:pt x="3326" y="6748"/>
                </a:cubicBezTo>
                <a:lnTo>
                  <a:pt x="3326" y="6748"/>
                </a:lnTo>
                <a:cubicBezTo>
                  <a:pt x="3332" y="8426"/>
                  <a:pt x="3334" y="10105"/>
                  <a:pt x="3339" y="11784"/>
                </a:cubicBezTo>
                <a:cubicBezTo>
                  <a:pt x="2989" y="11442"/>
                  <a:pt x="2516" y="11283"/>
                  <a:pt x="2032" y="11283"/>
                </a:cubicBezTo>
                <a:cubicBezTo>
                  <a:pt x="1987" y="11283"/>
                  <a:pt x="1942" y="11285"/>
                  <a:pt x="1896" y="11288"/>
                </a:cubicBezTo>
                <a:cubicBezTo>
                  <a:pt x="1072" y="11332"/>
                  <a:pt x="256" y="11821"/>
                  <a:pt x="1" y="12615"/>
                </a:cubicBezTo>
                <a:cubicBezTo>
                  <a:pt x="79" y="12605"/>
                  <a:pt x="157" y="12601"/>
                  <a:pt x="234" y="12601"/>
                </a:cubicBezTo>
                <a:cubicBezTo>
                  <a:pt x="1342" y="12601"/>
                  <a:pt x="2286" y="13568"/>
                  <a:pt x="2787" y="14586"/>
                </a:cubicBezTo>
                <a:cubicBezTo>
                  <a:pt x="3044" y="15107"/>
                  <a:pt x="3233" y="15662"/>
                  <a:pt x="3437" y="16205"/>
                </a:cubicBezTo>
                <a:cubicBezTo>
                  <a:pt x="3660" y="16803"/>
                  <a:pt x="3904" y="17389"/>
                  <a:pt x="4276" y="17908"/>
                </a:cubicBezTo>
                <a:cubicBezTo>
                  <a:pt x="4779" y="18608"/>
                  <a:pt x="5487" y="19142"/>
                  <a:pt x="5976" y="19851"/>
                </a:cubicBezTo>
                <a:cubicBezTo>
                  <a:pt x="6464" y="20563"/>
                  <a:pt x="6679" y="21588"/>
                  <a:pt x="6128" y="22253"/>
                </a:cubicBezTo>
                <a:cubicBezTo>
                  <a:pt x="6101" y="22259"/>
                  <a:pt x="6072" y="22261"/>
                  <a:pt x="6046" y="22264"/>
                </a:cubicBezTo>
                <a:cubicBezTo>
                  <a:pt x="5953" y="22277"/>
                  <a:pt x="5860" y="22282"/>
                  <a:pt x="5767" y="22282"/>
                </a:cubicBezTo>
                <a:cubicBezTo>
                  <a:pt x="5602" y="22282"/>
                  <a:pt x="5436" y="22264"/>
                  <a:pt x="5270" y="22234"/>
                </a:cubicBezTo>
                <a:cubicBezTo>
                  <a:pt x="4747" y="22144"/>
                  <a:pt x="4221" y="21959"/>
                  <a:pt x="3689" y="21921"/>
                </a:cubicBezTo>
                <a:cubicBezTo>
                  <a:pt x="3656" y="21919"/>
                  <a:pt x="3623" y="21918"/>
                  <a:pt x="3589" y="21918"/>
                </a:cubicBezTo>
                <a:cubicBezTo>
                  <a:pt x="3373" y="21918"/>
                  <a:pt x="3149" y="21966"/>
                  <a:pt x="2940" y="22049"/>
                </a:cubicBezTo>
                <a:cubicBezTo>
                  <a:pt x="2378" y="22275"/>
                  <a:pt x="1940" y="22766"/>
                  <a:pt x="2146" y="23305"/>
                </a:cubicBezTo>
                <a:cubicBezTo>
                  <a:pt x="2306" y="23721"/>
                  <a:pt x="2722" y="23875"/>
                  <a:pt x="3181" y="23875"/>
                </a:cubicBezTo>
                <a:cubicBezTo>
                  <a:pt x="3509" y="23875"/>
                  <a:pt x="3860" y="23796"/>
                  <a:pt x="4154" y="23677"/>
                </a:cubicBezTo>
                <a:cubicBezTo>
                  <a:pt x="4626" y="23486"/>
                  <a:pt x="5160" y="23254"/>
                  <a:pt x="5646" y="23254"/>
                </a:cubicBezTo>
                <a:cubicBezTo>
                  <a:pt x="5888" y="23254"/>
                  <a:pt x="6119" y="23311"/>
                  <a:pt x="6324" y="23460"/>
                </a:cubicBezTo>
                <a:cubicBezTo>
                  <a:pt x="6819" y="23820"/>
                  <a:pt x="6878" y="24535"/>
                  <a:pt x="7085" y="25125"/>
                </a:cubicBezTo>
                <a:cubicBezTo>
                  <a:pt x="7191" y="25439"/>
                  <a:pt x="7340" y="25713"/>
                  <a:pt x="7616" y="25885"/>
                </a:cubicBezTo>
                <a:cubicBezTo>
                  <a:pt x="7898" y="26063"/>
                  <a:pt x="8250" y="26077"/>
                  <a:pt x="8570" y="26167"/>
                </a:cubicBezTo>
                <a:cubicBezTo>
                  <a:pt x="9865" y="26533"/>
                  <a:pt x="10336" y="27917"/>
                  <a:pt x="10330" y="29344"/>
                </a:cubicBezTo>
                <a:lnTo>
                  <a:pt x="14626" y="29344"/>
                </a:lnTo>
                <a:cubicBezTo>
                  <a:pt x="14437" y="28316"/>
                  <a:pt x="14437" y="27297"/>
                  <a:pt x="14803" y="26382"/>
                </a:cubicBezTo>
                <a:cubicBezTo>
                  <a:pt x="14904" y="26135"/>
                  <a:pt x="15032" y="25894"/>
                  <a:pt x="15189" y="25665"/>
                </a:cubicBezTo>
                <a:cubicBezTo>
                  <a:pt x="15932" y="24579"/>
                  <a:pt x="17257" y="23923"/>
                  <a:pt x="17779" y="22714"/>
                </a:cubicBezTo>
                <a:cubicBezTo>
                  <a:pt x="18241" y="21644"/>
                  <a:pt x="17960" y="20387"/>
                  <a:pt x="18297" y="19268"/>
                </a:cubicBezTo>
                <a:cubicBezTo>
                  <a:pt x="18533" y="18473"/>
                  <a:pt x="19049" y="17834"/>
                  <a:pt x="19631" y="17226"/>
                </a:cubicBezTo>
                <a:cubicBezTo>
                  <a:pt x="20078" y="16764"/>
                  <a:pt x="20563" y="16322"/>
                  <a:pt x="20993" y="15850"/>
                </a:cubicBezTo>
                <a:cubicBezTo>
                  <a:pt x="21734" y="15037"/>
                  <a:pt x="22320" y="13872"/>
                  <a:pt x="22193" y="12853"/>
                </a:cubicBezTo>
                <a:cubicBezTo>
                  <a:pt x="22153" y="12507"/>
                  <a:pt x="22031" y="12178"/>
                  <a:pt x="21807" y="11888"/>
                </a:cubicBezTo>
                <a:cubicBezTo>
                  <a:pt x="21702" y="11755"/>
                  <a:pt x="21577" y="11631"/>
                  <a:pt x="21418" y="11575"/>
                </a:cubicBezTo>
                <a:cubicBezTo>
                  <a:pt x="21349" y="11550"/>
                  <a:pt x="21282" y="11539"/>
                  <a:pt x="21218" y="11539"/>
                </a:cubicBezTo>
                <a:cubicBezTo>
                  <a:pt x="20696" y="11539"/>
                  <a:pt x="20361" y="12307"/>
                  <a:pt x="20188" y="12885"/>
                </a:cubicBezTo>
                <a:cubicBezTo>
                  <a:pt x="20177" y="12925"/>
                  <a:pt x="20166" y="12964"/>
                  <a:pt x="20148" y="13004"/>
                </a:cubicBezTo>
                <a:cubicBezTo>
                  <a:pt x="19778" y="14134"/>
                  <a:pt x="19024" y="15129"/>
                  <a:pt x="18041" y="15804"/>
                </a:cubicBezTo>
                <a:cubicBezTo>
                  <a:pt x="17838" y="15945"/>
                  <a:pt x="17623" y="16070"/>
                  <a:pt x="17402" y="16181"/>
                </a:cubicBezTo>
                <a:cubicBezTo>
                  <a:pt x="17268" y="15513"/>
                  <a:pt x="17073" y="14853"/>
                  <a:pt x="16820" y="14220"/>
                </a:cubicBezTo>
                <a:cubicBezTo>
                  <a:pt x="16643" y="13768"/>
                  <a:pt x="16437" y="13330"/>
                  <a:pt x="16202" y="12905"/>
                </a:cubicBezTo>
                <a:cubicBezTo>
                  <a:pt x="15479" y="12969"/>
                  <a:pt x="15104" y="13837"/>
                  <a:pt x="15200" y="14561"/>
                </a:cubicBezTo>
                <a:cubicBezTo>
                  <a:pt x="15203" y="14590"/>
                  <a:pt x="15205" y="14616"/>
                  <a:pt x="15211" y="14642"/>
                </a:cubicBezTo>
                <a:cubicBezTo>
                  <a:pt x="15347" y="15380"/>
                  <a:pt x="15815" y="16011"/>
                  <a:pt x="16080" y="16714"/>
                </a:cubicBezTo>
                <a:cubicBezTo>
                  <a:pt x="16789" y="18601"/>
                  <a:pt x="15785" y="20960"/>
                  <a:pt x="13931" y="21756"/>
                </a:cubicBezTo>
                <a:cubicBezTo>
                  <a:pt x="13859" y="21029"/>
                  <a:pt x="13787" y="20297"/>
                  <a:pt x="13731" y="19563"/>
                </a:cubicBezTo>
                <a:cubicBezTo>
                  <a:pt x="13699" y="19124"/>
                  <a:pt x="13672" y="18686"/>
                  <a:pt x="13659" y="18247"/>
                </a:cubicBezTo>
                <a:cubicBezTo>
                  <a:pt x="13617" y="17099"/>
                  <a:pt x="13651" y="15955"/>
                  <a:pt x="13827" y="14834"/>
                </a:cubicBezTo>
                <a:cubicBezTo>
                  <a:pt x="13928" y="14197"/>
                  <a:pt x="14072" y="13567"/>
                  <a:pt x="14276" y="12948"/>
                </a:cubicBezTo>
                <a:cubicBezTo>
                  <a:pt x="15247" y="10015"/>
                  <a:pt x="17522" y="7058"/>
                  <a:pt x="16406" y="4174"/>
                </a:cubicBezTo>
                <a:cubicBezTo>
                  <a:pt x="16332" y="3985"/>
                  <a:pt x="16236" y="3794"/>
                  <a:pt x="16074" y="3674"/>
                </a:cubicBezTo>
                <a:cubicBezTo>
                  <a:pt x="15963" y="3593"/>
                  <a:pt x="15850" y="3558"/>
                  <a:pt x="15739" y="3558"/>
                </a:cubicBezTo>
                <a:cubicBezTo>
                  <a:pt x="15199" y="3558"/>
                  <a:pt x="14714" y="4406"/>
                  <a:pt x="14736" y="5074"/>
                </a:cubicBezTo>
                <a:cubicBezTo>
                  <a:pt x="14765" y="5882"/>
                  <a:pt x="14837" y="6953"/>
                  <a:pt x="14076" y="7221"/>
                </a:cubicBezTo>
                <a:cubicBezTo>
                  <a:pt x="14039" y="4771"/>
                  <a:pt x="13617" y="2324"/>
                  <a:pt x="128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33"/>
          <p:cNvSpPr/>
          <p:nvPr/>
        </p:nvSpPr>
        <p:spPr>
          <a:xfrm flipH="1">
            <a:off x="8631850" y="1440266"/>
            <a:ext cx="512253" cy="490443"/>
          </a:xfrm>
          <a:custGeom>
            <a:avLst/>
            <a:gdLst/>
            <a:ahLst/>
            <a:cxnLst/>
            <a:rect l="l" t="t" r="r" b="b"/>
            <a:pathLst>
              <a:path w="16559" h="15854" extrusionOk="0">
                <a:moveTo>
                  <a:pt x="1" y="0"/>
                </a:moveTo>
                <a:lnTo>
                  <a:pt x="1" y="6527"/>
                </a:lnTo>
                <a:cubicBezTo>
                  <a:pt x="84" y="6585"/>
                  <a:pt x="167" y="6645"/>
                  <a:pt x="256" y="6697"/>
                </a:cubicBezTo>
                <a:cubicBezTo>
                  <a:pt x="1675" y="7550"/>
                  <a:pt x="3408" y="7670"/>
                  <a:pt x="4964" y="8238"/>
                </a:cubicBezTo>
                <a:cubicBezTo>
                  <a:pt x="6605" y="8837"/>
                  <a:pt x="8050" y="9957"/>
                  <a:pt x="9043" y="11395"/>
                </a:cubicBezTo>
                <a:cubicBezTo>
                  <a:pt x="9523" y="12094"/>
                  <a:pt x="9905" y="12871"/>
                  <a:pt x="10512" y="13461"/>
                </a:cubicBezTo>
                <a:cubicBezTo>
                  <a:pt x="11021" y="13956"/>
                  <a:pt x="11659" y="14294"/>
                  <a:pt x="12290" y="14624"/>
                </a:cubicBezTo>
                <a:cubicBezTo>
                  <a:pt x="13623" y="15324"/>
                  <a:pt x="15926" y="15731"/>
                  <a:pt x="16559" y="15853"/>
                </a:cubicBezTo>
                <a:cubicBezTo>
                  <a:pt x="14616" y="14970"/>
                  <a:pt x="12614" y="14044"/>
                  <a:pt x="11198" y="12449"/>
                </a:cubicBezTo>
                <a:cubicBezTo>
                  <a:pt x="9159" y="10150"/>
                  <a:pt x="8670" y="6848"/>
                  <a:pt x="6922" y="4318"/>
                </a:cubicBezTo>
                <a:cubicBezTo>
                  <a:pt x="6041" y="3046"/>
                  <a:pt x="2515" y="147"/>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33"/>
          <p:cNvSpPr/>
          <p:nvPr/>
        </p:nvSpPr>
        <p:spPr>
          <a:xfrm>
            <a:off x="0" y="889179"/>
            <a:ext cx="859499" cy="789823"/>
          </a:xfrm>
          <a:custGeom>
            <a:avLst/>
            <a:gdLst/>
            <a:ahLst/>
            <a:cxnLst/>
            <a:rect l="l" t="t" r="r" b="b"/>
            <a:pathLst>
              <a:path w="26830" h="24655" extrusionOk="0">
                <a:moveTo>
                  <a:pt x="4066" y="0"/>
                </a:moveTo>
                <a:lnTo>
                  <a:pt x="4066" y="0"/>
                </a:lnTo>
                <a:cubicBezTo>
                  <a:pt x="3238" y="354"/>
                  <a:pt x="3021" y="1419"/>
                  <a:pt x="3004" y="2319"/>
                </a:cubicBezTo>
                <a:cubicBezTo>
                  <a:pt x="2988" y="3219"/>
                  <a:pt x="3009" y="4238"/>
                  <a:pt x="2363" y="4866"/>
                </a:cubicBezTo>
                <a:cubicBezTo>
                  <a:pt x="1962" y="5256"/>
                  <a:pt x="1392" y="5399"/>
                  <a:pt x="880" y="5622"/>
                </a:cubicBezTo>
                <a:cubicBezTo>
                  <a:pt x="568" y="5759"/>
                  <a:pt x="275" y="5930"/>
                  <a:pt x="1" y="6126"/>
                </a:cubicBezTo>
                <a:lnTo>
                  <a:pt x="2" y="6126"/>
                </a:lnTo>
                <a:lnTo>
                  <a:pt x="2" y="22124"/>
                </a:lnTo>
                <a:cubicBezTo>
                  <a:pt x="1190" y="22960"/>
                  <a:pt x="2653" y="23449"/>
                  <a:pt x="4076" y="23825"/>
                </a:cubicBezTo>
                <a:cubicBezTo>
                  <a:pt x="5886" y="24302"/>
                  <a:pt x="7786" y="24655"/>
                  <a:pt x="9653" y="24655"/>
                </a:cubicBezTo>
                <a:cubicBezTo>
                  <a:pt x="11088" y="24655"/>
                  <a:pt x="12504" y="24446"/>
                  <a:pt x="13847" y="23926"/>
                </a:cubicBezTo>
                <a:cubicBezTo>
                  <a:pt x="14830" y="23545"/>
                  <a:pt x="15747" y="23004"/>
                  <a:pt x="16738" y="22642"/>
                </a:cubicBezTo>
                <a:cubicBezTo>
                  <a:pt x="17695" y="22292"/>
                  <a:pt x="18714" y="22114"/>
                  <a:pt x="19733" y="22114"/>
                </a:cubicBezTo>
                <a:cubicBezTo>
                  <a:pt x="20093" y="22114"/>
                  <a:pt x="20453" y="22136"/>
                  <a:pt x="20810" y="22181"/>
                </a:cubicBezTo>
                <a:cubicBezTo>
                  <a:pt x="22428" y="22385"/>
                  <a:pt x="24005" y="23045"/>
                  <a:pt x="25621" y="23045"/>
                </a:cubicBezTo>
                <a:cubicBezTo>
                  <a:pt x="25783" y="23045"/>
                  <a:pt x="25946" y="23038"/>
                  <a:pt x="26110" y="23024"/>
                </a:cubicBezTo>
                <a:cubicBezTo>
                  <a:pt x="26403" y="22998"/>
                  <a:pt x="26759" y="22885"/>
                  <a:pt x="26803" y="22593"/>
                </a:cubicBezTo>
                <a:cubicBezTo>
                  <a:pt x="26829" y="22408"/>
                  <a:pt x="26709" y="22237"/>
                  <a:pt x="26596" y="22087"/>
                </a:cubicBezTo>
                <a:cubicBezTo>
                  <a:pt x="25432" y="20559"/>
                  <a:pt x="24037" y="18898"/>
                  <a:pt x="22122" y="18752"/>
                </a:cubicBezTo>
                <a:cubicBezTo>
                  <a:pt x="22028" y="18745"/>
                  <a:pt x="21935" y="18742"/>
                  <a:pt x="21842" y="18742"/>
                </a:cubicBezTo>
                <a:cubicBezTo>
                  <a:pt x="20990" y="18742"/>
                  <a:pt x="20151" y="19017"/>
                  <a:pt x="19304" y="19140"/>
                </a:cubicBezTo>
                <a:cubicBezTo>
                  <a:pt x="19082" y="19172"/>
                  <a:pt x="18852" y="19190"/>
                  <a:pt x="18623" y="19190"/>
                </a:cubicBezTo>
                <a:cubicBezTo>
                  <a:pt x="17878" y="19190"/>
                  <a:pt x="17135" y="18996"/>
                  <a:pt x="16666" y="18440"/>
                </a:cubicBezTo>
                <a:cubicBezTo>
                  <a:pt x="16334" y="18047"/>
                  <a:pt x="16190" y="17529"/>
                  <a:pt x="15881" y="17120"/>
                </a:cubicBezTo>
                <a:cubicBezTo>
                  <a:pt x="15170" y="16175"/>
                  <a:pt x="13822" y="16051"/>
                  <a:pt x="12639" y="16008"/>
                </a:cubicBezTo>
                <a:cubicBezTo>
                  <a:pt x="12491" y="16003"/>
                  <a:pt x="12342" y="15998"/>
                  <a:pt x="12193" y="15998"/>
                </a:cubicBezTo>
                <a:cubicBezTo>
                  <a:pt x="11911" y="15998"/>
                  <a:pt x="11630" y="16017"/>
                  <a:pt x="11358" y="16092"/>
                </a:cubicBezTo>
                <a:cubicBezTo>
                  <a:pt x="10519" y="16320"/>
                  <a:pt x="9914" y="17025"/>
                  <a:pt x="9259" y="17597"/>
                </a:cubicBezTo>
                <a:cubicBezTo>
                  <a:pt x="8428" y="18321"/>
                  <a:pt x="6064" y="19667"/>
                  <a:pt x="4313" y="19667"/>
                </a:cubicBezTo>
                <a:cubicBezTo>
                  <a:pt x="3549" y="19667"/>
                  <a:pt x="2902" y="19411"/>
                  <a:pt x="2549" y="18736"/>
                </a:cubicBezTo>
                <a:cubicBezTo>
                  <a:pt x="1495" y="16715"/>
                  <a:pt x="5357" y="13923"/>
                  <a:pt x="6856" y="13350"/>
                </a:cubicBezTo>
                <a:cubicBezTo>
                  <a:pt x="8443" y="12743"/>
                  <a:pt x="10179" y="12685"/>
                  <a:pt x="11846" y="12349"/>
                </a:cubicBezTo>
                <a:cubicBezTo>
                  <a:pt x="13511" y="12015"/>
                  <a:pt x="15241" y="11298"/>
                  <a:pt x="16102" y="9832"/>
                </a:cubicBezTo>
                <a:cubicBezTo>
                  <a:pt x="16723" y="8777"/>
                  <a:pt x="16933" y="7530"/>
                  <a:pt x="17156" y="6327"/>
                </a:cubicBezTo>
                <a:cubicBezTo>
                  <a:pt x="17377" y="5142"/>
                  <a:pt x="17871" y="4728"/>
                  <a:pt x="18529" y="4272"/>
                </a:cubicBezTo>
                <a:lnTo>
                  <a:pt x="18529" y="4272"/>
                </a:lnTo>
                <a:cubicBezTo>
                  <a:pt x="17372" y="4722"/>
                  <a:pt x="16281" y="5347"/>
                  <a:pt x="15696" y="6410"/>
                </a:cubicBezTo>
                <a:cubicBezTo>
                  <a:pt x="15232" y="7254"/>
                  <a:pt x="15136" y="8303"/>
                  <a:pt x="14491" y="9018"/>
                </a:cubicBezTo>
                <a:cubicBezTo>
                  <a:pt x="13903" y="9669"/>
                  <a:pt x="13029" y="9871"/>
                  <a:pt x="12125" y="9871"/>
                </a:cubicBezTo>
                <a:cubicBezTo>
                  <a:pt x="11664" y="9871"/>
                  <a:pt x="11195" y="9819"/>
                  <a:pt x="10753" y="9746"/>
                </a:cubicBezTo>
                <a:cubicBezTo>
                  <a:pt x="10062" y="9633"/>
                  <a:pt x="9333" y="9498"/>
                  <a:pt x="8632" y="9498"/>
                </a:cubicBezTo>
                <a:cubicBezTo>
                  <a:pt x="8008" y="9498"/>
                  <a:pt x="7405" y="9605"/>
                  <a:pt x="6871" y="9927"/>
                </a:cubicBezTo>
                <a:cubicBezTo>
                  <a:pt x="5935" y="10490"/>
                  <a:pt x="5429" y="11602"/>
                  <a:pt x="4484" y="12147"/>
                </a:cubicBezTo>
                <a:cubicBezTo>
                  <a:pt x="4111" y="12362"/>
                  <a:pt x="3682" y="12467"/>
                  <a:pt x="3253" y="12467"/>
                </a:cubicBezTo>
                <a:cubicBezTo>
                  <a:pt x="2682" y="12467"/>
                  <a:pt x="2111" y="12281"/>
                  <a:pt x="1668" y="11920"/>
                </a:cubicBezTo>
                <a:cubicBezTo>
                  <a:pt x="892" y="11288"/>
                  <a:pt x="564" y="10159"/>
                  <a:pt x="880" y="9207"/>
                </a:cubicBezTo>
                <a:cubicBezTo>
                  <a:pt x="1546" y="7206"/>
                  <a:pt x="4540" y="6435"/>
                  <a:pt x="4663" y="4328"/>
                </a:cubicBezTo>
                <a:cubicBezTo>
                  <a:pt x="4707" y="3579"/>
                  <a:pt x="4345" y="2874"/>
                  <a:pt x="4081" y="2170"/>
                </a:cubicBezTo>
                <a:cubicBezTo>
                  <a:pt x="3818" y="1468"/>
                  <a:pt x="3658" y="632"/>
                  <a:pt x="40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33"/>
          <p:cNvSpPr/>
          <p:nvPr/>
        </p:nvSpPr>
        <p:spPr>
          <a:xfrm>
            <a:off x="5368172" y="4204846"/>
            <a:ext cx="354792" cy="145505"/>
          </a:xfrm>
          <a:custGeom>
            <a:avLst/>
            <a:gdLst/>
            <a:ahLst/>
            <a:cxnLst/>
            <a:rect l="l" t="t" r="r" b="b"/>
            <a:pathLst>
              <a:path w="11965" h="4907" extrusionOk="0">
                <a:moveTo>
                  <a:pt x="7045" y="1"/>
                </a:moveTo>
                <a:cubicBezTo>
                  <a:pt x="6690" y="1"/>
                  <a:pt x="5265" y="343"/>
                  <a:pt x="5110" y="556"/>
                </a:cubicBezTo>
                <a:cubicBezTo>
                  <a:pt x="4981" y="735"/>
                  <a:pt x="5464" y="747"/>
                  <a:pt x="5733" y="1021"/>
                </a:cubicBezTo>
                <a:cubicBezTo>
                  <a:pt x="4515" y="1539"/>
                  <a:pt x="3572" y="2208"/>
                  <a:pt x="3572" y="2208"/>
                </a:cubicBezTo>
                <a:cubicBezTo>
                  <a:pt x="3572" y="2208"/>
                  <a:pt x="2844" y="1254"/>
                  <a:pt x="2030" y="846"/>
                </a:cubicBezTo>
                <a:cubicBezTo>
                  <a:pt x="1819" y="740"/>
                  <a:pt x="1527" y="705"/>
                  <a:pt x="1230" y="705"/>
                </a:cubicBezTo>
                <a:cubicBezTo>
                  <a:pt x="626" y="705"/>
                  <a:pt x="0" y="852"/>
                  <a:pt x="0" y="852"/>
                </a:cubicBezTo>
                <a:cubicBezTo>
                  <a:pt x="235" y="1123"/>
                  <a:pt x="1637" y="1986"/>
                  <a:pt x="2770" y="2571"/>
                </a:cubicBezTo>
                <a:cubicBezTo>
                  <a:pt x="1396" y="3886"/>
                  <a:pt x="238" y="4902"/>
                  <a:pt x="238" y="4902"/>
                </a:cubicBezTo>
                <a:cubicBezTo>
                  <a:pt x="285" y="4905"/>
                  <a:pt x="333" y="4907"/>
                  <a:pt x="380" y="4907"/>
                </a:cubicBezTo>
                <a:cubicBezTo>
                  <a:pt x="1878" y="4907"/>
                  <a:pt x="3021" y="3353"/>
                  <a:pt x="3506" y="3109"/>
                </a:cubicBezTo>
                <a:cubicBezTo>
                  <a:pt x="3807" y="2956"/>
                  <a:pt x="4197" y="2905"/>
                  <a:pt x="4641" y="2905"/>
                </a:cubicBezTo>
                <a:cubicBezTo>
                  <a:pt x="4728" y="2905"/>
                  <a:pt x="4818" y="2907"/>
                  <a:pt x="4908" y="2910"/>
                </a:cubicBezTo>
                <a:cubicBezTo>
                  <a:pt x="4768" y="3159"/>
                  <a:pt x="4671" y="3398"/>
                  <a:pt x="4935" y="3398"/>
                </a:cubicBezTo>
                <a:cubicBezTo>
                  <a:pt x="4952" y="3398"/>
                  <a:pt x="4970" y="3397"/>
                  <a:pt x="4990" y="3395"/>
                </a:cubicBezTo>
                <a:cubicBezTo>
                  <a:pt x="5346" y="3360"/>
                  <a:pt x="5547" y="3147"/>
                  <a:pt x="5680" y="2964"/>
                </a:cubicBezTo>
                <a:cubicBezTo>
                  <a:pt x="5943" y="2991"/>
                  <a:pt x="6216" y="3020"/>
                  <a:pt x="6492" y="3047"/>
                </a:cubicBezTo>
                <a:cubicBezTo>
                  <a:pt x="6211" y="3676"/>
                  <a:pt x="5549" y="4075"/>
                  <a:pt x="6093" y="4091"/>
                </a:cubicBezTo>
                <a:cubicBezTo>
                  <a:pt x="6098" y="4091"/>
                  <a:pt x="6103" y="4091"/>
                  <a:pt x="6108" y="4091"/>
                </a:cubicBezTo>
                <a:cubicBezTo>
                  <a:pt x="6566" y="4091"/>
                  <a:pt x="7276" y="3522"/>
                  <a:pt x="7712" y="3128"/>
                </a:cubicBezTo>
                <a:cubicBezTo>
                  <a:pt x="7746" y="3128"/>
                  <a:pt x="7780" y="3129"/>
                  <a:pt x="7814" y="3129"/>
                </a:cubicBezTo>
                <a:cubicBezTo>
                  <a:pt x="7998" y="3129"/>
                  <a:pt x="8181" y="3123"/>
                  <a:pt x="8358" y="3109"/>
                </a:cubicBezTo>
                <a:cubicBezTo>
                  <a:pt x="10091" y="2970"/>
                  <a:pt x="11964" y="1999"/>
                  <a:pt x="11895" y="1791"/>
                </a:cubicBezTo>
                <a:cubicBezTo>
                  <a:pt x="11826" y="1584"/>
                  <a:pt x="9593" y="479"/>
                  <a:pt x="8320" y="433"/>
                </a:cubicBezTo>
                <a:cubicBezTo>
                  <a:pt x="8282" y="432"/>
                  <a:pt x="8243" y="431"/>
                  <a:pt x="8205" y="431"/>
                </a:cubicBezTo>
                <a:cubicBezTo>
                  <a:pt x="8011" y="431"/>
                  <a:pt x="7813" y="447"/>
                  <a:pt x="7614" y="473"/>
                </a:cubicBezTo>
                <a:cubicBezTo>
                  <a:pt x="7451" y="269"/>
                  <a:pt x="7232" y="27"/>
                  <a:pt x="7093" y="4"/>
                </a:cubicBezTo>
                <a:cubicBezTo>
                  <a:pt x="7080" y="2"/>
                  <a:pt x="7064" y="1"/>
                  <a:pt x="7045" y="1"/>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33"/>
          <p:cNvSpPr/>
          <p:nvPr/>
        </p:nvSpPr>
        <p:spPr>
          <a:xfrm>
            <a:off x="7737171" y="4000279"/>
            <a:ext cx="820987" cy="554653"/>
          </a:xfrm>
          <a:custGeom>
            <a:avLst/>
            <a:gdLst/>
            <a:ahLst/>
            <a:cxnLst/>
            <a:rect l="l" t="t" r="r" b="b"/>
            <a:pathLst>
              <a:path w="59117" h="39939" extrusionOk="0">
                <a:moveTo>
                  <a:pt x="7332" y="0"/>
                </a:moveTo>
                <a:cubicBezTo>
                  <a:pt x="6378" y="0"/>
                  <a:pt x="5448" y="176"/>
                  <a:pt x="4647" y="594"/>
                </a:cubicBezTo>
                <a:cubicBezTo>
                  <a:pt x="2922" y="1493"/>
                  <a:pt x="0" y="3708"/>
                  <a:pt x="0" y="3708"/>
                </a:cubicBezTo>
                <a:cubicBezTo>
                  <a:pt x="0" y="3708"/>
                  <a:pt x="0" y="5165"/>
                  <a:pt x="825" y="5540"/>
                </a:cubicBezTo>
                <a:cubicBezTo>
                  <a:pt x="1648" y="5914"/>
                  <a:pt x="3597" y="9362"/>
                  <a:pt x="7195" y="10037"/>
                </a:cubicBezTo>
                <a:cubicBezTo>
                  <a:pt x="10790" y="10712"/>
                  <a:pt x="12738" y="10786"/>
                  <a:pt x="12738" y="10786"/>
                </a:cubicBezTo>
                <a:lnTo>
                  <a:pt x="14386" y="12285"/>
                </a:lnTo>
                <a:lnTo>
                  <a:pt x="13713" y="15506"/>
                </a:lnTo>
                <a:cubicBezTo>
                  <a:pt x="13713" y="15506"/>
                  <a:pt x="13547" y="15494"/>
                  <a:pt x="13271" y="15494"/>
                </a:cubicBezTo>
                <a:cubicBezTo>
                  <a:pt x="12128" y="15494"/>
                  <a:pt x="9089" y="15689"/>
                  <a:pt x="7942" y="17680"/>
                </a:cubicBezTo>
                <a:cubicBezTo>
                  <a:pt x="6519" y="20152"/>
                  <a:pt x="4872" y="25622"/>
                  <a:pt x="6369" y="26672"/>
                </a:cubicBezTo>
                <a:cubicBezTo>
                  <a:pt x="6535" y="26788"/>
                  <a:pt x="6709" y="26840"/>
                  <a:pt x="6887" y="26840"/>
                </a:cubicBezTo>
                <a:cubicBezTo>
                  <a:pt x="8308" y="26840"/>
                  <a:pt x="9966" y="23525"/>
                  <a:pt x="9966" y="23525"/>
                </a:cubicBezTo>
                <a:lnTo>
                  <a:pt x="14461" y="23974"/>
                </a:lnTo>
                <a:cubicBezTo>
                  <a:pt x="14461" y="23974"/>
                  <a:pt x="19540" y="39939"/>
                  <a:pt x="31366" y="39939"/>
                </a:cubicBezTo>
                <a:cubicBezTo>
                  <a:pt x="31475" y="39939"/>
                  <a:pt x="31585" y="39937"/>
                  <a:pt x="31695" y="39935"/>
                </a:cubicBezTo>
                <a:cubicBezTo>
                  <a:pt x="31695" y="39935"/>
                  <a:pt x="33193" y="39485"/>
                  <a:pt x="32744" y="38810"/>
                </a:cubicBezTo>
                <a:cubicBezTo>
                  <a:pt x="32297" y="38136"/>
                  <a:pt x="27124" y="31916"/>
                  <a:pt x="27350" y="26447"/>
                </a:cubicBezTo>
                <a:lnTo>
                  <a:pt x="27350" y="26447"/>
                </a:lnTo>
                <a:cubicBezTo>
                  <a:pt x="27351" y="26447"/>
                  <a:pt x="32677" y="29006"/>
                  <a:pt x="36618" y="29006"/>
                </a:cubicBezTo>
                <a:cubicBezTo>
                  <a:pt x="36778" y="29006"/>
                  <a:pt x="36935" y="29002"/>
                  <a:pt x="37090" y="28993"/>
                </a:cubicBezTo>
                <a:lnTo>
                  <a:pt x="37090" y="27644"/>
                </a:lnTo>
                <a:lnTo>
                  <a:pt x="40612" y="27944"/>
                </a:lnTo>
                <a:cubicBezTo>
                  <a:pt x="40612" y="27944"/>
                  <a:pt x="42334" y="31691"/>
                  <a:pt x="47429" y="32065"/>
                </a:cubicBezTo>
                <a:cubicBezTo>
                  <a:pt x="47429" y="32065"/>
                  <a:pt x="52376" y="35287"/>
                  <a:pt x="55299" y="35287"/>
                </a:cubicBezTo>
                <a:cubicBezTo>
                  <a:pt x="55299" y="35287"/>
                  <a:pt x="56649" y="30790"/>
                  <a:pt x="55299" y="29292"/>
                </a:cubicBezTo>
                <a:lnTo>
                  <a:pt x="55299" y="29292"/>
                </a:lnTo>
                <a:cubicBezTo>
                  <a:pt x="55299" y="29292"/>
                  <a:pt x="57474" y="29642"/>
                  <a:pt x="58496" y="29642"/>
                </a:cubicBezTo>
                <a:cubicBezTo>
                  <a:pt x="58893" y="29642"/>
                  <a:pt x="59117" y="29589"/>
                  <a:pt x="58970" y="29442"/>
                </a:cubicBezTo>
                <a:cubicBezTo>
                  <a:pt x="58444" y="28917"/>
                  <a:pt x="58444" y="27869"/>
                  <a:pt x="56946" y="27269"/>
                </a:cubicBezTo>
                <a:cubicBezTo>
                  <a:pt x="56946" y="27269"/>
                  <a:pt x="58744" y="26670"/>
                  <a:pt x="58519" y="25470"/>
                </a:cubicBezTo>
                <a:cubicBezTo>
                  <a:pt x="58294" y="24271"/>
                  <a:pt x="51777" y="22474"/>
                  <a:pt x="51777" y="22474"/>
                </a:cubicBezTo>
                <a:lnTo>
                  <a:pt x="53801" y="21426"/>
                </a:lnTo>
                <a:cubicBezTo>
                  <a:pt x="53801" y="21426"/>
                  <a:pt x="42947" y="5681"/>
                  <a:pt x="26335" y="5681"/>
                </a:cubicBezTo>
                <a:cubicBezTo>
                  <a:pt x="23329" y="5681"/>
                  <a:pt x="20136" y="6196"/>
                  <a:pt x="16784" y="7413"/>
                </a:cubicBezTo>
                <a:cubicBezTo>
                  <a:pt x="16784" y="7413"/>
                  <a:pt x="12439" y="1268"/>
                  <a:pt x="10564" y="594"/>
                </a:cubicBezTo>
                <a:cubicBezTo>
                  <a:pt x="9562" y="233"/>
                  <a:pt x="8431" y="0"/>
                  <a:pt x="73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33"/>
          <p:cNvSpPr/>
          <p:nvPr/>
        </p:nvSpPr>
        <p:spPr>
          <a:xfrm>
            <a:off x="2279761" y="4480607"/>
            <a:ext cx="450807" cy="246798"/>
          </a:xfrm>
          <a:custGeom>
            <a:avLst/>
            <a:gdLst/>
            <a:ahLst/>
            <a:cxnLst/>
            <a:rect l="l" t="t" r="r" b="b"/>
            <a:pathLst>
              <a:path w="15203" h="8323" extrusionOk="0">
                <a:moveTo>
                  <a:pt x="6109" y="0"/>
                </a:moveTo>
                <a:cubicBezTo>
                  <a:pt x="5502" y="0"/>
                  <a:pt x="3328" y="1290"/>
                  <a:pt x="3328" y="1290"/>
                </a:cubicBezTo>
                <a:cubicBezTo>
                  <a:pt x="3269" y="1313"/>
                  <a:pt x="3211" y="1340"/>
                  <a:pt x="3154" y="1365"/>
                </a:cubicBezTo>
                <a:cubicBezTo>
                  <a:pt x="3091" y="1393"/>
                  <a:pt x="3034" y="1422"/>
                  <a:pt x="2975" y="1449"/>
                </a:cubicBezTo>
                <a:cubicBezTo>
                  <a:pt x="2924" y="1475"/>
                  <a:pt x="2872" y="1499"/>
                  <a:pt x="2825" y="1526"/>
                </a:cubicBezTo>
                <a:cubicBezTo>
                  <a:pt x="785" y="2587"/>
                  <a:pt x="326" y="4392"/>
                  <a:pt x="326" y="4392"/>
                </a:cubicBezTo>
                <a:cubicBezTo>
                  <a:pt x="326" y="4392"/>
                  <a:pt x="634" y="4753"/>
                  <a:pt x="450" y="4753"/>
                </a:cubicBezTo>
                <a:cubicBezTo>
                  <a:pt x="1" y="4753"/>
                  <a:pt x="99" y="5096"/>
                  <a:pt x="99" y="5096"/>
                </a:cubicBezTo>
                <a:cubicBezTo>
                  <a:pt x="317" y="5922"/>
                  <a:pt x="1298" y="5937"/>
                  <a:pt x="2100" y="6463"/>
                </a:cubicBezTo>
                <a:cubicBezTo>
                  <a:pt x="2647" y="6821"/>
                  <a:pt x="3254" y="7071"/>
                  <a:pt x="3887" y="7206"/>
                </a:cubicBezTo>
                <a:cubicBezTo>
                  <a:pt x="3887" y="7208"/>
                  <a:pt x="3886" y="7208"/>
                  <a:pt x="3886" y="7208"/>
                </a:cubicBezTo>
                <a:cubicBezTo>
                  <a:pt x="3886" y="7208"/>
                  <a:pt x="5723" y="8323"/>
                  <a:pt x="6627" y="8323"/>
                </a:cubicBezTo>
                <a:cubicBezTo>
                  <a:pt x="6664" y="8323"/>
                  <a:pt x="6699" y="8321"/>
                  <a:pt x="6732" y="8317"/>
                </a:cubicBezTo>
                <a:cubicBezTo>
                  <a:pt x="7248" y="8257"/>
                  <a:pt x="7238" y="7956"/>
                  <a:pt x="7146" y="7723"/>
                </a:cubicBezTo>
                <a:cubicBezTo>
                  <a:pt x="7066" y="7517"/>
                  <a:pt x="7047" y="7291"/>
                  <a:pt x="7104" y="7075"/>
                </a:cubicBezTo>
                <a:cubicBezTo>
                  <a:pt x="7120" y="7071"/>
                  <a:pt x="7135" y="7066"/>
                  <a:pt x="7152" y="7060"/>
                </a:cubicBezTo>
                <a:cubicBezTo>
                  <a:pt x="7243" y="7032"/>
                  <a:pt x="7334" y="7000"/>
                  <a:pt x="7427" y="6965"/>
                </a:cubicBezTo>
                <a:cubicBezTo>
                  <a:pt x="7434" y="6963"/>
                  <a:pt x="7442" y="6958"/>
                  <a:pt x="7450" y="6956"/>
                </a:cubicBezTo>
                <a:cubicBezTo>
                  <a:pt x="7793" y="7055"/>
                  <a:pt x="8440" y="7202"/>
                  <a:pt x="9531" y="7323"/>
                </a:cubicBezTo>
                <a:cubicBezTo>
                  <a:pt x="9609" y="7332"/>
                  <a:pt x="9685" y="7336"/>
                  <a:pt x="9759" y="7336"/>
                </a:cubicBezTo>
                <a:cubicBezTo>
                  <a:pt x="11068" y="7336"/>
                  <a:pt x="11713" y="6016"/>
                  <a:pt x="11926" y="5465"/>
                </a:cubicBezTo>
                <a:cubicBezTo>
                  <a:pt x="11978" y="5498"/>
                  <a:pt x="12029" y="5532"/>
                  <a:pt x="12077" y="5569"/>
                </a:cubicBezTo>
                <a:cubicBezTo>
                  <a:pt x="12094" y="5581"/>
                  <a:pt x="12110" y="5595"/>
                  <a:pt x="12126" y="5608"/>
                </a:cubicBezTo>
                <a:cubicBezTo>
                  <a:pt x="12182" y="5654"/>
                  <a:pt x="12238" y="5701"/>
                  <a:pt x="12289" y="5757"/>
                </a:cubicBezTo>
                <a:cubicBezTo>
                  <a:pt x="12295" y="5762"/>
                  <a:pt x="12302" y="5768"/>
                  <a:pt x="12306" y="5774"/>
                </a:cubicBezTo>
                <a:cubicBezTo>
                  <a:pt x="12558" y="6040"/>
                  <a:pt x="13194" y="6296"/>
                  <a:pt x="13781" y="6296"/>
                </a:cubicBezTo>
                <a:cubicBezTo>
                  <a:pt x="14156" y="6296"/>
                  <a:pt x="14511" y="6192"/>
                  <a:pt x="14734" y="5919"/>
                </a:cubicBezTo>
                <a:cubicBezTo>
                  <a:pt x="14768" y="5876"/>
                  <a:pt x="14798" y="5834"/>
                  <a:pt x="14826" y="5791"/>
                </a:cubicBezTo>
                <a:cubicBezTo>
                  <a:pt x="15171" y="5253"/>
                  <a:pt x="14877" y="4805"/>
                  <a:pt x="14681" y="4495"/>
                </a:cubicBezTo>
                <a:cubicBezTo>
                  <a:pt x="14534" y="4263"/>
                  <a:pt x="14560" y="3970"/>
                  <a:pt x="14725" y="3752"/>
                </a:cubicBezTo>
                <a:cubicBezTo>
                  <a:pt x="14843" y="3604"/>
                  <a:pt x="14958" y="3401"/>
                  <a:pt x="15031" y="3128"/>
                </a:cubicBezTo>
                <a:cubicBezTo>
                  <a:pt x="15202" y="2500"/>
                  <a:pt x="15014" y="2149"/>
                  <a:pt x="14698" y="1982"/>
                </a:cubicBezTo>
                <a:lnTo>
                  <a:pt x="14697" y="1981"/>
                </a:lnTo>
                <a:cubicBezTo>
                  <a:pt x="14695" y="1980"/>
                  <a:pt x="14694" y="1977"/>
                  <a:pt x="14692" y="1977"/>
                </a:cubicBezTo>
                <a:cubicBezTo>
                  <a:pt x="14672" y="1968"/>
                  <a:pt x="14651" y="1960"/>
                  <a:pt x="14630" y="1951"/>
                </a:cubicBezTo>
                <a:cubicBezTo>
                  <a:pt x="14622" y="1946"/>
                  <a:pt x="14612" y="1942"/>
                  <a:pt x="14602" y="1937"/>
                </a:cubicBezTo>
                <a:lnTo>
                  <a:pt x="14608" y="1937"/>
                </a:lnTo>
                <a:cubicBezTo>
                  <a:pt x="14601" y="1935"/>
                  <a:pt x="14594" y="1934"/>
                  <a:pt x="14587" y="1930"/>
                </a:cubicBezTo>
                <a:cubicBezTo>
                  <a:pt x="14577" y="1928"/>
                  <a:pt x="14567" y="1922"/>
                  <a:pt x="14555" y="1919"/>
                </a:cubicBezTo>
                <a:cubicBezTo>
                  <a:pt x="14532" y="1912"/>
                  <a:pt x="14508" y="1905"/>
                  <a:pt x="14485" y="1898"/>
                </a:cubicBezTo>
                <a:cubicBezTo>
                  <a:pt x="14485" y="1898"/>
                  <a:pt x="14485" y="1897"/>
                  <a:pt x="14484" y="1897"/>
                </a:cubicBezTo>
                <a:cubicBezTo>
                  <a:pt x="14469" y="1894"/>
                  <a:pt x="14455" y="1889"/>
                  <a:pt x="14439" y="1884"/>
                </a:cubicBezTo>
                <a:cubicBezTo>
                  <a:pt x="14429" y="1882"/>
                  <a:pt x="14420" y="1882"/>
                  <a:pt x="14410" y="1878"/>
                </a:cubicBezTo>
                <a:cubicBezTo>
                  <a:pt x="14386" y="1874"/>
                  <a:pt x="14360" y="1869"/>
                  <a:pt x="14335" y="1866"/>
                </a:cubicBezTo>
                <a:cubicBezTo>
                  <a:pt x="14319" y="1862"/>
                  <a:pt x="14304" y="1860"/>
                  <a:pt x="14289" y="1857"/>
                </a:cubicBezTo>
                <a:cubicBezTo>
                  <a:pt x="14274" y="1856"/>
                  <a:pt x="14261" y="1855"/>
                  <a:pt x="14245" y="1855"/>
                </a:cubicBezTo>
                <a:cubicBezTo>
                  <a:pt x="14222" y="1853"/>
                  <a:pt x="14202" y="1853"/>
                  <a:pt x="14179" y="1851"/>
                </a:cubicBezTo>
                <a:cubicBezTo>
                  <a:pt x="14170" y="1851"/>
                  <a:pt x="14162" y="1849"/>
                  <a:pt x="14154" y="1849"/>
                </a:cubicBezTo>
                <a:cubicBezTo>
                  <a:pt x="14151" y="1849"/>
                  <a:pt x="14148" y="1851"/>
                  <a:pt x="14146" y="1851"/>
                </a:cubicBezTo>
                <a:cubicBezTo>
                  <a:pt x="14130" y="1851"/>
                  <a:pt x="14113" y="1850"/>
                  <a:pt x="14096" y="1850"/>
                </a:cubicBezTo>
                <a:cubicBezTo>
                  <a:pt x="14088" y="1850"/>
                  <a:pt x="14080" y="1850"/>
                  <a:pt x="14072" y="1851"/>
                </a:cubicBezTo>
                <a:cubicBezTo>
                  <a:pt x="14038" y="1851"/>
                  <a:pt x="14006" y="1854"/>
                  <a:pt x="13973" y="1856"/>
                </a:cubicBezTo>
                <a:cubicBezTo>
                  <a:pt x="13950" y="1860"/>
                  <a:pt x="13923" y="1860"/>
                  <a:pt x="13900" y="1863"/>
                </a:cubicBezTo>
                <a:cubicBezTo>
                  <a:pt x="13868" y="1868"/>
                  <a:pt x="13835" y="1874"/>
                  <a:pt x="13802" y="1879"/>
                </a:cubicBezTo>
                <a:cubicBezTo>
                  <a:pt x="13779" y="1884"/>
                  <a:pt x="13756" y="1886"/>
                  <a:pt x="13733" y="1892"/>
                </a:cubicBezTo>
                <a:cubicBezTo>
                  <a:pt x="13701" y="1900"/>
                  <a:pt x="13669" y="1908"/>
                  <a:pt x="13639" y="1917"/>
                </a:cubicBezTo>
                <a:cubicBezTo>
                  <a:pt x="13620" y="1923"/>
                  <a:pt x="13598" y="1927"/>
                  <a:pt x="13579" y="1935"/>
                </a:cubicBezTo>
                <a:cubicBezTo>
                  <a:pt x="13546" y="1944"/>
                  <a:pt x="13516" y="1958"/>
                  <a:pt x="13485" y="1969"/>
                </a:cubicBezTo>
                <a:cubicBezTo>
                  <a:pt x="13470" y="1976"/>
                  <a:pt x="13454" y="1981"/>
                  <a:pt x="13439" y="1988"/>
                </a:cubicBezTo>
                <a:cubicBezTo>
                  <a:pt x="13395" y="2006"/>
                  <a:pt x="13355" y="2028"/>
                  <a:pt x="13316" y="2051"/>
                </a:cubicBezTo>
                <a:cubicBezTo>
                  <a:pt x="12452" y="2578"/>
                  <a:pt x="11933" y="2877"/>
                  <a:pt x="11656" y="3032"/>
                </a:cubicBezTo>
                <a:cubicBezTo>
                  <a:pt x="11475" y="3132"/>
                  <a:pt x="11395" y="3173"/>
                  <a:pt x="11395" y="3173"/>
                </a:cubicBezTo>
                <a:cubicBezTo>
                  <a:pt x="11378" y="3004"/>
                  <a:pt x="11371" y="2864"/>
                  <a:pt x="11400" y="2860"/>
                </a:cubicBezTo>
                <a:cubicBezTo>
                  <a:pt x="11472" y="2847"/>
                  <a:pt x="11048" y="1877"/>
                  <a:pt x="10235" y="1035"/>
                </a:cubicBezTo>
                <a:cubicBezTo>
                  <a:pt x="9737" y="520"/>
                  <a:pt x="9080" y="423"/>
                  <a:pt x="8494" y="423"/>
                </a:cubicBezTo>
                <a:cubicBezTo>
                  <a:pt x="8144" y="423"/>
                  <a:pt x="7819" y="458"/>
                  <a:pt x="7569" y="458"/>
                </a:cubicBezTo>
                <a:cubicBezTo>
                  <a:pt x="7555" y="458"/>
                  <a:pt x="7541" y="458"/>
                  <a:pt x="7527" y="457"/>
                </a:cubicBezTo>
                <a:cubicBezTo>
                  <a:pt x="6871" y="444"/>
                  <a:pt x="6665" y="130"/>
                  <a:pt x="6179" y="8"/>
                </a:cubicBezTo>
                <a:cubicBezTo>
                  <a:pt x="6159" y="3"/>
                  <a:pt x="6135" y="0"/>
                  <a:pt x="6109"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33"/>
          <p:cNvSpPr/>
          <p:nvPr/>
        </p:nvSpPr>
        <p:spPr>
          <a:xfrm>
            <a:off x="0" y="3930244"/>
            <a:ext cx="4899512" cy="1213289"/>
          </a:xfrm>
          <a:custGeom>
            <a:avLst/>
            <a:gdLst/>
            <a:ahLst/>
            <a:cxnLst/>
            <a:rect l="l" t="t" r="r" b="b"/>
            <a:pathLst>
              <a:path w="78317" h="19394" extrusionOk="0">
                <a:moveTo>
                  <a:pt x="0" y="1"/>
                </a:moveTo>
                <a:lnTo>
                  <a:pt x="0" y="19393"/>
                </a:lnTo>
                <a:lnTo>
                  <a:pt x="78317" y="19393"/>
                </a:lnTo>
                <a:lnTo>
                  <a:pt x="78317" y="1"/>
                </a:lnTo>
                <a:cubicBezTo>
                  <a:pt x="75608" y="1052"/>
                  <a:pt x="73087" y="2473"/>
                  <a:pt x="71524" y="4857"/>
                </a:cubicBezTo>
                <a:cubicBezTo>
                  <a:pt x="70221" y="6842"/>
                  <a:pt x="69548" y="9506"/>
                  <a:pt x="67393" y="10501"/>
                </a:cubicBezTo>
                <a:cubicBezTo>
                  <a:pt x="65490" y="11379"/>
                  <a:pt x="63143" y="10553"/>
                  <a:pt x="61216" y="11378"/>
                </a:cubicBezTo>
                <a:cubicBezTo>
                  <a:pt x="59499" y="12112"/>
                  <a:pt x="58560" y="13947"/>
                  <a:pt x="57134" y="15151"/>
                </a:cubicBezTo>
                <a:cubicBezTo>
                  <a:pt x="54912" y="17025"/>
                  <a:pt x="51762" y="17200"/>
                  <a:pt x="48857" y="17285"/>
                </a:cubicBezTo>
                <a:cubicBezTo>
                  <a:pt x="48740" y="17289"/>
                  <a:pt x="48623" y="17291"/>
                  <a:pt x="48508" y="17291"/>
                </a:cubicBezTo>
                <a:cubicBezTo>
                  <a:pt x="45556" y="17291"/>
                  <a:pt x="43172" y="16204"/>
                  <a:pt x="40221" y="16204"/>
                </a:cubicBezTo>
                <a:cubicBezTo>
                  <a:pt x="40105" y="16204"/>
                  <a:pt x="39988" y="16205"/>
                  <a:pt x="39871" y="16209"/>
                </a:cubicBezTo>
                <a:cubicBezTo>
                  <a:pt x="39753" y="16205"/>
                  <a:pt x="39635" y="16204"/>
                  <a:pt x="39516" y="16204"/>
                </a:cubicBezTo>
                <a:cubicBezTo>
                  <a:pt x="36471" y="16204"/>
                  <a:pt x="32859" y="17291"/>
                  <a:pt x="29815" y="17291"/>
                </a:cubicBezTo>
                <a:cubicBezTo>
                  <a:pt x="29696" y="17291"/>
                  <a:pt x="29578" y="17289"/>
                  <a:pt x="29460" y="17285"/>
                </a:cubicBezTo>
                <a:cubicBezTo>
                  <a:pt x="26554" y="17200"/>
                  <a:pt x="23405" y="17025"/>
                  <a:pt x="21184" y="15151"/>
                </a:cubicBezTo>
                <a:cubicBezTo>
                  <a:pt x="19758" y="13947"/>
                  <a:pt x="18818" y="12112"/>
                  <a:pt x="17102" y="11378"/>
                </a:cubicBezTo>
                <a:cubicBezTo>
                  <a:pt x="15175" y="10553"/>
                  <a:pt x="12827" y="11379"/>
                  <a:pt x="10925" y="10501"/>
                </a:cubicBezTo>
                <a:cubicBezTo>
                  <a:pt x="8770" y="9507"/>
                  <a:pt x="8096" y="6843"/>
                  <a:pt x="6794" y="4857"/>
                </a:cubicBezTo>
                <a:cubicBezTo>
                  <a:pt x="5230" y="2473"/>
                  <a:pt x="2708" y="1052"/>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33"/>
          <p:cNvSpPr/>
          <p:nvPr/>
        </p:nvSpPr>
        <p:spPr>
          <a:xfrm>
            <a:off x="3798875" y="3877752"/>
            <a:ext cx="1752930" cy="1290994"/>
          </a:xfrm>
          <a:custGeom>
            <a:avLst/>
            <a:gdLst/>
            <a:ahLst/>
            <a:cxnLst/>
            <a:rect l="l" t="t" r="r" b="b"/>
            <a:pathLst>
              <a:path w="52155" h="38411" extrusionOk="0">
                <a:moveTo>
                  <a:pt x="28683" y="1"/>
                </a:moveTo>
                <a:cubicBezTo>
                  <a:pt x="28369" y="1"/>
                  <a:pt x="28080" y="59"/>
                  <a:pt x="27827" y="186"/>
                </a:cubicBezTo>
                <a:cubicBezTo>
                  <a:pt x="27644" y="276"/>
                  <a:pt x="27450" y="411"/>
                  <a:pt x="27246" y="583"/>
                </a:cubicBezTo>
                <a:cubicBezTo>
                  <a:pt x="25115" y="2389"/>
                  <a:pt x="21944" y="8313"/>
                  <a:pt x="20358" y="11447"/>
                </a:cubicBezTo>
                <a:cubicBezTo>
                  <a:pt x="19748" y="12644"/>
                  <a:pt x="19372" y="13436"/>
                  <a:pt x="19372" y="13436"/>
                </a:cubicBezTo>
                <a:cubicBezTo>
                  <a:pt x="19372" y="13436"/>
                  <a:pt x="17040" y="11663"/>
                  <a:pt x="14664" y="10973"/>
                </a:cubicBezTo>
                <a:cubicBezTo>
                  <a:pt x="14090" y="10807"/>
                  <a:pt x="13514" y="10703"/>
                  <a:pt x="12967" y="10703"/>
                </a:cubicBezTo>
                <a:cubicBezTo>
                  <a:pt x="12490" y="10703"/>
                  <a:pt x="12035" y="10782"/>
                  <a:pt x="11624" y="10967"/>
                </a:cubicBezTo>
                <a:cubicBezTo>
                  <a:pt x="9996" y="11706"/>
                  <a:pt x="6366" y="19736"/>
                  <a:pt x="3591" y="26382"/>
                </a:cubicBezTo>
                <a:cubicBezTo>
                  <a:pt x="3591" y="26385"/>
                  <a:pt x="3588" y="26385"/>
                  <a:pt x="3588" y="26385"/>
                </a:cubicBezTo>
                <a:cubicBezTo>
                  <a:pt x="2944" y="27936"/>
                  <a:pt x="2344" y="29411"/>
                  <a:pt x="1827" y="30700"/>
                </a:cubicBezTo>
                <a:cubicBezTo>
                  <a:pt x="726" y="33444"/>
                  <a:pt x="0" y="35344"/>
                  <a:pt x="0" y="35344"/>
                </a:cubicBezTo>
                <a:cubicBezTo>
                  <a:pt x="0" y="35344"/>
                  <a:pt x="14565" y="37404"/>
                  <a:pt x="28285" y="38146"/>
                </a:cubicBezTo>
                <a:cubicBezTo>
                  <a:pt x="28910" y="38180"/>
                  <a:pt x="29532" y="38212"/>
                  <a:pt x="30152" y="38241"/>
                </a:cubicBezTo>
                <a:cubicBezTo>
                  <a:pt x="32524" y="38348"/>
                  <a:pt x="34849" y="38410"/>
                  <a:pt x="37045" y="38410"/>
                </a:cubicBezTo>
                <a:cubicBezTo>
                  <a:pt x="45457" y="38410"/>
                  <a:pt x="51988" y="37495"/>
                  <a:pt x="52059" y="34661"/>
                </a:cubicBezTo>
                <a:cubicBezTo>
                  <a:pt x="52154" y="30986"/>
                  <a:pt x="49139" y="26220"/>
                  <a:pt x="45846" y="22135"/>
                </a:cubicBezTo>
                <a:cubicBezTo>
                  <a:pt x="44986" y="21068"/>
                  <a:pt x="44105" y="20045"/>
                  <a:pt x="43254" y="19104"/>
                </a:cubicBezTo>
                <a:cubicBezTo>
                  <a:pt x="40420" y="15948"/>
                  <a:pt x="37933" y="13667"/>
                  <a:pt x="37695" y="13450"/>
                </a:cubicBezTo>
                <a:cubicBezTo>
                  <a:pt x="37682" y="13441"/>
                  <a:pt x="37677" y="13435"/>
                  <a:pt x="37677" y="13435"/>
                </a:cubicBezTo>
                <a:lnTo>
                  <a:pt x="37677" y="5906"/>
                </a:lnTo>
                <a:cubicBezTo>
                  <a:pt x="37677" y="5906"/>
                  <a:pt x="31853" y="1"/>
                  <a:pt x="286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33"/>
          <p:cNvSpPr/>
          <p:nvPr/>
        </p:nvSpPr>
        <p:spPr>
          <a:xfrm>
            <a:off x="5368175" y="3908059"/>
            <a:ext cx="3775915" cy="1275831"/>
          </a:xfrm>
          <a:custGeom>
            <a:avLst/>
            <a:gdLst/>
            <a:ahLst/>
            <a:cxnLst/>
            <a:rect l="l" t="t" r="r" b="b"/>
            <a:pathLst>
              <a:path w="111937" h="37822" extrusionOk="0">
                <a:moveTo>
                  <a:pt x="111786" y="1"/>
                </a:moveTo>
                <a:cubicBezTo>
                  <a:pt x="111737" y="1"/>
                  <a:pt x="111687" y="25"/>
                  <a:pt x="111657" y="77"/>
                </a:cubicBezTo>
                <a:lnTo>
                  <a:pt x="109753" y="3439"/>
                </a:lnTo>
                <a:cubicBezTo>
                  <a:pt x="109725" y="3488"/>
                  <a:pt x="109675" y="3515"/>
                  <a:pt x="109623" y="3515"/>
                </a:cubicBezTo>
                <a:cubicBezTo>
                  <a:pt x="109598" y="3515"/>
                  <a:pt x="109572" y="3509"/>
                  <a:pt x="109548" y="3495"/>
                </a:cubicBezTo>
                <a:lnTo>
                  <a:pt x="107683" y="2403"/>
                </a:lnTo>
                <a:cubicBezTo>
                  <a:pt x="107660" y="2390"/>
                  <a:pt x="107633" y="2383"/>
                  <a:pt x="107607" y="2383"/>
                </a:cubicBezTo>
                <a:cubicBezTo>
                  <a:pt x="107582" y="2383"/>
                  <a:pt x="107557" y="2389"/>
                  <a:pt x="107535" y="2402"/>
                </a:cubicBezTo>
                <a:cubicBezTo>
                  <a:pt x="107114" y="2640"/>
                  <a:pt x="105040" y="3832"/>
                  <a:pt x="104340" y="4443"/>
                </a:cubicBezTo>
                <a:cubicBezTo>
                  <a:pt x="104302" y="4476"/>
                  <a:pt x="104285" y="4526"/>
                  <a:pt x="104293" y="4577"/>
                </a:cubicBezTo>
                <a:cubicBezTo>
                  <a:pt x="104468" y="5655"/>
                  <a:pt x="106333" y="17336"/>
                  <a:pt x="105743" y="17336"/>
                </a:cubicBezTo>
                <a:cubicBezTo>
                  <a:pt x="105740" y="17336"/>
                  <a:pt x="105736" y="17336"/>
                  <a:pt x="105733" y="17335"/>
                </a:cubicBezTo>
                <a:cubicBezTo>
                  <a:pt x="105728" y="17334"/>
                  <a:pt x="105722" y="17334"/>
                  <a:pt x="105715" y="17334"/>
                </a:cubicBezTo>
                <a:cubicBezTo>
                  <a:pt x="105532" y="17334"/>
                  <a:pt x="104768" y="17707"/>
                  <a:pt x="103665" y="18287"/>
                </a:cubicBezTo>
                <a:cubicBezTo>
                  <a:pt x="103316" y="18473"/>
                  <a:pt x="102933" y="18679"/>
                  <a:pt x="102524" y="18899"/>
                </a:cubicBezTo>
                <a:cubicBezTo>
                  <a:pt x="101602" y="19399"/>
                  <a:pt x="100544" y="19977"/>
                  <a:pt x="99445" y="20578"/>
                </a:cubicBezTo>
                <a:cubicBezTo>
                  <a:pt x="95544" y="22708"/>
                  <a:pt x="91080" y="25101"/>
                  <a:pt x="89999" y="25101"/>
                </a:cubicBezTo>
                <a:cubicBezTo>
                  <a:pt x="89991" y="25101"/>
                  <a:pt x="89982" y="25101"/>
                  <a:pt x="89973" y="25101"/>
                </a:cubicBezTo>
                <a:cubicBezTo>
                  <a:pt x="89926" y="25100"/>
                  <a:pt x="89870" y="25097"/>
                  <a:pt x="89808" y="25093"/>
                </a:cubicBezTo>
                <a:cubicBezTo>
                  <a:pt x="89438" y="25078"/>
                  <a:pt x="88825" y="25043"/>
                  <a:pt x="88049" y="24997"/>
                </a:cubicBezTo>
                <a:cubicBezTo>
                  <a:pt x="87638" y="24973"/>
                  <a:pt x="87182" y="24946"/>
                  <a:pt x="86691" y="24916"/>
                </a:cubicBezTo>
                <a:cubicBezTo>
                  <a:pt x="86058" y="24877"/>
                  <a:pt x="85373" y="24833"/>
                  <a:pt x="84658" y="24789"/>
                </a:cubicBezTo>
                <a:cubicBezTo>
                  <a:pt x="84554" y="24782"/>
                  <a:pt x="84452" y="24777"/>
                  <a:pt x="84348" y="24769"/>
                </a:cubicBezTo>
                <a:cubicBezTo>
                  <a:pt x="84087" y="24755"/>
                  <a:pt x="83823" y="24736"/>
                  <a:pt x="83558" y="24721"/>
                </a:cubicBezTo>
                <a:cubicBezTo>
                  <a:pt x="83355" y="24707"/>
                  <a:pt x="83153" y="24695"/>
                  <a:pt x="82948" y="24680"/>
                </a:cubicBezTo>
                <a:cubicBezTo>
                  <a:pt x="82606" y="24660"/>
                  <a:pt x="82266" y="24639"/>
                  <a:pt x="81926" y="24616"/>
                </a:cubicBezTo>
                <a:cubicBezTo>
                  <a:pt x="81561" y="24594"/>
                  <a:pt x="81200" y="24569"/>
                  <a:pt x="80844" y="24546"/>
                </a:cubicBezTo>
                <a:cubicBezTo>
                  <a:pt x="80489" y="24524"/>
                  <a:pt x="80139" y="24502"/>
                  <a:pt x="79796" y="24479"/>
                </a:cubicBezTo>
                <a:cubicBezTo>
                  <a:pt x="79310" y="24449"/>
                  <a:pt x="78841" y="24418"/>
                  <a:pt x="78398" y="24389"/>
                </a:cubicBezTo>
                <a:cubicBezTo>
                  <a:pt x="78282" y="24381"/>
                  <a:pt x="78165" y="24375"/>
                  <a:pt x="78052" y="24367"/>
                </a:cubicBezTo>
                <a:cubicBezTo>
                  <a:pt x="77816" y="24352"/>
                  <a:pt x="77589" y="24336"/>
                  <a:pt x="77373" y="24324"/>
                </a:cubicBezTo>
                <a:cubicBezTo>
                  <a:pt x="76698" y="24280"/>
                  <a:pt x="76123" y="24242"/>
                  <a:pt x="75699" y="24213"/>
                </a:cubicBezTo>
                <a:cubicBezTo>
                  <a:pt x="75557" y="24205"/>
                  <a:pt x="75433" y="24196"/>
                  <a:pt x="75325" y="24190"/>
                </a:cubicBezTo>
                <a:cubicBezTo>
                  <a:pt x="75161" y="24180"/>
                  <a:pt x="75041" y="24172"/>
                  <a:pt x="74972" y="24166"/>
                </a:cubicBezTo>
                <a:cubicBezTo>
                  <a:pt x="74968" y="24166"/>
                  <a:pt x="74964" y="24166"/>
                  <a:pt x="74960" y="24166"/>
                </a:cubicBezTo>
                <a:cubicBezTo>
                  <a:pt x="74921" y="24166"/>
                  <a:pt x="74883" y="24181"/>
                  <a:pt x="74855" y="24211"/>
                </a:cubicBezTo>
                <a:cubicBezTo>
                  <a:pt x="74530" y="24542"/>
                  <a:pt x="72626" y="26471"/>
                  <a:pt x="71745" y="27015"/>
                </a:cubicBezTo>
                <a:cubicBezTo>
                  <a:pt x="71609" y="27099"/>
                  <a:pt x="71498" y="27150"/>
                  <a:pt x="71420" y="27156"/>
                </a:cubicBezTo>
                <a:cubicBezTo>
                  <a:pt x="70789" y="27214"/>
                  <a:pt x="65043" y="28520"/>
                  <a:pt x="65043" y="28520"/>
                </a:cubicBezTo>
                <a:cubicBezTo>
                  <a:pt x="65043" y="28520"/>
                  <a:pt x="65035" y="28512"/>
                  <a:pt x="65026" y="28496"/>
                </a:cubicBezTo>
                <a:cubicBezTo>
                  <a:pt x="64924" y="28365"/>
                  <a:pt x="64418" y="27708"/>
                  <a:pt x="63730" y="26848"/>
                </a:cubicBezTo>
                <a:cubicBezTo>
                  <a:pt x="63539" y="26606"/>
                  <a:pt x="63331" y="26350"/>
                  <a:pt x="63117" y="26084"/>
                </a:cubicBezTo>
                <a:cubicBezTo>
                  <a:pt x="62376" y="25169"/>
                  <a:pt x="61525" y="24151"/>
                  <a:pt x="60775" y="23319"/>
                </a:cubicBezTo>
                <a:cubicBezTo>
                  <a:pt x="59905" y="22357"/>
                  <a:pt x="59166" y="21647"/>
                  <a:pt x="58873" y="21633"/>
                </a:cubicBezTo>
                <a:cubicBezTo>
                  <a:pt x="58860" y="21633"/>
                  <a:pt x="58847" y="21633"/>
                  <a:pt x="58835" y="21633"/>
                </a:cubicBezTo>
                <a:cubicBezTo>
                  <a:pt x="58109" y="21633"/>
                  <a:pt x="56778" y="22391"/>
                  <a:pt x="56224" y="22727"/>
                </a:cubicBezTo>
                <a:cubicBezTo>
                  <a:pt x="56199" y="22742"/>
                  <a:pt x="56172" y="22749"/>
                  <a:pt x="56146" y="22749"/>
                </a:cubicBezTo>
                <a:cubicBezTo>
                  <a:pt x="56064" y="22749"/>
                  <a:pt x="55989" y="22679"/>
                  <a:pt x="55998" y="22586"/>
                </a:cubicBezTo>
                <a:lnTo>
                  <a:pt x="56603" y="16016"/>
                </a:lnTo>
                <a:cubicBezTo>
                  <a:pt x="56608" y="15955"/>
                  <a:pt x="56576" y="15897"/>
                  <a:pt x="56522" y="15869"/>
                </a:cubicBezTo>
                <a:cubicBezTo>
                  <a:pt x="56131" y="15669"/>
                  <a:pt x="54560" y="14889"/>
                  <a:pt x="53946" y="14878"/>
                </a:cubicBezTo>
                <a:cubicBezTo>
                  <a:pt x="53946" y="14878"/>
                  <a:pt x="53946" y="14878"/>
                  <a:pt x="53946" y="14878"/>
                </a:cubicBezTo>
                <a:cubicBezTo>
                  <a:pt x="53272" y="14878"/>
                  <a:pt x="49755" y="28599"/>
                  <a:pt x="49471" y="29716"/>
                </a:cubicBezTo>
                <a:cubicBezTo>
                  <a:pt x="49460" y="29762"/>
                  <a:pt x="49427" y="29800"/>
                  <a:pt x="49383" y="29817"/>
                </a:cubicBezTo>
                <a:lnTo>
                  <a:pt x="47689" y="30523"/>
                </a:lnTo>
                <a:lnTo>
                  <a:pt x="47516" y="30595"/>
                </a:lnTo>
                <a:cubicBezTo>
                  <a:pt x="47516" y="30595"/>
                  <a:pt x="47517" y="30064"/>
                  <a:pt x="47452" y="29286"/>
                </a:cubicBezTo>
                <a:cubicBezTo>
                  <a:pt x="47303" y="27451"/>
                  <a:pt x="46795" y="24245"/>
                  <a:pt x="45074" y="23394"/>
                </a:cubicBezTo>
                <a:cubicBezTo>
                  <a:pt x="44601" y="23160"/>
                  <a:pt x="44093" y="23066"/>
                  <a:pt x="43581" y="23066"/>
                </a:cubicBezTo>
                <a:cubicBezTo>
                  <a:pt x="41701" y="23066"/>
                  <a:pt x="39773" y="24337"/>
                  <a:pt x="39331" y="24646"/>
                </a:cubicBezTo>
                <a:cubicBezTo>
                  <a:pt x="39305" y="24664"/>
                  <a:pt x="39275" y="24673"/>
                  <a:pt x="39244" y="24673"/>
                </a:cubicBezTo>
                <a:cubicBezTo>
                  <a:pt x="39210" y="24673"/>
                  <a:pt x="39176" y="24662"/>
                  <a:pt x="39149" y="24638"/>
                </a:cubicBezTo>
                <a:cubicBezTo>
                  <a:pt x="38620" y="24183"/>
                  <a:pt x="35846" y="21840"/>
                  <a:pt x="34738" y="21794"/>
                </a:cubicBezTo>
                <a:cubicBezTo>
                  <a:pt x="34733" y="21794"/>
                  <a:pt x="34728" y="21794"/>
                  <a:pt x="34723" y="21794"/>
                </a:cubicBezTo>
                <a:cubicBezTo>
                  <a:pt x="34143" y="21794"/>
                  <a:pt x="31038" y="23060"/>
                  <a:pt x="27620" y="24508"/>
                </a:cubicBezTo>
                <a:lnTo>
                  <a:pt x="27617" y="24508"/>
                </a:lnTo>
                <a:cubicBezTo>
                  <a:pt x="26071" y="25165"/>
                  <a:pt x="24460" y="25857"/>
                  <a:pt x="22988" y="26488"/>
                </a:cubicBezTo>
                <a:cubicBezTo>
                  <a:pt x="21994" y="26915"/>
                  <a:pt x="21065" y="27311"/>
                  <a:pt x="20262" y="27648"/>
                </a:cubicBezTo>
                <a:cubicBezTo>
                  <a:pt x="18871" y="28236"/>
                  <a:pt x="17860" y="28645"/>
                  <a:pt x="17552" y="28718"/>
                </a:cubicBezTo>
                <a:cubicBezTo>
                  <a:pt x="16942" y="28863"/>
                  <a:pt x="14962" y="29413"/>
                  <a:pt x="12849" y="29878"/>
                </a:cubicBezTo>
                <a:cubicBezTo>
                  <a:pt x="12614" y="29929"/>
                  <a:pt x="12376" y="29979"/>
                  <a:pt x="12139" y="30028"/>
                </a:cubicBezTo>
                <a:cubicBezTo>
                  <a:pt x="11521" y="30156"/>
                  <a:pt x="10905" y="30272"/>
                  <a:pt x="10318" y="30362"/>
                </a:cubicBezTo>
                <a:cubicBezTo>
                  <a:pt x="9483" y="30493"/>
                  <a:pt x="8709" y="30576"/>
                  <a:pt x="8082" y="30576"/>
                </a:cubicBezTo>
                <a:cubicBezTo>
                  <a:pt x="7617" y="30576"/>
                  <a:pt x="7233" y="30531"/>
                  <a:pt x="6966" y="30424"/>
                </a:cubicBezTo>
                <a:cubicBezTo>
                  <a:pt x="6903" y="30400"/>
                  <a:pt x="6848" y="30371"/>
                  <a:pt x="6798" y="30339"/>
                </a:cubicBezTo>
                <a:cubicBezTo>
                  <a:pt x="6663" y="30250"/>
                  <a:pt x="6498" y="30116"/>
                  <a:pt x="6306" y="29938"/>
                </a:cubicBezTo>
                <a:cubicBezTo>
                  <a:pt x="6059" y="29713"/>
                  <a:pt x="5772" y="29420"/>
                  <a:pt x="5455" y="29084"/>
                </a:cubicBezTo>
                <a:cubicBezTo>
                  <a:pt x="5243" y="28856"/>
                  <a:pt x="5017" y="28606"/>
                  <a:pt x="4784" y="28345"/>
                </a:cubicBezTo>
                <a:cubicBezTo>
                  <a:pt x="4590" y="28125"/>
                  <a:pt x="4389" y="27893"/>
                  <a:pt x="4184" y="27658"/>
                </a:cubicBezTo>
                <a:cubicBezTo>
                  <a:pt x="3445" y="26797"/>
                  <a:pt x="2668" y="25854"/>
                  <a:pt x="1988" y="25011"/>
                </a:cubicBezTo>
                <a:cubicBezTo>
                  <a:pt x="1239" y="24083"/>
                  <a:pt x="608" y="23279"/>
                  <a:pt x="267" y="22845"/>
                </a:cubicBezTo>
                <a:cubicBezTo>
                  <a:pt x="236" y="22805"/>
                  <a:pt x="194" y="22787"/>
                  <a:pt x="152" y="22787"/>
                </a:cubicBezTo>
                <a:cubicBezTo>
                  <a:pt x="75" y="22787"/>
                  <a:pt x="1" y="22846"/>
                  <a:pt x="1" y="22938"/>
                </a:cubicBezTo>
                <a:lnTo>
                  <a:pt x="1" y="37821"/>
                </a:lnTo>
                <a:lnTo>
                  <a:pt x="111937" y="37821"/>
                </a:lnTo>
                <a:lnTo>
                  <a:pt x="111937" y="152"/>
                </a:lnTo>
                <a:cubicBezTo>
                  <a:pt x="111937" y="58"/>
                  <a:pt x="111862" y="1"/>
                  <a:pt x="1117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5"/>
        <p:cNvGrpSpPr/>
        <p:nvPr/>
      </p:nvGrpSpPr>
      <p:grpSpPr>
        <a:xfrm>
          <a:off x="0" y="0"/>
          <a:ext cx="0" cy="0"/>
          <a:chOff x="0" y="0"/>
          <a:chExt cx="0" cy="0"/>
        </a:xfrm>
      </p:grpSpPr>
      <p:grpSp>
        <p:nvGrpSpPr>
          <p:cNvPr id="36" name="Google Shape;36;p3"/>
          <p:cNvGrpSpPr/>
          <p:nvPr/>
        </p:nvGrpSpPr>
        <p:grpSpPr>
          <a:xfrm>
            <a:off x="1188941" y="1331436"/>
            <a:ext cx="1017001" cy="396332"/>
            <a:chOff x="2057778" y="2419858"/>
            <a:chExt cx="1256954" cy="489844"/>
          </a:xfrm>
        </p:grpSpPr>
        <p:sp>
          <p:nvSpPr>
            <p:cNvPr id="37" name="Google Shape;37;p3"/>
            <p:cNvSpPr/>
            <p:nvPr/>
          </p:nvSpPr>
          <p:spPr>
            <a:xfrm>
              <a:off x="2824297" y="2764196"/>
              <a:ext cx="354792" cy="145505"/>
            </a:xfrm>
            <a:custGeom>
              <a:avLst/>
              <a:gdLst/>
              <a:ahLst/>
              <a:cxnLst/>
              <a:rect l="l" t="t" r="r" b="b"/>
              <a:pathLst>
                <a:path w="11965" h="4907" extrusionOk="0">
                  <a:moveTo>
                    <a:pt x="7045" y="1"/>
                  </a:moveTo>
                  <a:cubicBezTo>
                    <a:pt x="6690" y="1"/>
                    <a:pt x="5265" y="343"/>
                    <a:pt x="5110" y="556"/>
                  </a:cubicBezTo>
                  <a:cubicBezTo>
                    <a:pt x="4981" y="735"/>
                    <a:pt x="5464" y="747"/>
                    <a:pt x="5733" y="1021"/>
                  </a:cubicBezTo>
                  <a:cubicBezTo>
                    <a:pt x="4515" y="1539"/>
                    <a:pt x="3572" y="2208"/>
                    <a:pt x="3572" y="2208"/>
                  </a:cubicBezTo>
                  <a:cubicBezTo>
                    <a:pt x="3572" y="2208"/>
                    <a:pt x="2844" y="1254"/>
                    <a:pt x="2030" y="846"/>
                  </a:cubicBezTo>
                  <a:cubicBezTo>
                    <a:pt x="1819" y="740"/>
                    <a:pt x="1527" y="705"/>
                    <a:pt x="1230" y="705"/>
                  </a:cubicBezTo>
                  <a:cubicBezTo>
                    <a:pt x="626" y="705"/>
                    <a:pt x="0" y="852"/>
                    <a:pt x="0" y="852"/>
                  </a:cubicBezTo>
                  <a:cubicBezTo>
                    <a:pt x="235" y="1123"/>
                    <a:pt x="1637" y="1986"/>
                    <a:pt x="2770" y="2571"/>
                  </a:cubicBezTo>
                  <a:cubicBezTo>
                    <a:pt x="1396" y="3886"/>
                    <a:pt x="238" y="4902"/>
                    <a:pt x="238" y="4902"/>
                  </a:cubicBezTo>
                  <a:cubicBezTo>
                    <a:pt x="285" y="4905"/>
                    <a:pt x="333" y="4907"/>
                    <a:pt x="380" y="4907"/>
                  </a:cubicBezTo>
                  <a:cubicBezTo>
                    <a:pt x="1878" y="4907"/>
                    <a:pt x="3021" y="3353"/>
                    <a:pt x="3506" y="3109"/>
                  </a:cubicBezTo>
                  <a:cubicBezTo>
                    <a:pt x="3807" y="2956"/>
                    <a:pt x="4197" y="2905"/>
                    <a:pt x="4641" y="2905"/>
                  </a:cubicBezTo>
                  <a:cubicBezTo>
                    <a:pt x="4728" y="2905"/>
                    <a:pt x="4818" y="2907"/>
                    <a:pt x="4908" y="2910"/>
                  </a:cubicBezTo>
                  <a:cubicBezTo>
                    <a:pt x="4768" y="3159"/>
                    <a:pt x="4671" y="3398"/>
                    <a:pt x="4935" y="3398"/>
                  </a:cubicBezTo>
                  <a:cubicBezTo>
                    <a:pt x="4952" y="3398"/>
                    <a:pt x="4970" y="3397"/>
                    <a:pt x="4990" y="3395"/>
                  </a:cubicBezTo>
                  <a:cubicBezTo>
                    <a:pt x="5346" y="3360"/>
                    <a:pt x="5547" y="3147"/>
                    <a:pt x="5680" y="2964"/>
                  </a:cubicBezTo>
                  <a:cubicBezTo>
                    <a:pt x="5943" y="2991"/>
                    <a:pt x="6216" y="3020"/>
                    <a:pt x="6492" y="3047"/>
                  </a:cubicBezTo>
                  <a:cubicBezTo>
                    <a:pt x="6211" y="3676"/>
                    <a:pt x="5549" y="4075"/>
                    <a:pt x="6093" y="4091"/>
                  </a:cubicBezTo>
                  <a:cubicBezTo>
                    <a:pt x="6098" y="4091"/>
                    <a:pt x="6103" y="4091"/>
                    <a:pt x="6108" y="4091"/>
                  </a:cubicBezTo>
                  <a:cubicBezTo>
                    <a:pt x="6566" y="4091"/>
                    <a:pt x="7276" y="3522"/>
                    <a:pt x="7712" y="3128"/>
                  </a:cubicBezTo>
                  <a:cubicBezTo>
                    <a:pt x="7746" y="3128"/>
                    <a:pt x="7780" y="3129"/>
                    <a:pt x="7814" y="3129"/>
                  </a:cubicBezTo>
                  <a:cubicBezTo>
                    <a:pt x="7998" y="3129"/>
                    <a:pt x="8181" y="3123"/>
                    <a:pt x="8358" y="3109"/>
                  </a:cubicBezTo>
                  <a:cubicBezTo>
                    <a:pt x="10091" y="2970"/>
                    <a:pt x="11964" y="1999"/>
                    <a:pt x="11895" y="1791"/>
                  </a:cubicBezTo>
                  <a:cubicBezTo>
                    <a:pt x="11826" y="1584"/>
                    <a:pt x="9593" y="479"/>
                    <a:pt x="8320" y="433"/>
                  </a:cubicBezTo>
                  <a:cubicBezTo>
                    <a:pt x="8282" y="432"/>
                    <a:pt x="8243" y="431"/>
                    <a:pt x="8205" y="431"/>
                  </a:cubicBezTo>
                  <a:cubicBezTo>
                    <a:pt x="8011" y="431"/>
                    <a:pt x="7813" y="447"/>
                    <a:pt x="7614" y="473"/>
                  </a:cubicBezTo>
                  <a:cubicBezTo>
                    <a:pt x="7451" y="269"/>
                    <a:pt x="7232" y="27"/>
                    <a:pt x="7093" y="4"/>
                  </a:cubicBezTo>
                  <a:cubicBezTo>
                    <a:pt x="7080" y="2"/>
                    <a:pt x="7064" y="1"/>
                    <a:pt x="7045" y="1"/>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2412259" y="2677667"/>
              <a:ext cx="278259" cy="131123"/>
            </a:xfrm>
            <a:custGeom>
              <a:avLst/>
              <a:gdLst/>
              <a:ahLst/>
              <a:cxnLst/>
              <a:rect l="l" t="t" r="r" b="b"/>
              <a:pathLst>
                <a:path w="9384" h="4422" extrusionOk="0">
                  <a:moveTo>
                    <a:pt x="5596" y="0"/>
                  </a:moveTo>
                  <a:cubicBezTo>
                    <a:pt x="5593" y="0"/>
                    <a:pt x="5590" y="0"/>
                    <a:pt x="5587" y="1"/>
                  </a:cubicBezTo>
                  <a:cubicBezTo>
                    <a:pt x="5405" y="16"/>
                    <a:pt x="4360" y="558"/>
                    <a:pt x="4285" y="744"/>
                  </a:cubicBezTo>
                  <a:cubicBezTo>
                    <a:pt x="4226" y="894"/>
                    <a:pt x="4571" y="817"/>
                    <a:pt x="4808" y="962"/>
                  </a:cubicBezTo>
                  <a:cubicBezTo>
                    <a:pt x="4040" y="1545"/>
                    <a:pt x="3494" y="2186"/>
                    <a:pt x="3494" y="2186"/>
                  </a:cubicBezTo>
                  <a:cubicBezTo>
                    <a:pt x="3494" y="2186"/>
                    <a:pt x="3011" y="1792"/>
                    <a:pt x="2221" y="1792"/>
                  </a:cubicBezTo>
                  <a:cubicBezTo>
                    <a:pt x="2080" y="1792"/>
                    <a:pt x="1928" y="1804"/>
                    <a:pt x="1767" y="1834"/>
                  </a:cubicBezTo>
                  <a:cubicBezTo>
                    <a:pt x="573" y="2058"/>
                    <a:pt x="0" y="2800"/>
                    <a:pt x="0" y="2800"/>
                  </a:cubicBezTo>
                  <a:cubicBezTo>
                    <a:pt x="111" y="2891"/>
                    <a:pt x="248" y="2926"/>
                    <a:pt x="407" y="2926"/>
                  </a:cubicBezTo>
                  <a:cubicBezTo>
                    <a:pt x="925" y="2926"/>
                    <a:pt x="1682" y="2556"/>
                    <a:pt x="2551" y="2556"/>
                  </a:cubicBezTo>
                  <a:cubicBezTo>
                    <a:pt x="2695" y="2556"/>
                    <a:pt x="2842" y="2566"/>
                    <a:pt x="2992" y="2590"/>
                  </a:cubicBezTo>
                  <a:cubicBezTo>
                    <a:pt x="2257" y="3765"/>
                    <a:pt x="156" y="4398"/>
                    <a:pt x="1179" y="4421"/>
                  </a:cubicBezTo>
                  <a:cubicBezTo>
                    <a:pt x="1203" y="4422"/>
                    <a:pt x="1227" y="4422"/>
                    <a:pt x="1251" y="4422"/>
                  </a:cubicBezTo>
                  <a:cubicBezTo>
                    <a:pt x="2890" y="4422"/>
                    <a:pt x="3303" y="3103"/>
                    <a:pt x="3608" y="2838"/>
                  </a:cubicBezTo>
                  <a:cubicBezTo>
                    <a:pt x="3829" y="2645"/>
                    <a:pt x="4168" y="2531"/>
                    <a:pt x="4564" y="2447"/>
                  </a:cubicBezTo>
                  <a:lnTo>
                    <a:pt x="4564" y="2447"/>
                  </a:lnTo>
                  <a:cubicBezTo>
                    <a:pt x="4514" y="2627"/>
                    <a:pt x="4488" y="2794"/>
                    <a:pt x="4617" y="2794"/>
                  </a:cubicBezTo>
                  <a:cubicBezTo>
                    <a:pt x="4641" y="2794"/>
                    <a:pt x="4671" y="2788"/>
                    <a:pt x="4708" y="2774"/>
                  </a:cubicBezTo>
                  <a:cubicBezTo>
                    <a:pt x="4951" y="2687"/>
                    <a:pt x="5056" y="2500"/>
                    <a:pt x="5117" y="2348"/>
                  </a:cubicBezTo>
                  <a:cubicBezTo>
                    <a:pt x="5309" y="2318"/>
                    <a:pt x="5506" y="2290"/>
                    <a:pt x="5706" y="2260"/>
                  </a:cubicBezTo>
                  <a:lnTo>
                    <a:pt x="5706" y="2260"/>
                  </a:lnTo>
                  <a:cubicBezTo>
                    <a:pt x="5628" y="2708"/>
                    <a:pt x="5294" y="3079"/>
                    <a:pt x="5523" y="3079"/>
                  </a:cubicBezTo>
                  <a:cubicBezTo>
                    <a:pt x="5546" y="3079"/>
                    <a:pt x="5575" y="3075"/>
                    <a:pt x="5611" y="3067"/>
                  </a:cubicBezTo>
                  <a:cubicBezTo>
                    <a:pt x="5937" y="2995"/>
                    <a:pt x="6342" y="2457"/>
                    <a:pt x="6583" y="2097"/>
                  </a:cubicBezTo>
                  <a:cubicBezTo>
                    <a:pt x="6738" y="2062"/>
                    <a:pt x="6890" y="2018"/>
                    <a:pt x="7035" y="1969"/>
                  </a:cubicBezTo>
                  <a:cubicBezTo>
                    <a:pt x="8235" y="1561"/>
                    <a:pt x="9383" y="540"/>
                    <a:pt x="9297" y="407"/>
                  </a:cubicBezTo>
                  <a:cubicBezTo>
                    <a:pt x="9227" y="298"/>
                    <a:pt x="8072" y="31"/>
                    <a:pt x="7149" y="31"/>
                  </a:cubicBezTo>
                  <a:cubicBezTo>
                    <a:pt x="6922" y="31"/>
                    <a:pt x="6709" y="47"/>
                    <a:pt x="6529" y="86"/>
                  </a:cubicBezTo>
                  <a:cubicBezTo>
                    <a:pt x="6365" y="121"/>
                    <a:pt x="6200" y="176"/>
                    <a:pt x="6039" y="240"/>
                  </a:cubicBezTo>
                  <a:cubicBezTo>
                    <a:pt x="5892" y="129"/>
                    <a:pt x="5702" y="0"/>
                    <a:pt x="5596"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2786993" y="2510657"/>
              <a:ext cx="214773" cy="85992"/>
            </a:xfrm>
            <a:custGeom>
              <a:avLst/>
              <a:gdLst/>
              <a:ahLst/>
              <a:cxnLst/>
              <a:rect l="l" t="t" r="r" b="b"/>
              <a:pathLst>
                <a:path w="7243" h="2900" extrusionOk="0">
                  <a:moveTo>
                    <a:pt x="4660" y="0"/>
                  </a:moveTo>
                  <a:cubicBezTo>
                    <a:pt x="4459" y="0"/>
                    <a:pt x="3717" y="202"/>
                    <a:pt x="3633" y="338"/>
                  </a:cubicBezTo>
                  <a:cubicBezTo>
                    <a:pt x="3560" y="454"/>
                    <a:pt x="3817" y="469"/>
                    <a:pt x="3953" y="654"/>
                  </a:cubicBezTo>
                  <a:cubicBezTo>
                    <a:pt x="3298" y="977"/>
                    <a:pt x="2786" y="1405"/>
                    <a:pt x="2786" y="1405"/>
                  </a:cubicBezTo>
                  <a:cubicBezTo>
                    <a:pt x="2786" y="1405"/>
                    <a:pt x="2427" y="763"/>
                    <a:pt x="1649" y="682"/>
                  </a:cubicBezTo>
                  <a:cubicBezTo>
                    <a:pt x="1574" y="674"/>
                    <a:pt x="1502" y="670"/>
                    <a:pt x="1432" y="670"/>
                  </a:cubicBezTo>
                  <a:cubicBezTo>
                    <a:pt x="678" y="670"/>
                    <a:pt x="217" y="1097"/>
                    <a:pt x="217" y="1097"/>
                  </a:cubicBezTo>
                  <a:cubicBezTo>
                    <a:pt x="499" y="1606"/>
                    <a:pt x="1466" y="1128"/>
                    <a:pt x="2353" y="1634"/>
                  </a:cubicBezTo>
                  <a:cubicBezTo>
                    <a:pt x="1598" y="2481"/>
                    <a:pt x="1" y="2527"/>
                    <a:pt x="711" y="2793"/>
                  </a:cubicBezTo>
                  <a:cubicBezTo>
                    <a:pt x="911" y="2868"/>
                    <a:pt x="1093" y="2900"/>
                    <a:pt x="1259" y="2900"/>
                  </a:cubicBezTo>
                  <a:cubicBezTo>
                    <a:pt x="2077" y="2900"/>
                    <a:pt x="2509" y="2132"/>
                    <a:pt x="2733" y="1999"/>
                  </a:cubicBezTo>
                  <a:cubicBezTo>
                    <a:pt x="2881" y="1911"/>
                    <a:pt x="3067" y="1880"/>
                    <a:pt x="3277" y="1880"/>
                  </a:cubicBezTo>
                  <a:cubicBezTo>
                    <a:pt x="3343" y="1880"/>
                    <a:pt x="3411" y="1883"/>
                    <a:pt x="3480" y="1888"/>
                  </a:cubicBezTo>
                  <a:cubicBezTo>
                    <a:pt x="3399" y="2050"/>
                    <a:pt x="3345" y="2209"/>
                    <a:pt x="3491" y="2209"/>
                  </a:cubicBezTo>
                  <a:cubicBezTo>
                    <a:pt x="3499" y="2209"/>
                    <a:pt x="3507" y="2208"/>
                    <a:pt x="3515" y="2207"/>
                  </a:cubicBezTo>
                  <a:cubicBezTo>
                    <a:pt x="3704" y="2189"/>
                    <a:pt x="3815" y="2052"/>
                    <a:pt x="3889" y="1934"/>
                  </a:cubicBezTo>
                  <a:cubicBezTo>
                    <a:pt x="4028" y="1954"/>
                    <a:pt x="4172" y="1977"/>
                    <a:pt x="4318" y="1999"/>
                  </a:cubicBezTo>
                  <a:cubicBezTo>
                    <a:pt x="4159" y="2409"/>
                    <a:pt x="3799" y="2662"/>
                    <a:pt x="4089" y="2680"/>
                  </a:cubicBezTo>
                  <a:cubicBezTo>
                    <a:pt x="4094" y="2681"/>
                    <a:pt x="4100" y="2681"/>
                    <a:pt x="4105" y="2681"/>
                  </a:cubicBezTo>
                  <a:cubicBezTo>
                    <a:pt x="4348" y="2681"/>
                    <a:pt x="4730" y="2320"/>
                    <a:pt x="4966" y="2069"/>
                  </a:cubicBezTo>
                  <a:cubicBezTo>
                    <a:pt x="5019" y="2072"/>
                    <a:pt x="5072" y="2073"/>
                    <a:pt x="5124" y="2073"/>
                  </a:cubicBezTo>
                  <a:cubicBezTo>
                    <a:pt x="5186" y="2073"/>
                    <a:pt x="5248" y="2071"/>
                    <a:pt x="5308" y="2067"/>
                  </a:cubicBezTo>
                  <a:cubicBezTo>
                    <a:pt x="6231" y="2000"/>
                    <a:pt x="7242" y="1387"/>
                    <a:pt x="7209" y="1249"/>
                  </a:cubicBezTo>
                  <a:cubicBezTo>
                    <a:pt x="7176" y="1112"/>
                    <a:pt x="6011" y="352"/>
                    <a:pt x="5336" y="303"/>
                  </a:cubicBezTo>
                  <a:cubicBezTo>
                    <a:pt x="5303" y="301"/>
                    <a:pt x="5270" y="300"/>
                    <a:pt x="5236" y="300"/>
                  </a:cubicBezTo>
                  <a:cubicBezTo>
                    <a:pt x="5146" y="300"/>
                    <a:pt x="5054" y="308"/>
                    <a:pt x="4961" y="321"/>
                  </a:cubicBezTo>
                  <a:cubicBezTo>
                    <a:pt x="4879" y="183"/>
                    <a:pt x="4766" y="21"/>
                    <a:pt x="4694" y="3"/>
                  </a:cubicBezTo>
                  <a:cubicBezTo>
                    <a:pt x="4685" y="1"/>
                    <a:pt x="4674" y="0"/>
                    <a:pt x="4660"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3099959" y="2628649"/>
              <a:ext cx="214773" cy="85992"/>
            </a:xfrm>
            <a:custGeom>
              <a:avLst/>
              <a:gdLst/>
              <a:ahLst/>
              <a:cxnLst/>
              <a:rect l="l" t="t" r="r" b="b"/>
              <a:pathLst>
                <a:path w="7243" h="2900" extrusionOk="0">
                  <a:moveTo>
                    <a:pt x="4661" y="0"/>
                  </a:moveTo>
                  <a:cubicBezTo>
                    <a:pt x="4462" y="0"/>
                    <a:pt x="3718" y="203"/>
                    <a:pt x="3632" y="339"/>
                  </a:cubicBezTo>
                  <a:cubicBezTo>
                    <a:pt x="3560" y="455"/>
                    <a:pt x="3817" y="470"/>
                    <a:pt x="3954" y="655"/>
                  </a:cubicBezTo>
                  <a:cubicBezTo>
                    <a:pt x="3298" y="978"/>
                    <a:pt x="2786" y="1406"/>
                    <a:pt x="2786" y="1406"/>
                  </a:cubicBezTo>
                  <a:cubicBezTo>
                    <a:pt x="2786" y="1406"/>
                    <a:pt x="2427" y="764"/>
                    <a:pt x="1649" y="683"/>
                  </a:cubicBezTo>
                  <a:cubicBezTo>
                    <a:pt x="1575" y="675"/>
                    <a:pt x="1503" y="671"/>
                    <a:pt x="1434" y="671"/>
                  </a:cubicBezTo>
                  <a:cubicBezTo>
                    <a:pt x="679" y="671"/>
                    <a:pt x="218" y="1098"/>
                    <a:pt x="218" y="1098"/>
                  </a:cubicBezTo>
                  <a:cubicBezTo>
                    <a:pt x="500" y="1607"/>
                    <a:pt x="1465" y="1129"/>
                    <a:pt x="2352" y="1634"/>
                  </a:cubicBezTo>
                  <a:cubicBezTo>
                    <a:pt x="1598" y="2480"/>
                    <a:pt x="1" y="2527"/>
                    <a:pt x="711" y="2793"/>
                  </a:cubicBezTo>
                  <a:cubicBezTo>
                    <a:pt x="910" y="2868"/>
                    <a:pt x="1092" y="2899"/>
                    <a:pt x="1258" y="2899"/>
                  </a:cubicBezTo>
                  <a:cubicBezTo>
                    <a:pt x="2077" y="2899"/>
                    <a:pt x="2508" y="2132"/>
                    <a:pt x="2733" y="1998"/>
                  </a:cubicBezTo>
                  <a:cubicBezTo>
                    <a:pt x="2881" y="1910"/>
                    <a:pt x="3068" y="1880"/>
                    <a:pt x="3278" y="1880"/>
                  </a:cubicBezTo>
                  <a:cubicBezTo>
                    <a:pt x="3344" y="1880"/>
                    <a:pt x="3412" y="1883"/>
                    <a:pt x="3481" y="1888"/>
                  </a:cubicBezTo>
                  <a:cubicBezTo>
                    <a:pt x="3400" y="2051"/>
                    <a:pt x="3345" y="2208"/>
                    <a:pt x="3491" y="2208"/>
                  </a:cubicBezTo>
                  <a:cubicBezTo>
                    <a:pt x="3498" y="2208"/>
                    <a:pt x="3506" y="2208"/>
                    <a:pt x="3515" y="2207"/>
                  </a:cubicBezTo>
                  <a:cubicBezTo>
                    <a:pt x="3704" y="2189"/>
                    <a:pt x="3815" y="2051"/>
                    <a:pt x="3888" y="1934"/>
                  </a:cubicBezTo>
                  <a:cubicBezTo>
                    <a:pt x="4028" y="1953"/>
                    <a:pt x="4172" y="1977"/>
                    <a:pt x="4319" y="1998"/>
                  </a:cubicBezTo>
                  <a:cubicBezTo>
                    <a:pt x="4158" y="2409"/>
                    <a:pt x="3800" y="2662"/>
                    <a:pt x="4089" y="2680"/>
                  </a:cubicBezTo>
                  <a:cubicBezTo>
                    <a:pt x="4094" y="2680"/>
                    <a:pt x="4099" y="2681"/>
                    <a:pt x="4105" y="2681"/>
                  </a:cubicBezTo>
                  <a:cubicBezTo>
                    <a:pt x="4348" y="2681"/>
                    <a:pt x="4730" y="2319"/>
                    <a:pt x="4966" y="2069"/>
                  </a:cubicBezTo>
                  <a:cubicBezTo>
                    <a:pt x="5018" y="2071"/>
                    <a:pt x="5071" y="2073"/>
                    <a:pt x="5124" y="2073"/>
                  </a:cubicBezTo>
                  <a:cubicBezTo>
                    <a:pt x="5186" y="2073"/>
                    <a:pt x="5248" y="2071"/>
                    <a:pt x="5309" y="2066"/>
                  </a:cubicBezTo>
                  <a:cubicBezTo>
                    <a:pt x="6232" y="2000"/>
                    <a:pt x="7242" y="1387"/>
                    <a:pt x="7209" y="1249"/>
                  </a:cubicBezTo>
                  <a:cubicBezTo>
                    <a:pt x="7175" y="1112"/>
                    <a:pt x="6010" y="352"/>
                    <a:pt x="5336" y="303"/>
                  </a:cubicBezTo>
                  <a:cubicBezTo>
                    <a:pt x="5303" y="301"/>
                    <a:pt x="5269" y="299"/>
                    <a:pt x="5236" y="299"/>
                  </a:cubicBezTo>
                  <a:cubicBezTo>
                    <a:pt x="5145" y="299"/>
                    <a:pt x="5054" y="308"/>
                    <a:pt x="4961" y="320"/>
                  </a:cubicBezTo>
                  <a:cubicBezTo>
                    <a:pt x="4879" y="183"/>
                    <a:pt x="4767" y="21"/>
                    <a:pt x="4693" y="3"/>
                  </a:cubicBezTo>
                  <a:cubicBezTo>
                    <a:pt x="4685" y="1"/>
                    <a:pt x="4675" y="0"/>
                    <a:pt x="4661"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2057778" y="2419858"/>
              <a:ext cx="397848" cy="146810"/>
            </a:xfrm>
            <a:custGeom>
              <a:avLst/>
              <a:gdLst/>
              <a:ahLst/>
              <a:cxnLst/>
              <a:rect l="l" t="t" r="r" b="b"/>
              <a:pathLst>
                <a:path w="13417" h="4951" extrusionOk="0">
                  <a:moveTo>
                    <a:pt x="1858" y="0"/>
                  </a:moveTo>
                  <a:cubicBezTo>
                    <a:pt x="1290" y="0"/>
                    <a:pt x="935" y="114"/>
                    <a:pt x="935" y="114"/>
                  </a:cubicBezTo>
                  <a:cubicBezTo>
                    <a:pt x="935" y="114"/>
                    <a:pt x="2202" y="893"/>
                    <a:pt x="3553" y="2174"/>
                  </a:cubicBezTo>
                  <a:cubicBezTo>
                    <a:pt x="1793" y="2935"/>
                    <a:pt x="0" y="3549"/>
                    <a:pt x="0" y="3549"/>
                  </a:cubicBezTo>
                  <a:cubicBezTo>
                    <a:pt x="939" y="3834"/>
                    <a:pt x="1689" y="3940"/>
                    <a:pt x="2294" y="3940"/>
                  </a:cubicBezTo>
                  <a:cubicBezTo>
                    <a:pt x="4061" y="3940"/>
                    <a:pt x="4599" y="3031"/>
                    <a:pt x="5017" y="2984"/>
                  </a:cubicBezTo>
                  <a:cubicBezTo>
                    <a:pt x="5070" y="2977"/>
                    <a:pt x="5125" y="2975"/>
                    <a:pt x="5180" y="2975"/>
                  </a:cubicBezTo>
                  <a:cubicBezTo>
                    <a:pt x="5547" y="2975"/>
                    <a:pt x="5965" y="3102"/>
                    <a:pt x="6413" y="3287"/>
                  </a:cubicBezTo>
                  <a:cubicBezTo>
                    <a:pt x="6179" y="3485"/>
                    <a:pt x="5996" y="3689"/>
                    <a:pt x="6320" y="3775"/>
                  </a:cubicBezTo>
                  <a:cubicBezTo>
                    <a:pt x="6401" y="3796"/>
                    <a:pt x="6478" y="3805"/>
                    <a:pt x="6550" y="3805"/>
                  </a:cubicBezTo>
                  <a:cubicBezTo>
                    <a:pt x="6788" y="3805"/>
                    <a:pt x="6978" y="3705"/>
                    <a:pt x="7122" y="3609"/>
                  </a:cubicBezTo>
                  <a:cubicBezTo>
                    <a:pt x="7363" y="3725"/>
                    <a:pt x="7610" y="3848"/>
                    <a:pt x="7860" y="3971"/>
                  </a:cubicBezTo>
                  <a:cubicBezTo>
                    <a:pt x="7375" y="4467"/>
                    <a:pt x="6609" y="4612"/>
                    <a:pt x="7120" y="4818"/>
                  </a:cubicBezTo>
                  <a:cubicBezTo>
                    <a:pt x="7210" y="4855"/>
                    <a:pt x="7320" y="4871"/>
                    <a:pt x="7444" y="4871"/>
                  </a:cubicBezTo>
                  <a:cubicBezTo>
                    <a:pt x="7906" y="4871"/>
                    <a:pt x="8548" y="4650"/>
                    <a:pt x="8988" y="4475"/>
                  </a:cubicBezTo>
                  <a:cubicBezTo>
                    <a:pt x="9192" y="4554"/>
                    <a:pt x="9399" y="4627"/>
                    <a:pt x="9605" y="4685"/>
                  </a:cubicBezTo>
                  <a:cubicBezTo>
                    <a:pt x="10299" y="4880"/>
                    <a:pt x="11066" y="4951"/>
                    <a:pt x="11728" y="4951"/>
                  </a:cubicBezTo>
                  <a:cubicBezTo>
                    <a:pt x="12673" y="4951"/>
                    <a:pt x="13405" y="4807"/>
                    <a:pt x="13410" y="4677"/>
                  </a:cubicBezTo>
                  <a:cubicBezTo>
                    <a:pt x="13417" y="4456"/>
                    <a:pt x="11694" y="2632"/>
                    <a:pt x="10506" y="2142"/>
                  </a:cubicBezTo>
                  <a:cubicBezTo>
                    <a:pt x="10291" y="2054"/>
                    <a:pt x="10061" y="1987"/>
                    <a:pt x="9825" y="1934"/>
                  </a:cubicBezTo>
                  <a:cubicBezTo>
                    <a:pt x="9742" y="1683"/>
                    <a:pt x="9621" y="1377"/>
                    <a:pt x="9497" y="1307"/>
                  </a:cubicBezTo>
                  <a:cubicBezTo>
                    <a:pt x="9335" y="1213"/>
                    <a:pt x="8402" y="1077"/>
                    <a:pt x="7837" y="1077"/>
                  </a:cubicBezTo>
                  <a:cubicBezTo>
                    <a:pt x="7641" y="1077"/>
                    <a:pt x="7490" y="1094"/>
                    <a:pt x="7430" y="1134"/>
                  </a:cubicBezTo>
                  <a:cubicBezTo>
                    <a:pt x="7243" y="1256"/>
                    <a:pt x="7698" y="1438"/>
                    <a:pt x="7854" y="1791"/>
                  </a:cubicBezTo>
                  <a:cubicBezTo>
                    <a:pt x="6522" y="1853"/>
                    <a:pt x="5397" y="2155"/>
                    <a:pt x="5397" y="2155"/>
                  </a:cubicBezTo>
                  <a:cubicBezTo>
                    <a:pt x="5397" y="2155"/>
                    <a:pt x="5062" y="1002"/>
                    <a:pt x="3705" y="400"/>
                  </a:cubicBezTo>
                  <a:cubicBezTo>
                    <a:pt x="2993" y="85"/>
                    <a:pt x="2347" y="0"/>
                    <a:pt x="1858"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 name="Google Shape;42;p3"/>
          <p:cNvSpPr/>
          <p:nvPr/>
        </p:nvSpPr>
        <p:spPr>
          <a:xfrm>
            <a:off x="1344575" y="4207500"/>
            <a:ext cx="279697" cy="153122"/>
          </a:xfrm>
          <a:custGeom>
            <a:avLst/>
            <a:gdLst/>
            <a:ahLst/>
            <a:cxnLst/>
            <a:rect l="l" t="t" r="r" b="b"/>
            <a:pathLst>
              <a:path w="15203" h="8323" extrusionOk="0">
                <a:moveTo>
                  <a:pt x="6109" y="0"/>
                </a:moveTo>
                <a:cubicBezTo>
                  <a:pt x="5502" y="0"/>
                  <a:pt x="3328" y="1290"/>
                  <a:pt x="3328" y="1290"/>
                </a:cubicBezTo>
                <a:cubicBezTo>
                  <a:pt x="3269" y="1313"/>
                  <a:pt x="3211" y="1340"/>
                  <a:pt x="3154" y="1365"/>
                </a:cubicBezTo>
                <a:cubicBezTo>
                  <a:pt x="3091" y="1393"/>
                  <a:pt x="3034" y="1422"/>
                  <a:pt x="2975" y="1449"/>
                </a:cubicBezTo>
                <a:cubicBezTo>
                  <a:pt x="2924" y="1475"/>
                  <a:pt x="2872" y="1499"/>
                  <a:pt x="2825" y="1526"/>
                </a:cubicBezTo>
                <a:cubicBezTo>
                  <a:pt x="785" y="2587"/>
                  <a:pt x="326" y="4392"/>
                  <a:pt x="326" y="4392"/>
                </a:cubicBezTo>
                <a:cubicBezTo>
                  <a:pt x="326" y="4392"/>
                  <a:pt x="634" y="4753"/>
                  <a:pt x="450" y="4753"/>
                </a:cubicBezTo>
                <a:cubicBezTo>
                  <a:pt x="1" y="4753"/>
                  <a:pt x="99" y="5096"/>
                  <a:pt x="99" y="5096"/>
                </a:cubicBezTo>
                <a:cubicBezTo>
                  <a:pt x="317" y="5922"/>
                  <a:pt x="1298" y="5937"/>
                  <a:pt x="2100" y="6463"/>
                </a:cubicBezTo>
                <a:cubicBezTo>
                  <a:pt x="2647" y="6821"/>
                  <a:pt x="3254" y="7071"/>
                  <a:pt x="3887" y="7206"/>
                </a:cubicBezTo>
                <a:cubicBezTo>
                  <a:pt x="3887" y="7208"/>
                  <a:pt x="3886" y="7208"/>
                  <a:pt x="3886" y="7208"/>
                </a:cubicBezTo>
                <a:cubicBezTo>
                  <a:pt x="3886" y="7208"/>
                  <a:pt x="5723" y="8323"/>
                  <a:pt x="6627" y="8323"/>
                </a:cubicBezTo>
                <a:cubicBezTo>
                  <a:pt x="6664" y="8323"/>
                  <a:pt x="6699" y="8321"/>
                  <a:pt x="6732" y="8317"/>
                </a:cubicBezTo>
                <a:cubicBezTo>
                  <a:pt x="7248" y="8257"/>
                  <a:pt x="7238" y="7956"/>
                  <a:pt x="7146" y="7723"/>
                </a:cubicBezTo>
                <a:cubicBezTo>
                  <a:pt x="7066" y="7517"/>
                  <a:pt x="7047" y="7291"/>
                  <a:pt x="7104" y="7075"/>
                </a:cubicBezTo>
                <a:cubicBezTo>
                  <a:pt x="7120" y="7071"/>
                  <a:pt x="7135" y="7066"/>
                  <a:pt x="7152" y="7060"/>
                </a:cubicBezTo>
                <a:cubicBezTo>
                  <a:pt x="7243" y="7032"/>
                  <a:pt x="7334" y="7000"/>
                  <a:pt x="7427" y="6965"/>
                </a:cubicBezTo>
                <a:cubicBezTo>
                  <a:pt x="7434" y="6963"/>
                  <a:pt x="7442" y="6958"/>
                  <a:pt x="7450" y="6956"/>
                </a:cubicBezTo>
                <a:cubicBezTo>
                  <a:pt x="7793" y="7055"/>
                  <a:pt x="8440" y="7202"/>
                  <a:pt x="9531" y="7323"/>
                </a:cubicBezTo>
                <a:cubicBezTo>
                  <a:pt x="9609" y="7332"/>
                  <a:pt x="9685" y="7336"/>
                  <a:pt x="9759" y="7336"/>
                </a:cubicBezTo>
                <a:cubicBezTo>
                  <a:pt x="11068" y="7336"/>
                  <a:pt x="11713" y="6016"/>
                  <a:pt x="11926" y="5465"/>
                </a:cubicBezTo>
                <a:cubicBezTo>
                  <a:pt x="11978" y="5498"/>
                  <a:pt x="12029" y="5532"/>
                  <a:pt x="12077" y="5569"/>
                </a:cubicBezTo>
                <a:cubicBezTo>
                  <a:pt x="12094" y="5581"/>
                  <a:pt x="12110" y="5595"/>
                  <a:pt x="12126" y="5608"/>
                </a:cubicBezTo>
                <a:cubicBezTo>
                  <a:pt x="12182" y="5654"/>
                  <a:pt x="12238" y="5701"/>
                  <a:pt x="12289" y="5757"/>
                </a:cubicBezTo>
                <a:cubicBezTo>
                  <a:pt x="12295" y="5762"/>
                  <a:pt x="12302" y="5768"/>
                  <a:pt x="12306" y="5774"/>
                </a:cubicBezTo>
                <a:cubicBezTo>
                  <a:pt x="12558" y="6040"/>
                  <a:pt x="13194" y="6296"/>
                  <a:pt x="13781" y="6296"/>
                </a:cubicBezTo>
                <a:cubicBezTo>
                  <a:pt x="14156" y="6296"/>
                  <a:pt x="14511" y="6192"/>
                  <a:pt x="14734" y="5919"/>
                </a:cubicBezTo>
                <a:cubicBezTo>
                  <a:pt x="14768" y="5876"/>
                  <a:pt x="14798" y="5834"/>
                  <a:pt x="14826" y="5791"/>
                </a:cubicBezTo>
                <a:cubicBezTo>
                  <a:pt x="15171" y="5253"/>
                  <a:pt x="14877" y="4805"/>
                  <a:pt x="14681" y="4495"/>
                </a:cubicBezTo>
                <a:cubicBezTo>
                  <a:pt x="14534" y="4263"/>
                  <a:pt x="14560" y="3970"/>
                  <a:pt x="14725" y="3752"/>
                </a:cubicBezTo>
                <a:cubicBezTo>
                  <a:pt x="14843" y="3604"/>
                  <a:pt x="14958" y="3401"/>
                  <a:pt x="15031" y="3128"/>
                </a:cubicBezTo>
                <a:cubicBezTo>
                  <a:pt x="15202" y="2500"/>
                  <a:pt x="15014" y="2149"/>
                  <a:pt x="14698" y="1982"/>
                </a:cubicBezTo>
                <a:lnTo>
                  <a:pt x="14697" y="1981"/>
                </a:lnTo>
                <a:cubicBezTo>
                  <a:pt x="14695" y="1980"/>
                  <a:pt x="14694" y="1977"/>
                  <a:pt x="14692" y="1977"/>
                </a:cubicBezTo>
                <a:cubicBezTo>
                  <a:pt x="14672" y="1968"/>
                  <a:pt x="14651" y="1960"/>
                  <a:pt x="14630" y="1951"/>
                </a:cubicBezTo>
                <a:cubicBezTo>
                  <a:pt x="14622" y="1946"/>
                  <a:pt x="14612" y="1942"/>
                  <a:pt x="14602" y="1937"/>
                </a:cubicBezTo>
                <a:lnTo>
                  <a:pt x="14608" y="1937"/>
                </a:lnTo>
                <a:cubicBezTo>
                  <a:pt x="14601" y="1935"/>
                  <a:pt x="14594" y="1934"/>
                  <a:pt x="14587" y="1930"/>
                </a:cubicBezTo>
                <a:cubicBezTo>
                  <a:pt x="14577" y="1928"/>
                  <a:pt x="14567" y="1922"/>
                  <a:pt x="14555" y="1919"/>
                </a:cubicBezTo>
                <a:cubicBezTo>
                  <a:pt x="14532" y="1912"/>
                  <a:pt x="14508" y="1905"/>
                  <a:pt x="14485" y="1898"/>
                </a:cubicBezTo>
                <a:cubicBezTo>
                  <a:pt x="14485" y="1898"/>
                  <a:pt x="14485" y="1897"/>
                  <a:pt x="14484" y="1897"/>
                </a:cubicBezTo>
                <a:cubicBezTo>
                  <a:pt x="14469" y="1894"/>
                  <a:pt x="14455" y="1889"/>
                  <a:pt x="14439" y="1884"/>
                </a:cubicBezTo>
                <a:cubicBezTo>
                  <a:pt x="14429" y="1882"/>
                  <a:pt x="14420" y="1882"/>
                  <a:pt x="14410" y="1878"/>
                </a:cubicBezTo>
                <a:cubicBezTo>
                  <a:pt x="14386" y="1874"/>
                  <a:pt x="14360" y="1869"/>
                  <a:pt x="14335" y="1866"/>
                </a:cubicBezTo>
                <a:cubicBezTo>
                  <a:pt x="14319" y="1862"/>
                  <a:pt x="14304" y="1860"/>
                  <a:pt x="14289" y="1857"/>
                </a:cubicBezTo>
                <a:cubicBezTo>
                  <a:pt x="14274" y="1856"/>
                  <a:pt x="14261" y="1855"/>
                  <a:pt x="14245" y="1855"/>
                </a:cubicBezTo>
                <a:cubicBezTo>
                  <a:pt x="14222" y="1853"/>
                  <a:pt x="14202" y="1853"/>
                  <a:pt x="14179" y="1851"/>
                </a:cubicBezTo>
                <a:cubicBezTo>
                  <a:pt x="14170" y="1851"/>
                  <a:pt x="14162" y="1849"/>
                  <a:pt x="14154" y="1849"/>
                </a:cubicBezTo>
                <a:cubicBezTo>
                  <a:pt x="14151" y="1849"/>
                  <a:pt x="14148" y="1851"/>
                  <a:pt x="14146" y="1851"/>
                </a:cubicBezTo>
                <a:cubicBezTo>
                  <a:pt x="14130" y="1851"/>
                  <a:pt x="14113" y="1850"/>
                  <a:pt x="14096" y="1850"/>
                </a:cubicBezTo>
                <a:cubicBezTo>
                  <a:pt x="14088" y="1850"/>
                  <a:pt x="14080" y="1850"/>
                  <a:pt x="14072" y="1851"/>
                </a:cubicBezTo>
                <a:cubicBezTo>
                  <a:pt x="14038" y="1851"/>
                  <a:pt x="14006" y="1854"/>
                  <a:pt x="13973" y="1856"/>
                </a:cubicBezTo>
                <a:cubicBezTo>
                  <a:pt x="13950" y="1860"/>
                  <a:pt x="13923" y="1860"/>
                  <a:pt x="13900" y="1863"/>
                </a:cubicBezTo>
                <a:cubicBezTo>
                  <a:pt x="13868" y="1868"/>
                  <a:pt x="13835" y="1874"/>
                  <a:pt x="13802" y="1879"/>
                </a:cubicBezTo>
                <a:cubicBezTo>
                  <a:pt x="13779" y="1884"/>
                  <a:pt x="13756" y="1886"/>
                  <a:pt x="13733" y="1892"/>
                </a:cubicBezTo>
                <a:cubicBezTo>
                  <a:pt x="13701" y="1900"/>
                  <a:pt x="13669" y="1908"/>
                  <a:pt x="13639" y="1917"/>
                </a:cubicBezTo>
                <a:cubicBezTo>
                  <a:pt x="13620" y="1923"/>
                  <a:pt x="13598" y="1927"/>
                  <a:pt x="13579" y="1935"/>
                </a:cubicBezTo>
                <a:cubicBezTo>
                  <a:pt x="13546" y="1944"/>
                  <a:pt x="13516" y="1958"/>
                  <a:pt x="13485" y="1969"/>
                </a:cubicBezTo>
                <a:cubicBezTo>
                  <a:pt x="13470" y="1976"/>
                  <a:pt x="13454" y="1981"/>
                  <a:pt x="13439" y="1988"/>
                </a:cubicBezTo>
                <a:cubicBezTo>
                  <a:pt x="13395" y="2006"/>
                  <a:pt x="13355" y="2028"/>
                  <a:pt x="13316" y="2051"/>
                </a:cubicBezTo>
                <a:cubicBezTo>
                  <a:pt x="12452" y="2578"/>
                  <a:pt x="11933" y="2877"/>
                  <a:pt x="11656" y="3032"/>
                </a:cubicBezTo>
                <a:cubicBezTo>
                  <a:pt x="11475" y="3132"/>
                  <a:pt x="11395" y="3173"/>
                  <a:pt x="11395" y="3173"/>
                </a:cubicBezTo>
                <a:cubicBezTo>
                  <a:pt x="11378" y="3004"/>
                  <a:pt x="11371" y="2864"/>
                  <a:pt x="11400" y="2860"/>
                </a:cubicBezTo>
                <a:cubicBezTo>
                  <a:pt x="11472" y="2847"/>
                  <a:pt x="11048" y="1877"/>
                  <a:pt x="10235" y="1035"/>
                </a:cubicBezTo>
                <a:cubicBezTo>
                  <a:pt x="9737" y="520"/>
                  <a:pt x="9080" y="423"/>
                  <a:pt x="8494" y="423"/>
                </a:cubicBezTo>
                <a:cubicBezTo>
                  <a:pt x="8144" y="423"/>
                  <a:pt x="7819" y="458"/>
                  <a:pt x="7569" y="458"/>
                </a:cubicBezTo>
                <a:cubicBezTo>
                  <a:pt x="7555" y="458"/>
                  <a:pt x="7541" y="458"/>
                  <a:pt x="7527" y="457"/>
                </a:cubicBezTo>
                <a:cubicBezTo>
                  <a:pt x="6871" y="444"/>
                  <a:pt x="6665" y="130"/>
                  <a:pt x="6179" y="8"/>
                </a:cubicBezTo>
                <a:cubicBezTo>
                  <a:pt x="6159" y="3"/>
                  <a:pt x="6135" y="0"/>
                  <a:pt x="6109"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1614489" y="4062488"/>
            <a:ext cx="165890" cy="90865"/>
          </a:xfrm>
          <a:custGeom>
            <a:avLst/>
            <a:gdLst/>
            <a:ahLst/>
            <a:cxnLst/>
            <a:rect l="l" t="t" r="r" b="b"/>
            <a:pathLst>
              <a:path w="9017" h="4939" extrusionOk="0">
                <a:moveTo>
                  <a:pt x="3625" y="0"/>
                </a:moveTo>
                <a:cubicBezTo>
                  <a:pt x="3265" y="0"/>
                  <a:pt x="1975" y="766"/>
                  <a:pt x="1975" y="766"/>
                </a:cubicBezTo>
                <a:cubicBezTo>
                  <a:pt x="1938" y="781"/>
                  <a:pt x="1906" y="795"/>
                  <a:pt x="1871" y="811"/>
                </a:cubicBezTo>
                <a:cubicBezTo>
                  <a:pt x="1834" y="827"/>
                  <a:pt x="1800" y="844"/>
                  <a:pt x="1765" y="860"/>
                </a:cubicBezTo>
                <a:cubicBezTo>
                  <a:pt x="1735" y="875"/>
                  <a:pt x="1705" y="890"/>
                  <a:pt x="1676" y="906"/>
                </a:cubicBezTo>
                <a:cubicBezTo>
                  <a:pt x="467" y="1536"/>
                  <a:pt x="194" y="2608"/>
                  <a:pt x="194" y="2608"/>
                </a:cubicBezTo>
                <a:cubicBezTo>
                  <a:pt x="194" y="2608"/>
                  <a:pt x="378" y="2822"/>
                  <a:pt x="268" y="2822"/>
                </a:cubicBezTo>
                <a:cubicBezTo>
                  <a:pt x="1" y="2822"/>
                  <a:pt x="58" y="3025"/>
                  <a:pt x="58" y="3025"/>
                </a:cubicBezTo>
                <a:cubicBezTo>
                  <a:pt x="189" y="3515"/>
                  <a:pt x="771" y="3526"/>
                  <a:pt x="1246" y="3837"/>
                </a:cubicBezTo>
                <a:cubicBezTo>
                  <a:pt x="1571" y="4050"/>
                  <a:pt x="1931" y="4197"/>
                  <a:pt x="2306" y="4276"/>
                </a:cubicBezTo>
                <a:lnTo>
                  <a:pt x="2306" y="4277"/>
                </a:lnTo>
                <a:cubicBezTo>
                  <a:pt x="2306" y="4277"/>
                  <a:pt x="3397" y="4938"/>
                  <a:pt x="3934" y="4938"/>
                </a:cubicBezTo>
                <a:cubicBezTo>
                  <a:pt x="3955" y="4938"/>
                  <a:pt x="3976" y="4937"/>
                  <a:pt x="3996" y="4935"/>
                </a:cubicBezTo>
                <a:cubicBezTo>
                  <a:pt x="4301" y="4900"/>
                  <a:pt x="4295" y="4720"/>
                  <a:pt x="4242" y="4582"/>
                </a:cubicBezTo>
                <a:cubicBezTo>
                  <a:pt x="4195" y="4459"/>
                  <a:pt x="4184" y="4325"/>
                  <a:pt x="4216" y="4199"/>
                </a:cubicBezTo>
                <a:cubicBezTo>
                  <a:pt x="4225" y="4196"/>
                  <a:pt x="4235" y="4193"/>
                  <a:pt x="4245" y="4190"/>
                </a:cubicBezTo>
                <a:cubicBezTo>
                  <a:pt x="4299" y="4173"/>
                  <a:pt x="4353" y="4154"/>
                  <a:pt x="4406" y="4133"/>
                </a:cubicBezTo>
                <a:cubicBezTo>
                  <a:pt x="4411" y="4131"/>
                  <a:pt x="4417" y="4129"/>
                  <a:pt x="4421" y="4128"/>
                </a:cubicBezTo>
                <a:cubicBezTo>
                  <a:pt x="4625" y="4186"/>
                  <a:pt x="5008" y="4273"/>
                  <a:pt x="5656" y="4346"/>
                </a:cubicBezTo>
                <a:cubicBezTo>
                  <a:pt x="5702" y="4351"/>
                  <a:pt x="5747" y="4353"/>
                  <a:pt x="5791" y="4353"/>
                </a:cubicBezTo>
                <a:cubicBezTo>
                  <a:pt x="6568" y="4353"/>
                  <a:pt x="6951" y="3570"/>
                  <a:pt x="7078" y="3243"/>
                </a:cubicBezTo>
                <a:cubicBezTo>
                  <a:pt x="7108" y="3261"/>
                  <a:pt x="7138" y="3281"/>
                  <a:pt x="7167" y="3303"/>
                </a:cubicBezTo>
                <a:cubicBezTo>
                  <a:pt x="7177" y="3310"/>
                  <a:pt x="7188" y="3319"/>
                  <a:pt x="7196" y="3326"/>
                </a:cubicBezTo>
                <a:cubicBezTo>
                  <a:pt x="7229" y="3354"/>
                  <a:pt x="7263" y="3383"/>
                  <a:pt x="7293" y="3414"/>
                </a:cubicBezTo>
                <a:cubicBezTo>
                  <a:pt x="7297" y="3417"/>
                  <a:pt x="7300" y="3422"/>
                  <a:pt x="7303" y="3424"/>
                </a:cubicBezTo>
                <a:cubicBezTo>
                  <a:pt x="7452" y="3582"/>
                  <a:pt x="7830" y="3734"/>
                  <a:pt x="8179" y="3734"/>
                </a:cubicBezTo>
                <a:cubicBezTo>
                  <a:pt x="8402" y="3734"/>
                  <a:pt x="8613" y="3672"/>
                  <a:pt x="8745" y="3511"/>
                </a:cubicBezTo>
                <a:cubicBezTo>
                  <a:pt x="8766" y="3486"/>
                  <a:pt x="8782" y="3460"/>
                  <a:pt x="8799" y="3436"/>
                </a:cubicBezTo>
                <a:cubicBezTo>
                  <a:pt x="9004" y="3117"/>
                  <a:pt x="8829" y="2851"/>
                  <a:pt x="8713" y="2666"/>
                </a:cubicBezTo>
                <a:cubicBezTo>
                  <a:pt x="8626" y="2529"/>
                  <a:pt x="8641" y="2353"/>
                  <a:pt x="8740" y="2225"/>
                </a:cubicBezTo>
                <a:cubicBezTo>
                  <a:pt x="8805" y="2138"/>
                  <a:pt x="8872" y="2019"/>
                  <a:pt x="8915" y="1856"/>
                </a:cubicBezTo>
                <a:cubicBezTo>
                  <a:pt x="9017" y="1484"/>
                  <a:pt x="8906" y="1277"/>
                  <a:pt x="8718" y="1177"/>
                </a:cubicBezTo>
                <a:cubicBezTo>
                  <a:pt x="8718" y="1177"/>
                  <a:pt x="8718" y="1175"/>
                  <a:pt x="8717" y="1175"/>
                </a:cubicBezTo>
                <a:cubicBezTo>
                  <a:pt x="8717" y="1175"/>
                  <a:pt x="8715" y="1174"/>
                  <a:pt x="8714" y="1174"/>
                </a:cubicBezTo>
                <a:cubicBezTo>
                  <a:pt x="8701" y="1168"/>
                  <a:pt x="8689" y="1162"/>
                  <a:pt x="8677" y="1158"/>
                </a:cubicBezTo>
                <a:cubicBezTo>
                  <a:pt x="8671" y="1156"/>
                  <a:pt x="8666" y="1152"/>
                  <a:pt x="8661" y="1151"/>
                </a:cubicBezTo>
                <a:lnTo>
                  <a:pt x="8663" y="1151"/>
                </a:lnTo>
                <a:cubicBezTo>
                  <a:pt x="8661" y="1150"/>
                  <a:pt x="8656" y="1149"/>
                  <a:pt x="8650" y="1149"/>
                </a:cubicBezTo>
                <a:cubicBezTo>
                  <a:pt x="8644" y="1145"/>
                  <a:pt x="8638" y="1144"/>
                  <a:pt x="8632" y="1141"/>
                </a:cubicBezTo>
                <a:cubicBezTo>
                  <a:pt x="8619" y="1137"/>
                  <a:pt x="8604" y="1132"/>
                  <a:pt x="8590" y="1128"/>
                </a:cubicBezTo>
                <a:cubicBezTo>
                  <a:pt x="8581" y="1126"/>
                  <a:pt x="8573" y="1122"/>
                  <a:pt x="8563" y="1121"/>
                </a:cubicBezTo>
                <a:cubicBezTo>
                  <a:pt x="8557" y="1120"/>
                  <a:pt x="8550" y="1117"/>
                  <a:pt x="8545" y="1117"/>
                </a:cubicBezTo>
                <a:cubicBezTo>
                  <a:pt x="8531" y="1115"/>
                  <a:pt x="8516" y="1112"/>
                  <a:pt x="8503" y="1111"/>
                </a:cubicBezTo>
                <a:cubicBezTo>
                  <a:pt x="8492" y="1108"/>
                  <a:pt x="8483" y="1108"/>
                  <a:pt x="8475" y="1106"/>
                </a:cubicBezTo>
                <a:cubicBezTo>
                  <a:pt x="8466" y="1105"/>
                  <a:pt x="8458" y="1105"/>
                  <a:pt x="8451" y="1104"/>
                </a:cubicBezTo>
                <a:cubicBezTo>
                  <a:pt x="8437" y="1102"/>
                  <a:pt x="8423" y="1102"/>
                  <a:pt x="8412" y="1100"/>
                </a:cubicBezTo>
                <a:cubicBezTo>
                  <a:pt x="8406" y="1100"/>
                  <a:pt x="8401" y="1099"/>
                  <a:pt x="8395" y="1099"/>
                </a:cubicBezTo>
                <a:cubicBezTo>
                  <a:pt x="8394" y="1099"/>
                  <a:pt x="8392" y="1100"/>
                  <a:pt x="8392" y="1100"/>
                </a:cubicBezTo>
                <a:lnTo>
                  <a:pt x="8391" y="1100"/>
                </a:lnTo>
                <a:cubicBezTo>
                  <a:pt x="8382" y="1100"/>
                  <a:pt x="8372" y="1100"/>
                  <a:pt x="8363" y="1100"/>
                </a:cubicBezTo>
                <a:cubicBezTo>
                  <a:pt x="8358" y="1100"/>
                  <a:pt x="8353" y="1100"/>
                  <a:pt x="8348" y="1100"/>
                </a:cubicBezTo>
                <a:cubicBezTo>
                  <a:pt x="8327" y="1100"/>
                  <a:pt x="8309" y="1104"/>
                  <a:pt x="8288" y="1104"/>
                </a:cubicBezTo>
                <a:cubicBezTo>
                  <a:pt x="8274" y="1105"/>
                  <a:pt x="8259" y="1106"/>
                  <a:pt x="8245" y="1106"/>
                </a:cubicBezTo>
                <a:cubicBezTo>
                  <a:pt x="8227" y="1109"/>
                  <a:pt x="8206" y="1114"/>
                  <a:pt x="8188" y="1116"/>
                </a:cubicBezTo>
                <a:cubicBezTo>
                  <a:pt x="8175" y="1120"/>
                  <a:pt x="8160" y="1121"/>
                  <a:pt x="8147" y="1123"/>
                </a:cubicBezTo>
                <a:cubicBezTo>
                  <a:pt x="8129" y="1128"/>
                  <a:pt x="8109" y="1134"/>
                  <a:pt x="8091" y="1138"/>
                </a:cubicBezTo>
                <a:cubicBezTo>
                  <a:pt x="8078" y="1141"/>
                  <a:pt x="8067" y="1145"/>
                  <a:pt x="8055" y="1149"/>
                </a:cubicBezTo>
                <a:cubicBezTo>
                  <a:pt x="8037" y="1156"/>
                  <a:pt x="8017" y="1161"/>
                  <a:pt x="7999" y="1169"/>
                </a:cubicBezTo>
                <a:cubicBezTo>
                  <a:pt x="7991" y="1173"/>
                  <a:pt x="7981" y="1177"/>
                  <a:pt x="7971" y="1180"/>
                </a:cubicBezTo>
                <a:cubicBezTo>
                  <a:pt x="7946" y="1191"/>
                  <a:pt x="7921" y="1203"/>
                  <a:pt x="7899" y="1217"/>
                </a:cubicBezTo>
                <a:cubicBezTo>
                  <a:pt x="7386" y="1530"/>
                  <a:pt x="7077" y="1707"/>
                  <a:pt x="6913" y="1800"/>
                </a:cubicBezTo>
                <a:cubicBezTo>
                  <a:pt x="6805" y="1860"/>
                  <a:pt x="6759" y="1883"/>
                  <a:pt x="6759" y="1883"/>
                </a:cubicBezTo>
                <a:cubicBezTo>
                  <a:pt x="6748" y="1784"/>
                  <a:pt x="6745" y="1700"/>
                  <a:pt x="6762" y="1698"/>
                </a:cubicBezTo>
                <a:cubicBezTo>
                  <a:pt x="6805" y="1691"/>
                  <a:pt x="6555" y="1115"/>
                  <a:pt x="6071" y="615"/>
                </a:cubicBezTo>
                <a:cubicBezTo>
                  <a:pt x="5776" y="309"/>
                  <a:pt x="5388" y="251"/>
                  <a:pt x="5042" y="251"/>
                </a:cubicBezTo>
                <a:cubicBezTo>
                  <a:pt x="4833" y="251"/>
                  <a:pt x="4640" y="272"/>
                  <a:pt x="4491" y="272"/>
                </a:cubicBezTo>
                <a:cubicBezTo>
                  <a:pt x="4483" y="272"/>
                  <a:pt x="4474" y="272"/>
                  <a:pt x="4466" y="272"/>
                </a:cubicBezTo>
                <a:cubicBezTo>
                  <a:pt x="4076" y="263"/>
                  <a:pt x="3954" y="77"/>
                  <a:pt x="3666" y="5"/>
                </a:cubicBezTo>
                <a:cubicBezTo>
                  <a:pt x="3654" y="2"/>
                  <a:pt x="3640" y="0"/>
                  <a:pt x="3625"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 name="Google Shape;44;p3"/>
          <p:cNvGrpSpPr/>
          <p:nvPr/>
        </p:nvGrpSpPr>
        <p:grpSpPr>
          <a:xfrm flipH="1">
            <a:off x="-25" y="40"/>
            <a:ext cx="5069471" cy="5201514"/>
            <a:chOff x="1708618" y="1681607"/>
            <a:chExt cx="887310" cy="910406"/>
          </a:xfrm>
        </p:grpSpPr>
        <p:sp>
          <p:nvSpPr>
            <p:cNvPr id="45" name="Google Shape;45;p3"/>
            <p:cNvSpPr/>
            <p:nvPr/>
          </p:nvSpPr>
          <p:spPr>
            <a:xfrm>
              <a:off x="1708618" y="1681607"/>
              <a:ext cx="646679" cy="894835"/>
            </a:xfrm>
            <a:custGeom>
              <a:avLst/>
              <a:gdLst/>
              <a:ahLst/>
              <a:cxnLst/>
              <a:rect l="l" t="t" r="r" b="b"/>
              <a:pathLst>
                <a:path w="19852" h="27470" extrusionOk="0">
                  <a:moveTo>
                    <a:pt x="17904" y="0"/>
                  </a:moveTo>
                  <a:lnTo>
                    <a:pt x="0" y="25659"/>
                  </a:lnTo>
                  <a:cubicBezTo>
                    <a:pt x="0" y="25659"/>
                    <a:pt x="1884" y="27469"/>
                    <a:pt x="5831" y="27469"/>
                  </a:cubicBezTo>
                  <a:cubicBezTo>
                    <a:pt x="6817" y="27469"/>
                    <a:pt x="7932" y="27356"/>
                    <a:pt x="9179" y="27074"/>
                  </a:cubicBezTo>
                  <a:cubicBezTo>
                    <a:pt x="9063" y="27045"/>
                    <a:pt x="19851" y="0"/>
                    <a:pt x="1985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2022706" y="1681607"/>
              <a:ext cx="402301" cy="907018"/>
            </a:xfrm>
            <a:custGeom>
              <a:avLst/>
              <a:gdLst/>
              <a:ahLst/>
              <a:cxnLst/>
              <a:rect l="l" t="t" r="r" b="b"/>
              <a:pathLst>
                <a:path w="12350" h="27844" extrusionOk="0">
                  <a:moveTo>
                    <a:pt x="11493" y="0"/>
                  </a:moveTo>
                  <a:lnTo>
                    <a:pt x="1090" y="26892"/>
                  </a:lnTo>
                  <a:cubicBezTo>
                    <a:pt x="1090" y="26892"/>
                    <a:pt x="0" y="27844"/>
                    <a:pt x="1733" y="27844"/>
                  </a:cubicBezTo>
                  <a:cubicBezTo>
                    <a:pt x="2402" y="27844"/>
                    <a:pt x="3493" y="27702"/>
                    <a:pt x="5231" y="27308"/>
                  </a:cubicBezTo>
                  <a:cubicBezTo>
                    <a:pt x="5117" y="27279"/>
                    <a:pt x="12349" y="0"/>
                    <a:pt x="1234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2288486" y="1681607"/>
              <a:ext cx="307443" cy="910406"/>
            </a:xfrm>
            <a:custGeom>
              <a:avLst/>
              <a:gdLst/>
              <a:ahLst/>
              <a:cxnLst/>
              <a:rect l="l" t="t" r="r" b="b"/>
              <a:pathLst>
                <a:path w="9438" h="27948" extrusionOk="0">
                  <a:moveTo>
                    <a:pt x="5573" y="0"/>
                  </a:moveTo>
                  <a:lnTo>
                    <a:pt x="0" y="27394"/>
                  </a:lnTo>
                  <a:cubicBezTo>
                    <a:pt x="0" y="27394"/>
                    <a:pt x="1351" y="27948"/>
                    <a:pt x="4008" y="27948"/>
                  </a:cubicBezTo>
                  <a:cubicBezTo>
                    <a:pt x="5440" y="27948"/>
                    <a:pt x="7252" y="27787"/>
                    <a:pt x="9437" y="27292"/>
                  </a:cubicBezTo>
                  <a:cubicBezTo>
                    <a:pt x="9322" y="27263"/>
                    <a:pt x="7521" y="0"/>
                    <a:pt x="752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 name="Google Shape;48;p3"/>
          <p:cNvSpPr/>
          <p:nvPr/>
        </p:nvSpPr>
        <p:spPr>
          <a:xfrm>
            <a:off x="376692" y="539480"/>
            <a:ext cx="673073" cy="823539"/>
          </a:xfrm>
          <a:custGeom>
            <a:avLst/>
            <a:gdLst/>
            <a:ahLst/>
            <a:cxnLst/>
            <a:rect l="l" t="t" r="r" b="b"/>
            <a:pathLst>
              <a:path w="44782" h="54793" extrusionOk="0">
                <a:moveTo>
                  <a:pt x="23492" y="1"/>
                </a:moveTo>
                <a:cubicBezTo>
                  <a:pt x="22833" y="1"/>
                  <a:pt x="21815" y="567"/>
                  <a:pt x="20439" y="2943"/>
                </a:cubicBezTo>
                <a:cubicBezTo>
                  <a:pt x="20439" y="2943"/>
                  <a:pt x="19364" y="3940"/>
                  <a:pt x="17702" y="3940"/>
                </a:cubicBezTo>
                <a:cubicBezTo>
                  <a:pt x="17017" y="3940"/>
                  <a:pt x="16233" y="3771"/>
                  <a:pt x="15383" y="3293"/>
                </a:cubicBezTo>
                <a:cubicBezTo>
                  <a:pt x="14704" y="2911"/>
                  <a:pt x="14237" y="2752"/>
                  <a:pt x="13931" y="2752"/>
                </a:cubicBezTo>
                <a:cubicBezTo>
                  <a:pt x="12923" y="2752"/>
                  <a:pt x="13641" y="4473"/>
                  <a:pt x="14200" y="5659"/>
                </a:cubicBezTo>
                <a:cubicBezTo>
                  <a:pt x="14200" y="5659"/>
                  <a:pt x="16657" y="6753"/>
                  <a:pt x="8739" y="8481"/>
                </a:cubicBezTo>
                <a:cubicBezTo>
                  <a:pt x="8739" y="8481"/>
                  <a:pt x="0" y="17310"/>
                  <a:pt x="2185" y="21952"/>
                </a:cubicBezTo>
                <a:cubicBezTo>
                  <a:pt x="2185" y="21952"/>
                  <a:pt x="2160" y="22478"/>
                  <a:pt x="2623" y="22478"/>
                </a:cubicBezTo>
                <a:cubicBezTo>
                  <a:pt x="3042" y="22478"/>
                  <a:pt x="3861" y="22047"/>
                  <a:pt x="5461" y="20404"/>
                </a:cubicBezTo>
                <a:cubicBezTo>
                  <a:pt x="7269" y="18548"/>
                  <a:pt x="10755" y="17085"/>
                  <a:pt x="14300" y="17085"/>
                </a:cubicBezTo>
                <a:cubicBezTo>
                  <a:pt x="17360" y="17085"/>
                  <a:pt x="20464" y="18175"/>
                  <a:pt x="22571" y="21042"/>
                </a:cubicBezTo>
                <a:cubicBezTo>
                  <a:pt x="27121" y="27230"/>
                  <a:pt x="26486" y="30780"/>
                  <a:pt x="26486" y="30780"/>
                </a:cubicBezTo>
                <a:cubicBezTo>
                  <a:pt x="26486" y="30780"/>
                  <a:pt x="28390" y="38400"/>
                  <a:pt x="21844" y="46889"/>
                </a:cubicBezTo>
                <a:cubicBezTo>
                  <a:pt x="18299" y="51486"/>
                  <a:pt x="20277" y="54792"/>
                  <a:pt x="21963" y="54792"/>
                </a:cubicBezTo>
                <a:cubicBezTo>
                  <a:pt x="22109" y="54792"/>
                  <a:pt x="22253" y="54767"/>
                  <a:pt x="22390" y="54717"/>
                </a:cubicBezTo>
                <a:cubicBezTo>
                  <a:pt x="24119" y="54079"/>
                  <a:pt x="22118" y="53623"/>
                  <a:pt x="22755" y="50165"/>
                </a:cubicBezTo>
                <a:cubicBezTo>
                  <a:pt x="23392" y="46707"/>
                  <a:pt x="28519" y="41870"/>
                  <a:pt x="28124" y="34373"/>
                </a:cubicBezTo>
                <a:cubicBezTo>
                  <a:pt x="27504" y="22555"/>
                  <a:pt x="25638" y="25240"/>
                  <a:pt x="26548" y="19960"/>
                </a:cubicBezTo>
                <a:cubicBezTo>
                  <a:pt x="27390" y="15083"/>
                  <a:pt x="30975" y="11128"/>
                  <a:pt x="39769" y="11128"/>
                </a:cubicBezTo>
                <a:cubicBezTo>
                  <a:pt x="40494" y="11128"/>
                  <a:pt x="41254" y="11155"/>
                  <a:pt x="42050" y="11210"/>
                </a:cubicBezTo>
                <a:cubicBezTo>
                  <a:pt x="42050" y="11210"/>
                  <a:pt x="44781" y="10846"/>
                  <a:pt x="41505" y="7660"/>
                </a:cubicBezTo>
                <a:cubicBezTo>
                  <a:pt x="39020" y="5246"/>
                  <a:pt x="36013" y="2413"/>
                  <a:pt x="31254" y="2413"/>
                </a:cubicBezTo>
                <a:cubicBezTo>
                  <a:pt x="29735" y="2413"/>
                  <a:pt x="28038" y="2701"/>
                  <a:pt x="26122" y="3384"/>
                </a:cubicBezTo>
                <a:cubicBezTo>
                  <a:pt x="26122" y="3384"/>
                  <a:pt x="24301" y="3293"/>
                  <a:pt x="24394" y="472"/>
                </a:cubicBezTo>
                <a:cubicBezTo>
                  <a:pt x="24393" y="471"/>
                  <a:pt x="24092" y="1"/>
                  <a:pt x="23492" y="1"/>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p:nvPr/>
        </p:nvSpPr>
        <p:spPr>
          <a:xfrm>
            <a:off x="0" y="4450850"/>
            <a:ext cx="6104717" cy="692661"/>
          </a:xfrm>
          <a:custGeom>
            <a:avLst/>
            <a:gdLst/>
            <a:ahLst/>
            <a:cxnLst/>
            <a:rect l="l" t="t" r="r" b="b"/>
            <a:pathLst>
              <a:path w="117721" h="13357" extrusionOk="0">
                <a:moveTo>
                  <a:pt x="117721" y="1"/>
                </a:moveTo>
                <a:cubicBezTo>
                  <a:pt x="113764" y="622"/>
                  <a:pt x="108442" y="1722"/>
                  <a:pt x="106158" y="3131"/>
                </a:cubicBezTo>
                <a:cubicBezTo>
                  <a:pt x="104256" y="4303"/>
                  <a:pt x="103271" y="5876"/>
                  <a:pt x="100122" y="6464"/>
                </a:cubicBezTo>
                <a:cubicBezTo>
                  <a:pt x="97341" y="6984"/>
                  <a:pt x="93911" y="6495"/>
                  <a:pt x="91094" y="6983"/>
                </a:cubicBezTo>
                <a:cubicBezTo>
                  <a:pt x="88586" y="7415"/>
                  <a:pt x="87214" y="8499"/>
                  <a:pt x="85129" y="9210"/>
                </a:cubicBezTo>
                <a:cubicBezTo>
                  <a:pt x="81882" y="10317"/>
                  <a:pt x="77280" y="10420"/>
                  <a:pt x="73033" y="10471"/>
                </a:cubicBezTo>
                <a:cubicBezTo>
                  <a:pt x="72858" y="10473"/>
                  <a:pt x="72681" y="10474"/>
                  <a:pt x="72503" y="10474"/>
                </a:cubicBezTo>
                <a:cubicBezTo>
                  <a:pt x="68054" y="10474"/>
                  <a:pt x="62778" y="9832"/>
                  <a:pt x="58332" y="9832"/>
                </a:cubicBezTo>
                <a:cubicBezTo>
                  <a:pt x="58160" y="9832"/>
                  <a:pt x="57990" y="9833"/>
                  <a:pt x="57821" y="9835"/>
                </a:cubicBezTo>
                <a:cubicBezTo>
                  <a:pt x="57646" y="9833"/>
                  <a:pt x="57472" y="9832"/>
                  <a:pt x="57299" y="9832"/>
                </a:cubicBezTo>
                <a:cubicBezTo>
                  <a:pt x="52988" y="9832"/>
                  <a:pt x="49504" y="10474"/>
                  <a:pt x="45192" y="10474"/>
                </a:cubicBezTo>
                <a:cubicBezTo>
                  <a:pt x="45025" y="10474"/>
                  <a:pt x="44858" y="10473"/>
                  <a:pt x="44689" y="10471"/>
                </a:cubicBezTo>
                <a:cubicBezTo>
                  <a:pt x="40441" y="10420"/>
                  <a:pt x="35839" y="10317"/>
                  <a:pt x="32592" y="9210"/>
                </a:cubicBezTo>
                <a:cubicBezTo>
                  <a:pt x="30509" y="8500"/>
                  <a:pt x="29134" y="7417"/>
                  <a:pt x="26627" y="6983"/>
                </a:cubicBezTo>
                <a:cubicBezTo>
                  <a:pt x="23812" y="6495"/>
                  <a:pt x="20381" y="6984"/>
                  <a:pt x="17601" y="6464"/>
                </a:cubicBezTo>
                <a:cubicBezTo>
                  <a:pt x="14450" y="5876"/>
                  <a:pt x="13466" y="4303"/>
                  <a:pt x="11563" y="3131"/>
                </a:cubicBezTo>
                <a:cubicBezTo>
                  <a:pt x="9278" y="1722"/>
                  <a:pt x="3959" y="891"/>
                  <a:pt x="1" y="270"/>
                </a:cubicBezTo>
                <a:lnTo>
                  <a:pt x="1" y="13356"/>
                </a:lnTo>
                <a:lnTo>
                  <a:pt x="117721" y="13356"/>
                </a:lnTo>
                <a:lnTo>
                  <a:pt x="11772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3"/>
          <p:cNvSpPr/>
          <p:nvPr/>
        </p:nvSpPr>
        <p:spPr>
          <a:xfrm>
            <a:off x="3987696" y="3965543"/>
            <a:ext cx="689562" cy="998063"/>
          </a:xfrm>
          <a:custGeom>
            <a:avLst/>
            <a:gdLst/>
            <a:ahLst/>
            <a:cxnLst/>
            <a:rect l="l" t="t" r="r" b="b"/>
            <a:pathLst>
              <a:path w="16384" h="23714" extrusionOk="0">
                <a:moveTo>
                  <a:pt x="5691" y="9414"/>
                </a:moveTo>
                <a:cubicBezTo>
                  <a:pt x="5748" y="9566"/>
                  <a:pt x="5814" y="9712"/>
                  <a:pt x="5896" y="9856"/>
                </a:cubicBezTo>
                <a:cubicBezTo>
                  <a:pt x="6020" y="10068"/>
                  <a:pt x="6179" y="10246"/>
                  <a:pt x="6349" y="10415"/>
                </a:cubicBezTo>
                <a:cubicBezTo>
                  <a:pt x="6321" y="10427"/>
                  <a:pt x="6294" y="10445"/>
                  <a:pt x="6269" y="10467"/>
                </a:cubicBezTo>
                <a:cubicBezTo>
                  <a:pt x="6189" y="10539"/>
                  <a:pt x="6121" y="10616"/>
                  <a:pt x="6064" y="10698"/>
                </a:cubicBezTo>
                <a:cubicBezTo>
                  <a:pt x="5873" y="10507"/>
                  <a:pt x="5714" y="10289"/>
                  <a:pt x="5580" y="10022"/>
                </a:cubicBezTo>
                <a:cubicBezTo>
                  <a:pt x="5524" y="9913"/>
                  <a:pt x="5481" y="9800"/>
                  <a:pt x="5441" y="9685"/>
                </a:cubicBezTo>
                <a:cubicBezTo>
                  <a:pt x="5517" y="9589"/>
                  <a:pt x="5600" y="9500"/>
                  <a:pt x="5691" y="9414"/>
                </a:cubicBezTo>
                <a:close/>
                <a:moveTo>
                  <a:pt x="6835" y="10871"/>
                </a:moveTo>
                <a:cubicBezTo>
                  <a:pt x="6934" y="10965"/>
                  <a:pt x="7027" y="11061"/>
                  <a:pt x="7113" y="11165"/>
                </a:cubicBezTo>
                <a:cubicBezTo>
                  <a:pt x="7114" y="11259"/>
                  <a:pt x="7114" y="11351"/>
                  <a:pt x="7113" y="11444"/>
                </a:cubicBezTo>
                <a:cubicBezTo>
                  <a:pt x="6960" y="11335"/>
                  <a:pt x="6799" y="11236"/>
                  <a:pt x="6642" y="11140"/>
                </a:cubicBezTo>
                <a:cubicBezTo>
                  <a:pt x="6681" y="11071"/>
                  <a:pt x="6728" y="11006"/>
                  <a:pt x="6784" y="10945"/>
                </a:cubicBezTo>
                <a:cubicBezTo>
                  <a:pt x="6807" y="10921"/>
                  <a:pt x="6823" y="10896"/>
                  <a:pt x="6835" y="10871"/>
                </a:cubicBezTo>
                <a:close/>
                <a:moveTo>
                  <a:pt x="9963" y="11648"/>
                </a:moveTo>
                <a:lnTo>
                  <a:pt x="9963" y="11648"/>
                </a:lnTo>
                <a:cubicBezTo>
                  <a:pt x="9949" y="11920"/>
                  <a:pt x="9910" y="12192"/>
                  <a:pt x="9933" y="12461"/>
                </a:cubicBezTo>
                <a:cubicBezTo>
                  <a:pt x="9933" y="12469"/>
                  <a:pt x="9936" y="12475"/>
                  <a:pt x="9937" y="12481"/>
                </a:cubicBezTo>
                <a:cubicBezTo>
                  <a:pt x="9749" y="12522"/>
                  <a:pt x="9559" y="12566"/>
                  <a:pt x="9366" y="12626"/>
                </a:cubicBezTo>
                <a:cubicBezTo>
                  <a:pt x="9437" y="12348"/>
                  <a:pt x="9417" y="12033"/>
                  <a:pt x="9370" y="11755"/>
                </a:cubicBezTo>
                <a:cubicBezTo>
                  <a:pt x="9570" y="11727"/>
                  <a:pt x="9770" y="11694"/>
                  <a:pt x="9963" y="11648"/>
                </a:cubicBezTo>
                <a:close/>
                <a:moveTo>
                  <a:pt x="8676" y="11829"/>
                </a:moveTo>
                <a:cubicBezTo>
                  <a:pt x="8699" y="11926"/>
                  <a:pt x="8718" y="12021"/>
                  <a:pt x="8735" y="12119"/>
                </a:cubicBezTo>
                <a:cubicBezTo>
                  <a:pt x="8779" y="12376"/>
                  <a:pt x="8731" y="12620"/>
                  <a:pt x="8739" y="12870"/>
                </a:cubicBezTo>
                <a:cubicBezTo>
                  <a:pt x="8448" y="13005"/>
                  <a:pt x="8172" y="13167"/>
                  <a:pt x="7912" y="13355"/>
                </a:cubicBezTo>
                <a:cubicBezTo>
                  <a:pt x="7950" y="12873"/>
                  <a:pt x="7976" y="12383"/>
                  <a:pt x="7984" y="11890"/>
                </a:cubicBezTo>
                <a:cubicBezTo>
                  <a:pt x="8200" y="11869"/>
                  <a:pt x="8433" y="11851"/>
                  <a:pt x="8676" y="11829"/>
                </a:cubicBezTo>
                <a:close/>
                <a:moveTo>
                  <a:pt x="5061" y="10430"/>
                </a:moveTo>
                <a:cubicBezTo>
                  <a:pt x="5194" y="10668"/>
                  <a:pt x="5347" y="10885"/>
                  <a:pt x="5499" y="11062"/>
                </a:cubicBezTo>
                <a:cubicBezTo>
                  <a:pt x="5596" y="11173"/>
                  <a:pt x="5703" y="11273"/>
                  <a:pt x="5818" y="11364"/>
                </a:cubicBezTo>
                <a:cubicBezTo>
                  <a:pt x="5790" y="11538"/>
                  <a:pt x="5779" y="11722"/>
                  <a:pt x="5774" y="11905"/>
                </a:cubicBezTo>
                <a:cubicBezTo>
                  <a:pt x="5756" y="12575"/>
                  <a:pt x="5687" y="13238"/>
                  <a:pt x="5638" y="13903"/>
                </a:cubicBezTo>
                <a:cubicBezTo>
                  <a:pt x="5371" y="13545"/>
                  <a:pt x="5125" y="13168"/>
                  <a:pt x="4878" y="12786"/>
                </a:cubicBezTo>
                <a:cubicBezTo>
                  <a:pt x="4822" y="12698"/>
                  <a:pt x="4765" y="12611"/>
                  <a:pt x="4708" y="12524"/>
                </a:cubicBezTo>
                <a:cubicBezTo>
                  <a:pt x="4974" y="12083"/>
                  <a:pt x="4979" y="11561"/>
                  <a:pt x="4985" y="11016"/>
                </a:cubicBezTo>
                <a:cubicBezTo>
                  <a:pt x="4987" y="10800"/>
                  <a:pt x="5014" y="10606"/>
                  <a:pt x="5061" y="10430"/>
                </a:cubicBezTo>
                <a:close/>
                <a:moveTo>
                  <a:pt x="6469" y="11806"/>
                </a:moveTo>
                <a:lnTo>
                  <a:pt x="6469" y="11806"/>
                </a:lnTo>
                <a:cubicBezTo>
                  <a:pt x="6751" y="12011"/>
                  <a:pt x="6902" y="12261"/>
                  <a:pt x="7070" y="12533"/>
                </a:cubicBezTo>
                <a:cubicBezTo>
                  <a:pt x="7021" y="13229"/>
                  <a:pt x="6943" y="13913"/>
                  <a:pt x="6874" y="14553"/>
                </a:cubicBezTo>
                <a:cubicBezTo>
                  <a:pt x="6853" y="14751"/>
                  <a:pt x="6834" y="14955"/>
                  <a:pt x="6814" y="15159"/>
                </a:cubicBezTo>
                <a:cubicBezTo>
                  <a:pt x="6542" y="14941"/>
                  <a:pt x="6300" y="14701"/>
                  <a:pt x="6074" y="14443"/>
                </a:cubicBezTo>
                <a:cubicBezTo>
                  <a:pt x="6274" y="13918"/>
                  <a:pt x="6387" y="13392"/>
                  <a:pt x="6445" y="12815"/>
                </a:cubicBezTo>
                <a:cubicBezTo>
                  <a:pt x="6476" y="12495"/>
                  <a:pt x="6445" y="12143"/>
                  <a:pt x="6469" y="11806"/>
                </a:cubicBezTo>
                <a:close/>
                <a:moveTo>
                  <a:pt x="12734" y="0"/>
                </a:moveTo>
                <a:cubicBezTo>
                  <a:pt x="12652" y="0"/>
                  <a:pt x="12567" y="32"/>
                  <a:pt x="12490" y="107"/>
                </a:cubicBezTo>
                <a:cubicBezTo>
                  <a:pt x="11814" y="758"/>
                  <a:pt x="11246" y="1483"/>
                  <a:pt x="10914" y="2368"/>
                </a:cubicBezTo>
                <a:cubicBezTo>
                  <a:pt x="10716" y="2887"/>
                  <a:pt x="10716" y="3459"/>
                  <a:pt x="10313" y="3886"/>
                </a:cubicBezTo>
                <a:cubicBezTo>
                  <a:pt x="9983" y="4235"/>
                  <a:pt x="9497" y="4441"/>
                  <a:pt x="9074" y="4680"/>
                </a:cubicBezTo>
                <a:cubicBezTo>
                  <a:pt x="8962" y="4311"/>
                  <a:pt x="8842" y="3942"/>
                  <a:pt x="8838" y="3542"/>
                </a:cubicBezTo>
                <a:cubicBezTo>
                  <a:pt x="8832" y="3091"/>
                  <a:pt x="9118" y="2614"/>
                  <a:pt x="9224" y="2180"/>
                </a:cubicBezTo>
                <a:cubicBezTo>
                  <a:pt x="9328" y="1755"/>
                  <a:pt x="9118" y="1277"/>
                  <a:pt x="9452" y="916"/>
                </a:cubicBezTo>
                <a:cubicBezTo>
                  <a:pt x="9671" y="679"/>
                  <a:pt x="9426" y="405"/>
                  <a:pt x="9164" y="405"/>
                </a:cubicBezTo>
                <a:cubicBezTo>
                  <a:pt x="9072" y="405"/>
                  <a:pt x="8977" y="440"/>
                  <a:pt x="8900" y="523"/>
                </a:cubicBezTo>
                <a:cubicBezTo>
                  <a:pt x="8599" y="848"/>
                  <a:pt x="8577" y="1211"/>
                  <a:pt x="8585" y="1642"/>
                </a:cubicBezTo>
                <a:cubicBezTo>
                  <a:pt x="8597" y="2286"/>
                  <a:pt x="8242" y="2847"/>
                  <a:pt x="8197" y="3484"/>
                </a:cubicBezTo>
                <a:cubicBezTo>
                  <a:pt x="8168" y="3895"/>
                  <a:pt x="8279" y="4554"/>
                  <a:pt x="8536" y="5041"/>
                </a:cubicBezTo>
                <a:cubicBezTo>
                  <a:pt x="8014" y="5450"/>
                  <a:pt x="7568" y="5972"/>
                  <a:pt x="7140" y="6469"/>
                </a:cubicBezTo>
                <a:cubicBezTo>
                  <a:pt x="7059" y="6563"/>
                  <a:pt x="6976" y="6663"/>
                  <a:pt x="6901" y="6767"/>
                </a:cubicBezTo>
                <a:cubicBezTo>
                  <a:pt x="6494" y="6000"/>
                  <a:pt x="6044" y="5254"/>
                  <a:pt x="5759" y="4421"/>
                </a:cubicBezTo>
                <a:cubicBezTo>
                  <a:pt x="5682" y="4198"/>
                  <a:pt x="5520" y="4106"/>
                  <a:pt x="5349" y="4106"/>
                </a:cubicBezTo>
                <a:cubicBezTo>
                  <a:pt x="5018" y="4106"/>
                  <a:pt x="4652" y="4450"/>
                  <a:pt x="4794" y="4873"/>
                </a:cubicBezTo>
                <a:cubicBezTo>
                  <a:pt x="5183" y="6028"/>
                  <a:pt x="5982" y="7002"/>
                  <a:pt x="6498" y="8092"/>
                </a:cubicBezTo>
                <a:cubicBezTo>
                  <a:pt x="6507" y="8129"/>
                  <a:pt x="6516" y="8164"/>
                  <a:pt x="6527" y="8201"/>
                </a:cubicBezTo>
                <a:cubicBezTo>
                  <a:pt x="6540" y="8241"/>
                  <a:pt x="6562" y="8269"/>
                  <a:pt x="6588" y="8291"/>
                </a:cubicBezTo>
                <a:cubicBezTo>
                  <a:pt x="6662" y="8462"/>
                  <a:pt x="6729" y="8635"/>
                  <a:pt x="6784" y="8812"/>
                </a:cubicBezTo>
                <a:cubicBezTo>
                  <a:pt x="6930" y="9273"/>
                  <a:pt x="7019" y="9761"/>
                  <a:pt x="7067" y="10261"/>
                </a:cubicBezTo>
                <a:cubicBezTo>
                  <a:pt x="6913" y="10062"/>
                  <a:pt x="6742" y="9869"/>
                  <a:pt x="6573" y="9656"/>
                </a:cubicBezTo>
                <a:cubicBezTo>
                  <a:pt x="6416" y="9456"/>
                  <a:pt x="6313" y="9226"/>
                  <a:pt x="6232" y="8984"/>
                </a:cubicBezTo>
                <a:cubicBezTo>
                  <a:pt x="6320" y="8921"/>
                  <a:pt x="6412" y="8862"/>
                  <a:pt x="6507" y="8801"/>
                </a:cubicBezTo>
                <a:cubicBezTo>
                  <a:pt x="6772" y="8628"/>
                  <a:pt x="6577" y="8203"/>
                  <a:pt x="6296" y="8203"/>
                </a:cubicBezTo>
                <a:cubicBezTo>
                  <a:pt x="6275" y="8203"/>
                  <a:pt x="6253" y="8206"/>
                  <a:pt x="6232" y="8211"/>
                </a:cubicBezTo>
                <a:cubicBezTo>
                  <a:pt x="6168" y="8226"/>
                  <a:pt x="6105" y="8245"/>
                  <a:pt x="6044" y="8265"/>
                </a:cubicBezTo>
                <a:cubicBezTo>
                  <a:pt x="5963" y="7921"/>
                  <a:pt x="5876" y="7579"/>
                  <a:pt x="5714" y="7279"/>
                </a:cubicBezTo>
                <a:cubicBezTo>
                  <a:pt x="5643" y="7147"/>
                  <a:pt x="5524" y="7091"/>
                  <a:pt x="5405" y="7091"/>
                </a:cubicBezTo>
                <a:cubicBezTo>
                  <a:pt x="5167" y="7091"/>
                  <a:pt x="4930" y="7313"/>
                  <a:pt x="5077" y="7577"/>
                </a:cubicBezTo>
                <a:cubicBezTo>
                  <a:pt x="5253" y="7893"/>
                  <a:pt x="5352" y="8234"/>
                  <a:pt x="5445" y="8578"/>
                </a:cubicBezTo>
                <a:cubicBezTo>
                  <a:pt x="5334" y="8657"/>
                  <a:pt x="5230" y="8746"/>
                  <a:pt x="5133" y="8841"/>
                </a:cubicBezTo>
                <a:cubicBezTo>
                  <a:pt x="5092" y="8763"/>
                  <a:pt x="5043" y="8689"/>
                  <a:pt x="4986" y="8618"/>
                </a:cubicBezTo>
                <a:cubicBezTo>
                  <a:pt x="4958" y="8583"/>
                  <a:pt x="4917" y="8567"/>
                  <a:pt x="4875" y="8567"/>
                </a:cubicBezTo>
                <a:cubicBezTo>
                  <a:pt x="4817" y="8567"/>
                  <a:pt x="4759" y="8599"/>
                  <a:pt x="4739" y="8659"/>
                </a:cubicBezTo>
                <a:cubicBezTo>
                  <a:pt x="4660" y="8896"/>
                  <a:pt x="4651" y="9152"/>
                  <a:pt x="4693" y="9413"/>
                </a:cubicBezTo>
                <a:cubicBezTo>
                  <a:pt x="4661" y="9469"/>
                  <a:pt x="4631" y="9526"/>
                  <a:pt x="4604" y="9586"/>
                </a:cubicBezTo>
                <a:cubicBezTo>
                  <a:pt x="4431" y="9961"/>
                  <a:pt x="4337" y="10329"/>
                  <a:pt x="4304" y="10740"/>
                </a:cubicBezTo>
                <a:cubicBezTo>
                  <a:pt x="4272" y="11122"/>
                  <a:pt x="4351" y="11538"/>
                  <a:pt x="4316" y="11929"/>
                </a:cubicBezTo>
                <a:cubicBezTo>
                  <a:pt x="4168" y="11705"/>
                  <a:pt x="4026" y="11477"/>
                  <a:pt x="3893" y="11244"/>
                </a:cubicBezTo>
                <a:cubicBezTo>
                  <a:pt x="3623" y="10769"/>
                  <a:pt x="3495" y="10295"/>
                  <a:pt x="3069" y="9939"/>
                </a:cubicBezTo>
                <a:cubicBezTo>
                  <a:pt x="3029" y="9905"/>
                  <a:pt x="2986" y="9890"/>
                  <a:pt x="2944" y="9890"/>
                </a:cubicBezTo>
                <a:cubicBezTo>
                  <a:pt x="2815" y="9890"/>
                  <a:pt x="2699" y="10028"/>
                  <a:pt x="2713" y="10164"/>
                </a:cubicBezTo>
                <a:cubicBezTo>
                  <a:pt x="2789" y="10850"/>
                  <a:pt x="3069" y="11463"/>
                  <a:pt x="3417" y="12046"/>
                </a:cubicBezTo>
                <a:cubicBezTo>
                  <a:pt x="2728" y="11906"/>
                  <a:pt x="2375" y="10906"/>
                  <a:pt x="2020" y="10402"/>
                </a:cubicBezTo>
                <a:cubicBezTo>
                  <a:pt x="1809" y="10103"/>
                  <a:pt x="1560" y="9809"/>
                  <a:pt x="1391" y="9484"/>
                </a:cubicBezTo>
                <a:cubicBezTo>
                  <a:pt x="1153" y="9026"/>
                  <a:pt x="1263" y="8741"/>
                  <a:pt x="1385" y="8292"/>
                </a:cubicBezTo>
                <a:cubicBezTo>
                  <a:pt x="1424" y="8147"/>
                  <a:pt x="1281" y="8027"/>
                  <a:pt x="1146" y="8027"/>
                </a:cubicBezTo>
                <a:cubicBezTo>
                  <a:pt x="1118" y="8027"/>
                  <a:pt x="1090" y="8032"/>
                  <a:pt x="1065" y="8043"/>
                </a:cubicBezTo>
                <a:cubicBezTo>
                  <a:pt x="0" y="8518"/>
                  <a:pt x="890" y="10081"/>
                  <a:pt x="1308" y="10714"/>
                </a:cubicBezTo>
                <a:cubicBezTo>
                  <a:pt x="1840" y="11519"/>
                  <a:pt x="2264" y="12524"/>
                  <a:pt x="3185" y="12524"/>
                </a:cubicBezTo>
                <a:cubicBezTo>
                  <a:pt x="3331" y="12524"/>
                  <a:pt x="3489" y="12499"/>
                  <a:pt x="3662" y="12444"/>
                </a:cubicBezTo>
                <a:cubicBezTo>
                  <a:pt x="3879" y="12782"/>
                  <a:pt x="4109" y="13113"/>
                  <a:pt x="4320" y="13446"/>
                </a:cubicBezTo>
                <a:cubicBezTo>
                  <a:pt x="4557" y="13819"/>
                  <a:pt x="4800" y="14188"/>
                  <a:pt x="5062" y="14540"/>
                </a:cubicBezTo>
                <a:cubicBezTo>
                  <a:pt x="4832" y="14490"/>
                  <a:pt x="4595" y="14462"/>
                  <a:pt x="4367" y="14337"/>
                </a:cubicBezTo>
                <a:cubicBezTo>
                  <a:pt x="3985" y="14129"/>
                  <a:pt x="3741" y="13791"/>
                  <a:pt x="3471" y="13464"/>
                </a:cubicBezTo>
                <a:cubicBezTo>
                  <a:pt x="2988" y="12884"/>
                  <a:pt x="2126" y="12669"/>
                  <a:pt x="1756" y="12029"/>
                </a:cubicBezTo>
                <a:cubicBezTo>
                  <a:pt x="1685" y="11907"/>
                  <a:pt x="1572" y="11855"/>
                  <a:pt x="1462" y="11855"/>
                </a:cubicBezTo>
                <a:cubicBezTo>
                  <a:pt x="1247" y="11855"/>
                  <a:pt x="1041" y="12051"/>
                  <a:pt x="1160" y="12309"/>
                </a:cubicBezTo>
                <a:cubicBezTo>
                  <a:pt x="1346" y="12706"/>
                  <a:pt x="1615" y="12944"/>
                  <a:pt x="2004" y="13149"/>
                </a:cubicBezTo>
                <a:cubicBezTo>
                  <a:pt x="2644" y="13489"/>
                  <a:pt x="2966" y="13990"/>
                  <a:pt x="3478" y="14460"/>
                </a:cubicBezTo>
                <a:cubicBezTo>
                  <a:pt x="3772" y="14729"/>
                  <a:pt x="4424" y="15161"/>
                  <a:pt x="4936" y="15161"/>
                </a:cubicBezTo>
                <a:cubicBezTo>
                  <a:pt x="5119" y="15161"/>
                  <a:pt x="5283" y="15107"/>
                  <a:pt x="5408" y="14971"/>
                </a:cubicBezTo>
                <a:cubicBezTo>
                  <a:pt x="5759" y="15383"/>
                  <a:pt x="6152" y="15756"/>
                  <a:pt x="6616" y="16064"/>
                </a:cubicBezTo>
                <a:cubicBezTo>
                  <a:pt x="6646" y="16084"/>
                  <a:pt x="6676" y="16099"/>
                  <a:pt x="6704" y="16112"/>
                </a:cubicBezTo>
                <a:cubicBezTo>
                  <a:pt x="6646" y="16488"/>
                  <a:pt x="6559" y="16856"/>
                  <a:pt x="6420" y="17195"/>
                </a:cubicBezTo>
                <a:cubicBezTo>
                  <a:pt x="6097" y="17992"/>
                  <a:pt x="5769" y="18791"/>
                  <a:pt x="5408" y="19574"/>
                </a:cubicBezTo>
                <a:cubicBezTo>
                  <a:pt x="5069" y="20303"/>
                  <a:pt x="4733" y="21023"/>
                  <a:pt x="4367" y="21739"/>
                </a:cubicBezTo>
                <a:cubicBezTo>
                  <a:pt x="4079" y="22302"/>
                  <a:pt x="3860" y="22903"/>
                  <a:pt x="4163" y="23499"/>
                </a:cubicBezTo>
                <a:cubicBezTo>
                  <a:pt x="4237" y="23643"/>
                  <a:pt x="4368" y="23713"/>
                  <a:pt x="4503" y="23713"/>
                </a:cubicBezTo>
                <a:cubicBezTo>
                  <a:pt x="4618" y="23713"/>
                  <a:pt x="4736" y="23661"/>
                  <a:pt x="4821" y="23559"/>
                </a:cubicBezTo>
                <a:cubicBezTo>
                  <a:pt x="5276" y="23014"/>
                  <a:pt x="5541" y="22299"/>
                  <a:pt x="5875" y="21676"/>
                </a:cubicBezTo>
                <a:cubicBezTo>
                  <a:pt x="6249" y="20977"/>
                  <a:pt x="6547" y="20234"/>
                  <a:pt x="6875" y="19511"/>
                </a:cubicBezTo>
                <a:cubicBezTo>
                  <a:pt x="7639" y="17831"/>
                  <a:pt x="7679" y="15948"/>
                  <a:pt x="7848" y="14124"/>
                </a:cubicBezTo>
                <a:cubicBezTo>
                  <a:pt x="8012" y="14036"/>
                  <a:pt x="8180" y="13954"/>
                  <a:pt x="8351" y="13876"/>
                </a:cubicBezTo>
                <a:cubicBezTo>
                  <a:pt x="8607" y="14301"/>
                  <a:pt x="8869" y="14731"/>
                  <a:pt x="9268" y="15033"/>
                </a:cubicBezTo>
                <a:cubicBezTo>
                  <a:pt x="9944" y="15543"/>
                  <a:pt x="10937" y="15205"/>
                  <a:pt x="11698" y="15444"/>
                </a:cubicBezTo>
                <a:cubicBezTo>
                  <a:pt x="11741" y="15458"/>
                  <a:pt x="11782" y="15464"/>
                  <a:pt x="11821" y="15464"/>
                </a:cubicBezTo>
                <a:cubicBezTo>
                  <a:pt x="12189" y="15464"/>
                  <a:pt x="12356" y="14912"/>
                  <a:pt x="11957" y="14757"/>
                </a:cubicBezTo>
                <a:cubicBezTo>
                  <a:pt x="11239" y="14480"/>
                  <a:pt x="10484" y="14702"/>
                  <a:pt x="9760" y="14484"/>
                </a:cubicBezTo>
                <a:cubicBezTo>
                  <a:pt x="9373" y="14368"/>
                  <a:pt x="9160" y="13948"/>
                  <a:pt x="8850" y="13670"/>
                </a:cubicBezTo>
                <a:cubicBezTo>
                  <a:pt x="8999" y="13613"/>
                  <a:pt x="9149" y="13560"/>
                  <a:pt x="9300" y="13512"/>
                </a:cubicBezTo>
                <a:cubicBezTo>
                  <a:pt x="9681" y="13769"/>
                  <a:pt x="10135" y="13893"/>
                  <a:pt x="10599" y="13893"/>
                </a:cubicBezTo>
                <a:cubicBezTo>
                  <a:pt x="10662" y="13893"/>
                  <a:pt x="10725" y="13891"/>
                  <a:pt x="10788" y="13886"/>
                </a:cubicBezTo>
                <a:cubicBezTo>
                  <a:pt x="11154" y="13859"/>
                  <a:pt x="11513" y="13801"/>
                  <a:pt x="11876" y="13746"/>
                </a:cubicBezTo>
                <a:cubicBezTo>
                  <a:pt x="11956" y="13734"/>
                  <a:pt x="12035" y="13729"/>
                  <a:pt x="12112" y="13729"/>
                </a:cubicBezTo>
                <a:cubicBezTo>
                  <a:pt x="12558" y="13729"/>
                  <a:pt x="12960" y="13908"/>
                  <a:pt x="13392" y="14028"/>
                </a:cubicBezTo>
                <a:cubicBezTo>
                  <a:pt x="13420" y="14036"/>
                  <a:pt x="13448" y="14039"/>
                  <a:pt x="13475" y="14039"/>
                </a:cubicBezTo>
                <a:cubicBezTo>
                  <a:pt x="13754" y="14039"/>
                  <a:pt x="13968" y="13665"/>
                  <a:pt x="13680" y="13490"/>
                </a:cubicBezTo>
                <a:cubicBezTo>
                  <a:pt x="13234" y="13217"/>
                  <a:pt x="12720" y="13041"/>
                  <a:pt x="12193" y="13041"/>
                </a:cubicBezTo>
                <a:cubicBezTo>
                  <a:pt x="12133" y="13041"/>
                  <a:pt x="12073" y="13043"/>
                  <a:pt x="12014" y="13048"/>
                </a:cubicBezTo>
                <a:cubicBezTo>
                  <a:pt x="11561" y="13082"/>
                  <a:pt x="11124" y="13195"/>
                  <a:pt x="10675" y="13249"/>
                </a:cubicBezTo>
                <a:cubicBezTo>
                  <a:pt x="10608" y="13257"/>
                  <a:pt x="10542" y="13261"/>
                  <a:pt x="10477" y="13261"/>
                </a:cubicBezTo>
                <a:cubicBezTo>
                  <a:pt x="10417" y="13261"/>
                  <a:pt x="10358" y="13258"/>
                  <a:pt x="10299" y="13252"/>
                </a:cubicBezTo>
                <a:cubicBezTo>
                  <a:pt x="10822" y="13153"/>
                  <a:pt x="11343" y="13075"/>
                  <a:pt x="11772" y="12715"/>
                </a:cubicBezTo>
                <a:cubicBezTo>
                  <a:pt x="11924" y="12588"/>
                  <a:pt x="12043" y="12470"/>
                  <a:pt x="12168" y="12364"/>
                </a:cubicBezTo>
                <a:cubicBezTo>
                  <a:pt x="13045" y="12623"/>
                  <a:pt x="13899" y="12960"/>
                  <a:pt x="14824" y="12992"/>
                </a:cubicBezTo>
                <a:cubicBezTo>
                  <a:pt x="14828" y="12993"/>
                  <a:pt x="14833" y="12993"/>
                  <a:pt x="14837" y="12993"/>
                </a:cubicBezTo>
                <a:cubicBezTo>
                  <a:pt x="15083" y="12993"/>
                  <a:pt x="15210" y="12772"/>
                  <a:pt x="15135" y="12548"/>
                </a:cubicBezTo>
                <a:cubicBezTo>
                  <a:pt x="14985" y="12099"/>
                  <a:pt x="14452" y="12122"/>
                  <a:pt x="14057" y="12119"/>
                </a:cubicBezTo>
                <a:cubicBezTo>
                  <a:pt x="13692" y="12116"/>
                  <a:pt x="13340" y="12037"/>
                  <a:pt x="12986" y="11968"/>
                </a:cubicBezTo>
                <a:cubicBezTo>
                  <a:pt x="13286" y="11906"/>
                  <a:pt x="13600" y="11873"/>
                  <a:pt x="13881" y="11746"/>
                </a:cubicBezTo>
                <a:cubicBezTo>
                  <a:pt x="14569" y="11439"/>
                  <a:pt x="15227" y="10922"/>
                  <a:pt x="15743" y="10378"/>
                </a:cubicBezTo>
                <a:cubicBezTo>
                  <a:pt x="15944" y="10165"/>
                  <a:pt x="15809" y="9769"/>
                  <a:pt x="15548" y="9769"/>
                </a:cubicBezTo>
                <a:cubicBezTo>
                  <a:pt x="15497" y="9769"/>
                  <a:pt x="15443" y="9783"/>
                  <a:pt x="15385" y="9817"/>
                </a:cubicBezTo>
                <a:cubicBezTo>
                  <a:pt x="14701" y="10208"/>
                  <a:pt x="14199" y="10864"/>
                  <a:pt x="13425" y="11104"/>
                </a:cubicBezTo>
                <a:cubicBezTo>
                  <a:pt x="13111" y="11201"/>
                  <a:pt x="12815" y="11254"/>
                  <a:pt x="12534" y="11331"/>
                </a:cubicBezTo>
                <a:cubicBezTo>
                  <a:pt x="12643" y="11148"/>
                  <a:pt x="12769" y="10972"/>
                  <a:pt x="12943" y="10812"/>
                </a:cubicBezTo>
                <a:cubicBezTo>
                  <a:pt x="13333" y="10454"/>
                  <a:pt x="13944" y="10244"/>
                  <a:pt x="14185" y="9762"/>
                </a:cubicBezTo>
                <a:cubicBezTo>
                  <a:pt x="14264" y="9605"/>
                  <a:pt x="14102" y="9472"/>
                  <a:pt x="13960" y="9472"/>
                </a:cubicBezTo>
                <a:cubicBezTo>
                  <a:pt x="13955" y="9472"/>
                  <a:pt x="13949" y="9472"/>
                  <a:pt x="13944" y="9473"/>
                </a:cubicBezTo>
                <a:cubicBezTo>
                  <a:pt x="13362" y="9518"/>
                  <a:pt x="12658" y="10115"/>
                  <a:pt x="12273" y="10527"/>
                </a:cubicBezTo>
                <a:cubicBezTo>
                  <a:pt x="11976" y="10845"/>
                  <a:pt x="11843" y="11226"/>
                  <a:pt x="11798" y="11638"/>
                </a:cubicBezTo>
                <a:cubicBezTo>
                  <a:pt x="11715" y="11693"/>
                  <a:pt x="11633" y="11755"/>
                  <a:pt x="11552" y="11827"/>
                </a:cubicBezTo>
                <a:cubicBezTo>
                  <a:pt x="11219" y="12124"/>
                  <a:pt x="10856" y="12263"/>
                  <a:pt x="10476" y="12362"/>
                </a:cubicBezTo>
                <a:cubicBezTo>
                  <a:pt x="10553" y="12082"/>
                  <a:pt x="10592" y="11791"/>
                  <a:pt x="10609" y="11502"/>
                </a:cubicBezTo>
                <a:cubicBezTo>
                  <a:pt x="10610" y="11482"/>
                  <a:pt x="10610" y="11462"/>
                  <a:pt x="10613" y="11441"/>
                </a:cubicBezTo>
                <a:cubicBezTo>
                  <a:pt x="10938" y="11293"/>
                  <a:pt x="11212" y="11086"/>
                  <a:pt x="11390" y="10791"/>
                </a:cubicBezTo>
                <a:cubicBezTo>
                  <a:pt x="11503" y="10603"/>
                  <a:pt x="11419" y="10294"/>
                  <a:pt x="11159" y="10291"/>
                </a:cubicBezTo>
                <a:cubicBezTo>
                  <a:pt x="11149" y="10291"/>
                  <a:pt x="11140" y="10291"/>
                  <a:pt x="11131" y="10291"/>
                </a:cubicBezTo>
                <a:cubicBezTo>
                  <a:pt x="10876" y="10291"/>
                  <a:pt x="10723" y="10350"/>
                  <a:pt x="10526" y="10455"/>
                </a:cubicBezTo>
                <a:cubicBezTo>
                  <a:pt x="10519" y="10341"/>
                  <a:pt x="10521" y="10225"/>
                  <a:pt x="10535" y="10111"/>
                </a:cubicBezTo>
                <a:cubicBezTo>
                  <a:pt x="10560" y="9902"/>
                  <a:pt x="10368" y="9767"/>
                  <a:pt x="10190" y="9767"/>
                </a:cubicBezTo>
                <a:cubicBezTo>
                  <a:pt x="10070" y="9767"/>
                  <a:pt x="9956" y="9829"/>
                  <a:pt x="9920" y="9970"/>
                </a:cubicBezTo>
                <a:cubicBezTo>
                  <a:pt x="9850" y="10241"/>
                  <a:pt x="9859" y="10497"/>
                  <a:pt x="9891" y="10757"/>
                </a:cubicBezTo>
                <a:cubicBezTo>
                  <a:pt x="9660" y="10839"/>
                  <a:pt x="9423" y="10895"/>
                  <a:pt x="9180" y="10938"/>
                </a:cubicBezTo>
                <a:cubicBezTo>
                  <a:pt x="9175" y="10916"/>
                  <a:pt x="9171" y="10893"/>
                  <a:pt x="9165" y="10871"/>
                </a:cubicBezTo>
                <a:cubicBezTo>
                  <a:pt x="9108" y="10605"/>
                  <a:pt x="9151" y="10333"/>
                  <a:pt x="9009" y="10097"/>
                </a:cubicBezTo>
                <a:cubicBezTo>
                  <a:pt x="8949" y="9999"/>
                  <a:pt x="8859" y="9948"/>
                  <a:pt x="8767" y="9948"/>
                </a:cubicBezTo>
                <a:cubicBezTo>
                  <a:pt x="8691" y="9948"/>
                  <a:pt x="8613" y="9983"/>
                  <a:pt x="8550" y="10055"/>
                </a:cubicBezTo>
                <a:cubicBezTo>
                  <a:pt x="8325" y="10314"/>
                  <a:pt x="8375" y="10697"/>
                  <a:pt x="8464" y="11043"/>
                </a:cubicBezTo>
                <a:cubicBezTo>
                  <a:pt x="8301" y="11072"/>
                  <a:pt x="8140" y="11110"/>
                  <a:pt x="7990" y="11167"/>
                </a:cubicBezTo>
                <a:cubicBezTo>
                  <a:pt x="7978" y="10664"/>
                  <a:pt x="7941" y="10164"/>
                  <a:pt x="7873" y="9674"/>
                </a:cubicBezTo>
                <a:cubicBezTo>
                  <a:pt x="8102" y="9448"/>
                  <a:pt x="8390" y="9379"/>
                  <a:pt x="8705" y="9379"/>
                </a:cubicBezTo>
                <a:cubicBezTo>
                  <a:pt x="9209" y="9379"/>
                  <a:pt x="9784" y="9556"/>
                  <a:pt x="10307" y="9556"/>
                </a:cubicBezTo>
                <a:cubicBezTo>
                  <a:pt x="10625" y="9556"/>
                  <a:pt x="10923" y="9491"/>
                  <a:pt x="11174" y="9281"/>
                </a:cubicBezTo>
                <a:cubicBezTo>
                  <a:pt x="11471" y="9032"/>
                  <a:pt x="11232" y="8655"/>
                  <a:pt x="10916" y="8655"/>
                </a:cubicBezTo>
                <a:cubicBezTo>
                  <a:pt x="10875" y="8655"/>
                  <a:pt x="10831" y="8661"/>
                  <a:pt x="10788" y="8676"/>
                </a:cubicBezTo>
                <a:cubicBezTo>
                  <a:pt x="10526" y="8763"/>
                  <a:pt x="10238" y="8785"/>
                  <a:pt x="9941" y="8785"/>
                </a:cubicBezTo>
                <a:cubicBezTo>
                  <a:pt x="9629" y="8785"/>
                  <a:pt x="9308" y="8760"/>
                  <a:pt x="9000" y="8760"/>
                </a:cubicBezTo>
                <a:cubicBezTo>
                  <a:pt x="8537" y="8760"/>
                  <a:pt x="8105" y="8816"/>
                  <a:pt x="7776" y="9093"/>
                </a:cubicBezTo>
                <a:cubicBezTo>
                  <a:pt x="7753" y="8980"/>
                  <a:pt x="7729" y="8866"/>
                  <a:pt x="7702" y="8752"/>
                </a:cubicBezTo>
                <a:cubicBezTo>
                  <a:pt x="7734" y="8731"/>
                  <a:pt x="7767" y="8710"/>
                  <a:pt x="7798" y="8692"/>
                </a:cubicBezTo>
                <a:cubicBezTo>
                  <a:pt x="8050" y="8557"/>
                  <a:pt x="8324" y="8501"/>
                  <a:pt x="8601" y="8447"/>
                </a:cubicBezTo>
                <a:cubicBezTo>
                  <a:pt x="9063" y="8357"/>
                  <a:pt x="9799" y="8298"/>
                  <a:pt x="10084" y="7881"/>
                </a:cubicBezTo>
                <a:cubicBezTo>
                  <a:pt x="10226" y="7676"/>
                  <a:pt x="10104" y="7349"/>
                  <a:pt x="9835" y="7338"/>
                </a:cubicBezTo>
                <a:cubicBezTo>
                  <a:pt x="9824" y="7338"/>
                  <a:pt x="9813" y="7338"/>
                  <a:pt x="9802" y="7338"/>
                </a:cubicBezTo>
                <a:cubicBezTo>
                  <a:pt x="9473" y="7338"/>
                  <a:pt x="9143" y="7512"/>
                  <a:pt x="8821" y="7586"/>
                </a:cubicBezTo>
                <a:cubicBezTo>
                  <a:pt x="8472" y="7666"/>
                  <a:pt x="8133" y="7753"/>
                  <a:pt x="7806" y="7903"/>
                </a:cubicBezTo>
                <a:cubicBezTo>
                  <a:pt x="7757" y="7925"/>
                  <a:pt x="7642" y="8010"/>
                  <a:pt x="7519" y="8122"/>
                </a:cubicBezTo>
                <a:cubicBezTo>
                  <a:pt x="7459" y="7952"/>
                  <a:pt x="7393" y="7783"/>
                  <a:pt x="7320" y="7619"/>
                </a:cubicBezTo>
                <a:cubicBezTo>
                  <a:pt x="7659" y="7214"/>
                  <a:pt x="8111" y="6859"/>
                  <a:pt x="8464" y="6531"/>
                </a:cubicBezTo>
                <a:cubicBezTo>
                  <a:pt x="9035" y="6002"/>
                  <a:pt x="9607" y="5607"/>
                  <a:pt x="10262" y="5184"/>
                </a:cubicBezTo>
                <a:cubicBezTo>
                  <a:pt x="10561" y="4991"/>
                  <a:pt x="10817" y="4783"/>
                  <a:pt x="11021" y="4537"/>
                </a:cubicBezTo>
                <a:cubicBezTo>
                  <a:pt x="11355" y="4641"/>
                  <a:pt x="11666" y="4706"/>
                  <a:pt x="11854" y="5056"/>
                </a:cubicBezTo>
                <a:cubicBezTo>
                  <a:pt x="12043" y="5411"/>
                  <a:pt x="12166" y="5755"/>
                  <a:pt x="12414" y="6079"/>
                </a:cubicBezTo>
                <a:cubicBezTo>
                  <a:pt x="12923" y="6744"/>
                  <a:pt x="13807" y="7471"/>
                  <a:pt x="14650" y="7608"/>
                </a:cubicBezTo>
                <a:cubicBezTo>
                  <a:pt x="14673" y="7612"/>
                  <a:pt x="14695" y="7613"/>
                  <a:pt x="14716" y="7613"/>
                </a:cubicBezTo>
                <a:cubicBezTo>
                  <a:pt x="15098" y="7613"/>
                  <a:pt x="15160" y="7042"/>
                  <a:pt x="14815" y="6883"/>
                </a:cubicBezTo>
                <a:cubicBezTo>
                  <a:pt x="13962" y="6492"/>
                  <a:pt x="13397" y="5991"/>
                  <a:pt x="12946" y="5278"/>
                </a:cubicBezTo>
                <a:lnTo>
                  <a:pt x="12946" y="5278"/>
                </a:lnTo>
                <a:cubicBezTo>
                  <a:pt x="13087" y="5340"/>
                  <a:pt x="13223" y="5408"/>
                  <a:pt x="13348" y="5485"/>
                </a:cubicBezTo>
                <a:cubicBezTo>
                  <a:pt x="13714" y="5711"/>
                  <a:pt x="13984" y="6040"/>
                  <a:pt x="14393" y="6200"/>
                </a:cubicBezTo>
                <a:cubicBezTo>
                  <a:pt x="14433" y="6216"/>
                  <a:pt x="14472" y="6223"/>
                  <a:pt x="14509" y="6223"/>
                </a:cubicBezTo>
                <a:cubicBezTo>
                  <a:pt x="14798" y="6223"/>
                  <a:pt x="14994" y="5794"/>
                  <a:pt x="14704" y="5617"/>
                </a:cubicBezTo>
                <a:cubicBezTo>
                  <a:pt x="14368" y="5412"/>
                  <a:pt x="14046" y="5103"/>
                  <a:pt x="13681" y="4949"/>
                </a:cubicBezTo>
                <a:cubicBezTo>
                  <a:pt x="14000" y="4789"/>
                  <a:pt x="14391" y="4695"/>
                  <a:pt x="14706" y="4691"/>
                </a:cubicBezTo>
                <a:cubicBezTo>
                  <a:pt x="14712" y="4691"/>
                  <a:pt x="14717" y="4691"/>
                  <a:pt x="14722" y="4691"/>
                </a:cubicBezTo>
                <a:cubicBezTo>
                  <a:pt x="15027" y="4691"/>
                  <a:pt x="15328" y="4799"/>
                  <a:pt x="15612" y="4799"/>
                </a:cubicBezTo>
                <a:cubicBezTo>
                  <a:pt x="15811" y="4799"/>
                  <a:pt x="16002" y="4745"/>
                  <a:pt x="16180" y="4562"/>
                </a:cubicBezTo>
                <a:cubicBezTo>
                  <a:pt x="16384" y="4345"/>
                  <a:pt x="16285" y="3917"/>
                  <a:pt x="15969" y="3917"/>
                </a:cubicBezTo>
                <a:cubicBezTo>
                  <a:pt x="15940" y="3917"/>
                  <a:pt x="15909" y="3921"/>
                  <a:pt x="15876" y="3928"/>
                </a:cubicBezTo>
                <a:cubicBezTo>
                  <a:pt x="15741" y="3960"/>
                  <a:pt x="15609" y="3970"/>
                  <a:pt x="15477" y="3970"/>
                </a:cubicBezTo>
                <a:cubicBezTo>
                  <a:pt x="15240" y="3970"/>
                  <a:pt x="15007" y="3937"/>
                  <a:pt x="14773" y="3937"/>
                </a:cubicBezTo>
                <a:cubicBezTo>
                  <a:pt x="14584" y="3937"/>
                  <a:pt x="14395" y="3958"/>
                  <a:pt x="14201" y="4035"/>
                </a:cubicBezTo>
                <a:cubicBezTo>
                  <a:pt x="13791" y="4197"/>
                  <a:pt x="13378" y="4440"/>
                  <a:pt x="13133" y="4812"/>
                </a:cubicBezTo>
                <a:cubicBezTo>
                  <a:pt x="13031" y="4801"/>
                  <a:pt x="12930" y="4797"/>
                  <a:pt x="12828" y="4797"/>
                </a:cubicBezTo>
                <a:cubicBezTo>
                  <a:pt x="12776" y="4797"/>
                  <a:pt x="12723" y="4798"/>
                  <a:pt x="12670" y="4800"/>
                </a:cubicBezTo>
                <a:cubicBezTo>
                  <a:pt x="12652" y="4765"/>
                  <a:pt x="12635" y="4730"/>
                  <a:pt x="12617" y="4694"/>
                </a:cubicBezTo>
                <a:cubicBezTo>
                  <a:pt x="12369" y="4186"/>
                  <a:pt x="11911" y="3914"/>
                  <a:pt x="11395" y="3877"/>
                </a:cubicBezTo>
                <a:cubicBezTo>
                  <a:pt x="11435" y="3767"/>
                  <a:pt x="11467" y="3649"/>
                  <a:pt x="11491" y="3525"/>
                </a:cubicBezTo>
                <a:cubicBezTo>
                  <a:pt x="11594" y="2997"/>
                  <a:pt x="11626" y="2486"/>
                  <a:pt x="11899" y="2008"/>
                </a:cubicBezTo>
                <a:cubicBezTo>
                  <a:pt x="12181" y="1512"/>
                  <a:pt x="12584" y="1100"/>
                  <a:pt x="13003" y="723"/>
                </a:cubicBezTo>
                <a:cubicBezTo>
                  <a:pt x="13307" y="449"/>
                  <a:pt x="13041" y="0"/>
                  <a:pt x="1273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3"/>
          <p:cNvSpPr/>
          <p:nvPr/>
        </p:nvSpPr>
        <p:spPr>
          <a:xfrm>
            <a:off x="0" y="3311950"/>
            <a:ext cx="753020" cy="1292062"/>
          </a:xfrm>
          <a:custGeom>
            <a:avLst/>
            <a:gdLst/>
            <a:ahLst/>
            <a:cxnLst/>
            <a:rect l="l" t="t" r="r" b="b"/>
            <a:pathLst>
              <a:path w="18553" h="31834" extrusionOk="0">
                <a:moveTo>
                  <a:pt x="13227" y="17413"/>
                </a:moveTo>
                <a:cubicBezTo>
                  <a:pt x="13221" y="17470"/>
                  <a:pt x="13214" y="17528"/>
                  <a:pt x="13203" y="17587"/>
                </a:cubicBezTo>
                <a:cubicBezTo>
                  <a:pt x="13090" y="18230"/>
                  <a:pt x="12912" y="18850"/>
                  <a:pt x="12710" y="19466"/>
                </a:cubicBezTo>
                <a:cubicBezTo>
                  <a:pt x="12577" y="19202"/>
                  <a:pt x="12457" y="18933"/>
                  <a:pt x="12394" y="18621"/>
                </a:cubicBezTo>
                <a:cubicBezTo>
                  <a:pt x="12332" y="18312"/>
                  <a:pt x="12338" y="17968"/>
                  <a:pt x="12367" y="17625"/>
                </a:cubicBezTo>
                <a:lnTo>
                  <a:pt x="12367" y="17625"/>
                </a:lnTo>
                <a:cubicBezTo>
                  <a:pt x="12481" y="17636"/>
                  <a:pt x="12594" y="17655"/>
                  <a:pt x="12709" y="17655"/>
                </a:cubicBezTo>
                <a:cubicBezTo>
                  <a:pt x="12745" y="17655"/>
                  <a:pt x="12781" y="17654"/>
                  <a:pt x="12818" y="17649"/>
                </a:cubicBezTo>
                <a:cubicBezTo>
                  <a:pt x="12982" y="17630"/>
                  <a:pt x="13131" y="17537"/>
                  <a:pt x="13227" y="17413"/>
                </a:cubicBezTo>
                <a:close/>
                <a:moveTo>
                  <a:pt x="8923" y="1"/>
                </a:moveTo>
                <a:cubicBezTo>
                  <a:pt x="8715" y="1"/>
                  <a:pt x="8494" y="115"/>
                  <a:pt x="8408" y="335"/>
                </a:cubicBezTo>
                <a:cubicBezTo>
                  <a:pt x="8130" y="1042"/>
                  <a:pt x="8471" y="1756"/>
                  <a:pt x="8665" y="2437"/>
                </a:cubicBezTo>
                <a:cubicBezTo>
                  <a:pt x="8831" y="3016"/>
                  <a:pt x="8572" y="3591"/>
                  <a:pt x="8366" y="4156"/>
                </a:cubicBezTo>
                <a:cubicBezTo>
                  <a:pt x="8247" y="3968"/>
                  <a:pt x="8161" y="3754"/>
                  <a:pt x="8108" y="3558"/>
                </a:cubicBezTo>
                <a:cubicBezTo>
                  <a:pt x="8005" y="3188"/>
                  <a:pt x="8149" y="2796"/>
                  <a:pt x="7883" y="2479"/>
                </a:cubicBezTo>
                <a:cubicBezTo>
                  <a:pt x="7824" y="2408"/>
                  <a:pt x="7719" y="2370"/>
                  <a:pt x="7622" y="2370"/>
                </a:cubicBezTo>
                <a:cubicBezTo>
                  <a:pt x="7588" y="2370"/>
                  <a:pt x="7555" y="2375"/>
                  <a:pt x="7525" y="2384"/>
                </a:cubicBezTo>
                <a:cubicBezTo>
                  <a:pt x="6857" y="2594"/>
                  <a:pt x="7038" y="3527"/>
                  <a:pt x="7223" y="4016"/>
                </a:cubicBezTo>
                <a:cubicBezTo>
                  <a:pt x="7395" y="4471"/>
                  <a:pt x="7692" y="4832"/>
                  <a:pt x="8110" y="5004"/>
                </a:cubicBezTo>
                <a:cubicBezTo>
                  <a:pt x="7961" y="5551"/>
                  <a:pt x="7803" y="6089"/>
                  <a:pt x="7489" y="6567"/>
                </a:cubicBezTo>
                <a:cubicBezTo>
                  <a:pt x="7504" y="6289"/>
                  <a:pt x="7515" y="6015"/>
                  <a:pt x="7462" y="5733"/>
                </a:cubicBezTo>
                <a:cubicBezTo>
                  <a:pt x="7344" y="5105"/>
                  <a:pt x="7000" y="4838"/>
                  <a:pt x="6485" y="4525"/>
                </a:cubicBezTo>
                <a:cubicBezTo>
                  <a:pt x="5688" y="4041"/>
                  <a:pt x="6268" y="2984"/>
                  <a:pt x="5860" y="2271"/>
                </a:cubicBezTo>
                <a:cubicBezTo>
                  <a:pt x="5817" y="2196"/>
                  <a:pt x="5768" y="2125"/>
                  <a:pt x="5716" y="2057"/>
                </a:cubicBezTo>
                <a:cubicBezTo>
                  <a:pt x="5730" y="1825"/>
                  <a:pt x="5846" y="1671"/>
                  <a:pt x="5967" y="1466"/>
                </a:cubicBezTo>
                <a:cubicBezTo>
                  <a:pt x="6140" y="1171"/>
                  <a:pt x="6267" y="868"/>
                  <a:pt x="6258" y="517"/>
                </a:cubicBezTo>
                <a:cubicBezTo>
                  <a:pt x="6249" y="187"/>
                  <a:pt x="5985" y="23"/>
                  <a:pt x="5727" y="23"/>
                </a:cubicBezTo>
                <a:cubicBezTo>
                  <a:pt x="5468" y="23"/>
                  <a:pt x="5215" y="188"/>
                  <a:pt x="5234" y="517"/>
                </a:cubicBezTo>
                <a:cubicBezTo>
                  <a:pt x="5251" y="826"/>
                  <a:pt x="5046" y="1105"/>
                  <a:pt x="4997" y="1408"/>
                </a:cubicBezTo>
                <a:cubicBezTo>
                  <a:pt x="4994" y="1428"/>
                  <a:pt x="4991" y="1449"/>
                  <a:pt x="4989" y="1471"/>
                </a:cubicBezTo>
                <a:cubicBezTo>
                  <a:pt x="4659" y="1299"/>
                  <a:pt x="4293" y="1188"/>
                  <a:pt x="3937" y="1121"/>
                </a:cubicBezTo>
                <a:cubicBezTo>
                  <a:pt x="3922" y="1119"/>
                  <a:pt x="3908" y="1117"/>
                  <a:pt x="3893" y="1117"/>
                </a:cubicBezTo>
                <a:cubicBezTo>
                  <a:pt x="3706" y="1117"/>
                  <a:pt x="3500" y="1317"/>
                  <a:pt x="3643" y="1503"/>
                </a:cubicBezTo>
                <a:cubicBezTo>
                  <a:pt x="4126" y="2141"/>
                  <a:pt x="5139" y="2180"/>
                  <a:pt x="5172" y="3118"/>
                </a:cubicBezTo>
                <a:cubicBezTo>
                  <a:pt x="5183" y="3411"/>
                  <a:pt x="5181" y="3675"/>
                  <a:pt x="5203" y="3923"/>
                </a:cubicBezTo>
                <a:cubicBezTo>
                  <a:pt x="5148" y="3862"/>
                  <a:pt x="5091" y="3802"/>
                  <a:pt x="5024" y="3746"/>
                </a:cubicBezTo>
                <a:cubicBezTo>
                  <a:pt x="4814" y="3570"/>
                  <a:pt x="4558" y="3464"/>
                  <a:pt x="4299" y="3464"/>
                </a:cubicBezTo>
                <a:cubicBezTo>
                  <a:pt x="4133" y="3464"/>
                  <a:pt x="3967" y="3507"/>
                  <a:pt x="3810" y="3602"/>
                </a:cubicBezTo>
                <a:cubicBezTo>
                  <a:pt x="3436" y="3830"/>
                  <a:pt x="3615" y="4450"/>
                  <a:pt x="4006" y="4450"/>
                </a:cubicBezTo>
                <a:cubicBezTo>
                  <a:pt x="4053" y="4450"/>
                  <a:pt x="4104" y="4441"/>
                  <a:pt x="4156" y="4421"/>
                </a:cubicBezTo>
                <a:cubicBezTo>
                  <a:pt x="4242" y="4389"/>
                  <a:pt x="4306" y="4375"/>
                  <a:pt x="4361" y="4375"/>
                </a:cubicBezTo>
                <a:cubicBezTo>
                  <a:pt x="4511" y="4375"/>
                  <a:pt x="4584" y="4486"/>
                  <a:pt x="4808" y="4646"/>
                </a:cubicBezTo>
                <a:cubicBezTo>
                  <a:pt x="4968" y="4760"/>
                  <a:pt x="5150" y="4842"/>
                  <a:pt x="5334" y="4842"/>
                </a:cubicBezTo>
                <a:cubicBezTo>
                  <a:pt x="5390" y="4842"/>
                  <a:pt x="5447" y="4834"/>
                  <a:pt x="5503" y="4818"/>
                </a:cubicBezTo>
                <a:cubicBezTo>
                  <a:pt x="5591" y="4941"/>
                  <a:pt x="5702" y="5062"/>
                  <a:pt x="5844" y="5182"/>
                </a:cubicBezTo>
                <a:cubicBezTo>
                  <a:pt x="6006" y="5317"/>
                  <a:pt x="6201" y="5411"/>
                  <a:pt x="6362" y="5549"/>
                </a:cubicBezTo>
                <a:cubicBezTo>
                  <a:pt x="6616" y="5765"/>
                  <a:pt x="6457" y="6286"/>
                  <a:pt x="6412" y="6556"/>
                </a:cubicBezTo>
                <a:cubicBezTo>
                  <a:pt x="6354" y="6898"/>
                  <a:pt x="6335" y="7264"/>
                  <a:pt x="6399" y="7598"/>
                </a:cubicBezTo>
                <a:cubicBezTo>
                  <a:pt x="6182" y="7509"/>
                  <a:pt x="5969" y="7424"/>
                  <a:pt x="5766" y="7336"/>
                </a:cubicBezTo>
                <a:cubicBezTo>
                  <a:pt x="5673" y="7297"/>
                  <a:pt x="5581" y="7279"/>
                  <a:pt x="5494" y="7279"/>
                </a:cubicBezTo>
                <a:cubicBezTo>
                  <a:pt x="4931" y="7279"/>
                  <a:pt x="4560" y="8021"/>
                  <a:pt x="5155" y="8380"/>
                </a:cubicBezTo>
                <a:cubicBezTo>
                  <a:pt x="5960" y="8863"/>
                  <a:pt x="6884" y="9092"/>
                  <a:pt x="7665" y="9626"/>
                </a:cubicBezTo>
                <a:cubicBezTo>
                  <a:pt x="8092" y="9917"/>
                  <a:pt x="8324" y="10343"/>
                  <a:pt x="8528" y="10800"/>
                </a:cubicBezTo>
                <a:cubicBezTo>
                  <a:pt x="8704" y="11193"/>
                  <a:pt x="8802" y="11686"/>
                  <a:pt x="9208" y="11910"/>
                </a:cubicBezTo>
                <a:cubicBezTo>
                  <a:pt x="9271" y="11945"/>
                  <a:pt x="9343" y="11963"/>
                  <a:pt x="9416" y="11963"/>
                </a:cubicBezTo>
                <a:cubicBezTo>
                  <a:pt x="9480" y="11963"/>
                  <a:pt x="9544" y="11949"/>
                  <a:pt x="9601" y="11922"/>
                </a:cubicBezTo>
                <a:lnTo>
                  <a:pt x="9601" y="11922"/>
                </a:lnTo>
                <a:cubicBezTo>
                  <a:pt x="9441" y="12119"/>
                  <a:pt x="9285" y="12319"/>
                  <a:pt x="9131" y="12520"/>
                </a:cubicBezTo>
                <a:cubicBezTo>
                  <a:pt x="8805" y="12952"/>
                  <a:pt x="8467" y="13331"/>
                  <a:pt x="8199" y="13764"/>
                </a:cubicBezTo>
                <a:cubicBezTo>
                  <a:pt x="7925" y="13535"/>
                  <a:pt x="7633" y="13330"/>
                  <a:pt x="7381" y="13069"/>
                </a:cubicBezTo>
                <a:cubicBezTo>
                  <a:pt x="7377" y="13024"/>
                  <a:pt x="7373" y="12979"/>
                  <a:pt x="7384" y="12930"/>
                </a:cubicBezTo>
                <a:cubicBezTo>
                  <a:pt x="7421" y="12766"/>
                  <a:pt x="7516" y="12607"/>
                  <a:pt x="7581" y="12453"/>
                </a:cubicBezTo>
                <a:cubicBezTo>
                  <a:pt x="7705" y="12155"/>
                  <a:pt x="7884" y="11675"/>
                  <a:pt x="7665" y="11389"/>
                </a:cubicBezTo>
                <a:cubicBezTo>
                  <a:pt x="7559" y="11250"/>
                  <a:pt x="7410" y="11179"/>
                  <a:pt x="7265" y="11179"/>
                </a:cubicBezTo>
                <a:cubicBezTo>
                  <a:pt x="7092" y="11179"/>
                  <a:pt x="6926" y="11282"/>
                  <a:pt x="6854" y="11494"/>
                </a:cubicBezTo>
                <a:cubicBezTo>
                  <a:pt x="6789" y="11681"/>
                  <a:pt x="6851" y="11882"/>
                  <a:pt x="6817" y="12077"/>
                </a:cubicBezTo>
                <a:cubicBezTo>
                  <a:pt x="6800" y="12171"/>
                  <a:pt x="6785" y="12266"/>
                  <a:pt x="6774" y="12362"/>
                </a:cubicBezTo>
                <a:cubicBezTo>
                  <a:pt x="6668" y="12232"/>
                  <a:pt x="6565" y="12104"/>
                  <a:pt x="6456" y="11977"/>
                </a:cubicBezTo>
                <a:cubicBezTo>
                  <a:pt x="6279" y="11769"/>
                  <a:pt x="5971" y="11539"/>
                  <a:pt x="5664" y="11419"/>
                </a:cubicBezTo>
                <a:cubicBezTo>
                  <a:pt x="5723" y="11092"/>
                  <a:pt x="5722" y="10745"/>
                  <a:pt x="5556" y="10455"/>
                </a:cubicBezTo>
                <a:cubicBezTo>
                  <a:pt x="5356" y="10104"/>
                  <a:pt x="5061" y="9618"/>
                  <a:pt x="4714" y="9413"/>
                </a:cubicBezTo>
                <a:cubicBezTo>
                  <a:pt x="4636" y="9367"/>
                  <a:pt x="4560" y="9346"/>
                  <a:pt x="4489" y="9346"/>
                </a:cubicBezTo>
                <a:cubicBezTo>
                  <a:pt x="4224" y="9346"/>
                  <a:pt x="4027" y="9627"/>
                  <a:pt x="4068" y="9910"/>
                </a:cubicBezTo>
                <a:cubicBezTo>
                  <a:pt x="4120" y="10271"/>
                  <a:pt x="4464" y="10565"/>
                  <a:pt x="4711" y="10816"/>
                </a:cubicBezTo>
                <a:cubicBezTo>
                  <a:pt x="4862" y="10970"/>
                  <a:pt x="4958" y="11122"/>
                  <a:pt x="5019" y="11300"/>
                </a:cubicBezTo>
                <a:cubicBezTo>
                  <a:pt x="4600" y="11209"/>
                  <a:pt x="4142" y="10954"/>
                  <a:pt x="3821" y="10748"/>
                </a:cubicBezTo>
                <a:cubicBezTo>
                  <a:pt x="3738" y="10695"/>
                  <a:pt x="3656" y="10672"/>
                  <a:pt x="3579" y="10672"/>
                </a:cubicBezTo>
                <a:cubicBezTo>
                  <a:pt x="3173" y="10672"/>
                  <a:pt x="2898" y="11306"/>
                  <a:pt x="3342" y="11571"/>
                </a:cubicBezTo>
                <a:cubicBezTo>
                  <a:pt x="3769" y="11826"/>
                  <a:pt x="4253" y="11853"/>
                  <a:pt x="4727" y="11951"/>
                </a:cubicBezTo>
                <a:cubicBezTo>
                  <a:pt x="5159" y="12040"/>
                  <a:pt x="5528" y="12757"/>
                  <a:pt x="5807" y="13069"/>
                </a:cubicBezTo>
                <a:cubicBezTo>
                  <a:pt x="6356" y="13684"/>
                  <a:pt x="6969" y="14445"/>
                  <a:pt x="7816" y="14599"/>
                </a:cubicBezTo>
                <a:cubicBezTo>
                  <a:pt x="7603" y="15299"/>
                  <a:pt x="7604" y="16031"/>
                  <a:pt x="7310" y="16719"/>
                </a:cubicBezTo>
                <a:cubicBezTo>
                  <a:pt x="7138" y="17121"/>
                  <a:pt x="6905" y="17504"/>
                  <a:pt x="6715" y="17901"/>
                </a:cubicBezTo>
                <a:cubicBezTo>
                  <a:pt x="6584" y="17709"/>
                  <a:pt x="6454" y="17518"/>
                  <a:pt x="6334" y="17314"/>
                </a:cubicBezTo>
                <a:cubicBezTo>
                  <a:pt x="6184" y="17055"/>
                  <a:pt x="6029" y="16802"/>
                  <a:pt x="5862" y="16556"/>
                </a:cubicBezTo>
                <a:cubicBezTo>
                  <a:pt x="6177" y="16342"/>
                  <a:pt x="6305" y="15934"/>
                  <a:pt x="6222" y="15543"/>
                </a:cubicBezTo>
                <a:cubicBezTo>
                  <a:pt x="6172" y="15310"/>
                  <a:pt x="6074" y="15095"/>
                  <a:pt x="5968" y="14883"/>
                </a:cubicBezTo>
                <a:cubicBezTo>
                  <a:pt x="5834" y="14617"/>
                  <a:pt x="5757" y="14367"/>
                  <a:pt x="5637" y="14095"/>
                </a:cubicBezTo>
                <a:cubicBezTo>
                  <a:pt x="5551" y="13898"/>
                  <a:pt x="5392" y="13818"/>
                  <a:pt x="5223" y="13818"/>
                </a:cubicBezTo>
                <a:cubicBezTo>
                  <a:pt x="4836" y="13818"/>
                  <a:pt x="4400" y="14238"/>
                  <a:pt x="4687" y="14650"/>
                </a:cubicBezTo>
                <a:cubicBezTo>
                  <a:pt x="4877" y="14923"/>
                  <a:pt x="5107" y="15116"/>
                  <a:pt x="5274" y="15410"/>
                </a:cubicBezTo>
                <a:cubicBezTo>
                  <a:pt x="5396" y="15624"/>
                  <a:pt x="5425" y="15751"/>
                  <a:pt x="5374" y="15890"/>
                </a:cubicBezTo>
                <a:cubicBezTo>
                  <a:pt x="5263" y="15740"/>
                  <a:pt x="5138" y="15583"/>
                  <a:pt x="4986" y="15501"/>
                </a:cubicBezTo>
                <a:cubicBezTo>
                  <a:pt x="4815" y="15411"/>
                  <a:pt x="4364" y="15360"/>
                  <a:pt x="4250" y="15240"/>
                </a:cubicBezTo>
                <a:cubicBezTo>
                  <a:pt x="3999" y="14975"/>
                  <a:pt x="4143" y="14728"/>
                  <a:pt x="4061" y="14430"/>
                </a:cubicBezTo>
                <a:cubicBezTo>
                  <a:pt x="4009" y="14239"/>
                  <a:pt x="3963" y="14052"/>
                  <a:pt x="3881" y="13870"/>
                </a:cubicBezTo>
                <a:cubicBezTo>
                  <a:pt x="3750" y="13579"/>
                  <a:pt x="3593" y="13322"/>
                  <a:pt x="3377" y="13086"/>
                </a:cubicBezTo>
                <a:cubicBezTo>
                  <a:pt x="3444" y="12736"/>
                  <a:pt x="3342" y="12398"/>
                  <a:pt x="3205" y="12049"/>
                </a:cubicBezTo>
                <a:cubicBezTo>
                  <a:pt x="3115" y="11818"/>
                  <a:pt x="2989" y="11604"/>
                  <a:pt x="2857" y="11394"/>
                </a:cubicBezTo>
                <a:cubicBezTo>
                  <a:pt x="2790" y="11289"/>
                  <a:pt x="2705" y="11208"/>
                  <a:pt x="2632" y="11108"/>
                </a:cubicBezTo>
                <a:cubicBezTo>
                  <a:pt x="2607" y="11071"/>
                  <a:pt x="2486" y="10869"/>
                  <a:pt x="2442" y="10869"/>
                </a:cubicBezTo>
                <a:cubicBezTo>
                  <a:pt x="2429" y="10869"/>
                  <a:pt x="2422" y="10886"/>
                  <a:pt x="2426" y="10928"/>
                </a:cubicBezTo>
                <a:cubicBezTo>
                  <a:pt x="2401" y="10644"/>
                  <a:pt x="2165" y="10430"/>
                  <a:pt x="1914" y="10430"/>
                </a:cubicBezTo>
                <a:cubicBezTo>
                  <a:pt x="1799" y="10430"/>
                  <a:pt x="1681" y="10475"/>
                  <a:pt x="1579" y="10577"/>
                </a:cubicBezTo>
                <a:cubicBezTo>
                  <a:pt x="1295" y="10862"/>
                  <a:pt x="1478" y="11426"/>
                  <a:pt x="1899" y="11426"/>
                </a:cubicBezTo>
                <a:cubicBezTo>
                  <a:pt x="1910" y="11426"/>
                  <a:pt x="1920" y="11426"/>
                  <a:pt x="1931" y="11425"/>
                </a:cubicBezTo>
                <a:lnTo>
                  <a:pt x="1931" y="11425"/>
                </a:lnTo>
                <a:cubicBezTo>
                  <a:pt x="1808" y="11433"/>
                  <a:pt x="2010" y="11609"/>
                  <a:pt x="2057" y="11719"/>
                </a:cubicBezTo>
                <a:cubicBezTo>
                  <a:pt x="2140" y="11909"/>
                  <a:pt x="2259" y="12086"/>
                  <a:pt x="2345" y="12276"/>
                </a:cubicBezTo>
                <a:cubicBezTo>
                  <a:pt x="2372" y="12336"/>
                  <a:pt x="2398" y="12397"/>
                  <a:pt x="2423" y="12458"/>
                </a:cubicBezTo>
                <a:cubicBezTo>
                  <a:pt x="2369" y="12438"/>
                  <a:pt x="2315" y="12420"/>
                  <a:pt x="2262" y="12404"/>
                </a:cubicBezTo>
                <a:cubicBezTo>
                  <a:pt x="1821" y="12282"/>
                  <a:pt x="1595" y="12225"/>
                  <a:pt x="1373" y="11793"/>
                </a:cubicBezTo>
                <a:cubicBezTo>
                  <a:pt x="1271" y="11595"/>
                  <a:pt x="1116" y="11513"/>
                  <a:pt x="959" y="11513"/>
                </a:cubicBezTo>
                <a:cubicBezTo>
                  <a:pt x="614" y="11513"/>
                  <a:pt x="258" y="11910"/>
                  <a:pt x="440" y="12338"/>
                </a:cubicBezTo>
                <a:cubicBezTo>
                  <a:pt x="723" y="13004"/>
                  <a:pt x="1379" y="13525"/>
                  <a:pt x="2007" y="13861"/>
                </a:cubicBezTo>
                <a:cubicBezTo>
                  <a:pt x="2256" y="13994"/>
                  <a:pt x="2426" y="14119"/>
                  <a:pt x="2568" y="14361"/>
                </a:cubicBezTo>
                <a:cubicBezTo>
                  <a:pt x="2727" y="14629"/>
                  <a:pt x="2870" y="14938"/>
                  <a:pt x="3112" y="15140"/>
                </a:cubicBezTo>
                <a:lnTo>
                  <a:pt x="3083" y="15137"/>
                </a:lnTo>
                <a:cubicBezTo>
                  <a:pt x="2798" y="15096"/>
                  <a:pt x="2496" y="14978"/>
                  <a:pt x="2204" y="14950"/>
                </a:cubicBezTo>
                <a:cubicBezTo>
                  <a:pt x="2201" y="14932"/>
                  <a:pt x="2196" y="14913"/>
                  <a:pt x="2193" y="14894"/>
                </a:cubicBezTo>
                <a:cubicBezTo>
                  <a:pt x="2107" y="14582"/>
                  <a:pt x="1823" y="14351"/>
                  <a:pt x="1568" y="14175"/>
                </a:cubicBezTo>
                <a:cubicBezTo>
                  <a:pt x="1445" y="14090"/>
                  <a:pt x="1262" y="14025"/>
                  <a:pt x="1091" y="14025"/>
                </a:cubicBezTo>
                <a:cubicBezTo>
                  <a:pt x="982" y="14025"/>
                  <a:pt x="877" y="14052"/>
                  <a:pt x="796" y="14117"/>
                </a:cubicBezTo>
                <a:cubicBezTo>
                  <a:pt x="752" y="14153"/>
                  <a:pt x="745" y="14218"/>
                  <a:pt x="757" y="14269"/>
                </a:cubicBezTo>
                <a:cubicBezTo>
                  <a:pt x="792" y="14436"/>
                  <a:pt x="973" y="14591"/>
                  <a:pt x="1095" y="14701"/>
                </a:cubicBezTo>
                <a:cubicBezTo>
                  <a:pt x="1177" y="14774"/>
                  <a:pt x="1264" y="14835"/>
                  <a:pt x="1341" y="14915"/>
                </a:cubicBezTo>
                <a:cubicBezTo>
                  <a:pt x="1369" y="14943"/>
                  <a:pt x="1391" y="14972"/>
                  <a:pt x="1414" y="15002"/>
                </a:cubicBezTo>
                <a:cubicBezTo>
                  <a:pt x="1045" y="15055"/>
                  <a:pt x="672" y="15135"/>
                  <a:pt x="323" y="15213"/>
                </a:cubicBezTo>
                <a:cubicBezTo>
                  <a:pt x="1" y="15285"/>
                  <a:pt x="104" y="15755"/>
                  <a:pt x="396" y="15755"/>
                </a:cubicBezTo>
                <a:cubicBezTo>
                  <a:pt x="419" y="15755"/>
                  <a:pt x="444" y="15752"/>
                  <a:pt x="469" y="15745"/>
                </a:cubicBezTo>
                <a:cubicBezTo>
                  <a:pt x="644" y="15702"/>
                  <a:pt x="908" y="15600"/>
                  <a:pt x="1130" y="15600"/>
                </a:cubicBezTo>
                <a:cubicBezTo>
                  <a:pt x="1217" y="15600"/>
                  <a:pt x="1298" y="15616"/>
                  <a:pt x="1364" y="15657"/>
                </a:cubicBezTo>
                <a:cubicBezTo>
                  <a:pt x="1578" y="15790"/>
                  <a:pt x="1877" y="15875"/>
                  <a:pt x="2117" y="15936"/>
                </a:cubicBezTo>
                <a:cubicBezTo>
                  <a:pt x="2364" y="15998"/>
                  <a:pt x="2608" y="16043"/>
                  <a:pt x="2846" y="16043"/>
                </a:cubicBezTo>
                <a:cubicBezTo>
                  <a:pt x="3108" y="16043"/>
                  <a:pt x="3363" y="15989"/>
                  <a:pt x="3608" y="15844"/>
                </a:cubicBezTo>
                <a:cubicBezTo>
                  <a:pt x="3697" y="15792"/>
                  <a:pt x="3780" y="15681"/>
                  <a:pt x="3782" y="15571"/>
                </a:cubicBezTo>
                <a:cubicBezTo>
                  <a:pt x="3944" y="15759"/>
                  <a:pt x="3948" y="15982"/>
                  <a:pt x="4044" y="16208"/>
                </a:cubicBezTo>
                <a:cubicBezTo>
                  <a:pt x="4237" y="16659"/>
                  <a:pt x="4644" y="17049"/>
                  <a:pt x="4901" y="17476"/>
                </a:cubicBezTo>
                <a:cubicBezTo>
                  <a:pt x="5031" y="17692"/>
                  <a:pt x="5140" y="17913"/>
                  <a:pt x="5242" y="18137"/>
                </a:cubicBezTo>
                <a:cubicBezTo>
                  <a:pt x="5112" y="18141"/>
                  <a:pt x="4979" y="18145"/>
                  <a:pt x="4842" y="18146"/>
                </a:cubicBezTo>
                <a:cubicBezTo>
                  <a:pt x="4838" y="18146"/>
                  <a:pt x="4834" y="18146"/>
                  <a:pt x="4830" y="18146"/>
                </a:cubicBezTo>
                <a:cubicBezTo>
                  <a:pt x="4355" y="18146"/>
                  <a:pt x="4017" y="17833"/>
                  <a:pt x="3661" y="17565"/>
                </a:cubicBezTo>
                <a:cubicBezTo>
                  <a:pt x="3636" y="17545"/>
                  <a:pt x="3609" y="17537"/>
                  <a:pt x="3584" y="17537"/>
                </a:cubicBezTo>
                <a:cubicBezTo>
                  <a:pt x="3492" y="17537"/>
                  <a:pt x="3414" y="17649"/>
                  <a:pt x="3433" y="17741"/>
                </a:cubicBezTo>
                <a:cubicBezTo>
                  <a:pt x="3637" y="18786"/>
                  <a:pt x="4851" y="18909"/>
                  <a:pt x="5713" y="19140"/>
                </a:cubicBezTo>
                <a:cubicBezTo>
                  <a:pt x="5922" y="19545"/>
                  <a:pt x="6147" y="19941"/>
                  <a:pt x="6341" y="20355"/>
                </a:cubicBezTo>
                <a:cubicBezTo>
                  <a:pt x="6627" y="20967"/>
                  <a:pt x="6886" y="21590"/>
                  <a:pt x="7133" y="22217"/>
                </a:cubicBezTo>
                <a:cubicBezTo>
                  <a:pt x="6989" y="22072"/>
                  <a:pt x="6836" y="21931"/>
                  <a:pt x="6677" y="21786"/>
                </a:cubicBezTo>
                <a:cubicBezTo>
                  <a:pt x="6214" y="21365"/>
                  <a:pt x="5740" y="20992"/>
                  <a:pt x="5153" y="20790"/>
                </a:cubicBezTo>
                <a:cubicBezTo>
                  <a:pt x="5131" y="20238"/>
                  <a:pt x="4902" y="19751"/>
                  <a:pt x="4415" y="19385"/>
                </a:cubicBezTo>
                <a:cubicBezTo>
                  <a:pt x="4133" y="19173"/>
                  <a:pt x="3721" y="19078"/>
                  <a:pt x="3373" y="19003"/>
                </a:cubicBezTo>
                <a:cubicBezTo>
                  <a:pt x="3344" y="18817"/>
                  <a:pt x="3266" y="18626"/>
                  <a:pt x="3195" y="18493"/>
                </a:cubicBezTo>
                <a:cubicBezTo>
                  <a:pt x="3126" y="18359"/>
                  <a:pt x="3000" y="18241"/>
                  <a:pt x="2911" y="18117"/>
                </a:cubicBezTo>
                <a:cubicBezTo>
                  <a:pt x="2796" y="17959"/>
                  <a:pt x="2792" y="17765"/>
                  <a:pt x="2678" y="17612"/>
                </a:cubicBezTo>
                <a:cubicBezTo>
                  <a:pt x="2582" y="17484"/>
                  <a:pt x="2455" y="17422"/>
                  <a:pt x="2331" y="17422"/>
                </a:cubicBezTo>
                <a:cubicBezTo>
                  <a:pt x="2174" y="17422"/>
                  <a:pt x="2023" y="17521"/>
                  <a:pt x="1946" y="17708"/>
                </a:cubicBezTo>
                <a:cubicBezTo>
                  <a:pt x="1801" y="18065"/>
                  <a:pt x="2100" y="18486"/>
                  <a:pt x="2350" y="18720"/>
                </a:cubicBezTo>
                <a:cubicBezTo>
                  <a:pt x="2377" y="18746"/>
                  <a:pt x="2405" y="18770"/>
                  <a:pt x="2433" y="18795"/>
                </a:cubicBezTo>
                <a:cubicBezTo>
                  <a:pt x="2355" y="18784"/>
                  <a:pt x="2278" y="18778"/>
                  <a:pt x="2202" y="18778"/>
                </a:cubicBezTo>
                <a:cubicBezTo>
                  <a:pt x="2115" y="18778"/>
                  <a:pt x="2029" y="18786"/>
                  <a:pt x="1945" y="18806"/>
                </a:cubicBezTo>
                <a:cubicBezTo>
                  <a:pt x="1669" y="18868"/>
                  <a:pt x="1560" y="19263"/>
                  <a:pt x="1774" y="19455"/>
                </a:cubicBezTo>
                <a:cubicBezTo>
                  <a:pt x="2207" y="19839"/>
                  <a:pt x="2990" y="19840"/>
                  <a:pt x="3545" y="19960"/>
                </a:cubicBezTo>
                <a:cubicBezTo>
                  <a:pt x="3809" y="20017"/>
                  <a:pt x="4054" y="20117"/>
                  <a:pt x="4292" y="20243"/>
                </a:cubicBezTo>
                <a:cubicBezTo>
                  <a:pt x="4447" y="20324"/>
                  <a:pt x="4549" y="20490"/>
                  <a:pt x="4622" y="20673"/>
                </a:cubicBezTo>
                <a:cubicBezTo>
                  <a:pt x="4082" y="20617"/>
                  <a:pt x="3611" y="20715"/>
                  <a:pt x="3189" y="20202"/>
                </a:cubicBezTo>
                <a:cubicBezTo>
                  <a:pt x="3102" y="20097"/>
                  <a:pt x="2991" y="20053"/>
                  <a:pt x="2879" y="20053"/>
                </a:cubicBezTo>
                <a:cubicBezTo>
                  <a:pt x="2540" y="20053"/>
                  <a:pt x="2185" y="20456"/>
                  <a:pt x="2428" y="20789"/>
                </a:cubicBezTo>
                <a:cubicBezTo>
                  <a:pt x="2762" y="21249"/>
                  <a:pt x="3147" y="21566"/>
                  <a:pt x="3720" y="21658"/>
                </a:cubicBezTo>
                <a:cubicBezTo>
                  <a:pt x="4418" y="21769"/>
                  <a:pt x="5064" y="21649"/>
                  <a:pt x="5639" y="22153"/>
                </a:cubicBezTo>
                <a:cubicBezTo>
                  <a:pt x="6148" y="22599"/>
                  <a:pt x="6617" y="23096"/>
                  <a:pt x="7089" y="23579"/>
                </a:cubicBezTo>
                <a:cubicBezTo>
                  <a:pt x="7424" y="23921"/>
                  <a:pt x="7635" y="24439"/>
                  <a:pt x="7822" y="24924"/>
                </a:cubicBezTo>
                <a:cubicBezTo>
                  <a:pt x="7818" y="25016"/>
                  <a:pt x="7824" y="25112"/>
                  <a:pt x="7852" y="25229"/>
                </a:cubicBezTo>
                <a:cubicBezTo>
                  <a:pt x="7905" y="25455"/>
                  <a:pt x="7987" y="25672"/>
                  <a:pt x="8066" y="25889"/>
                </a:cubicBezTo>
                <a:cubicBezTo>
                  <a:pt x="8356" y="26681"/>
                  <a:pt x="8579" y="27544"/>
                  <a:pt x="8528" y="28398"/>
                </a:cubicBezTo>
                <a:cubicBezTo>
                  <a:pt x="8498" y="28907"/>
                  <a:pt x="8344" y="29413"/>
                  <a:pt x="8250" y="29911"/>
                </a:cubicBezTo>
                <a:cubicBezTo>
                  <a:pt x="8154" y="30425"/>
                  <a:pt x="8243" y="30957"/>
                  <a:pt x="8403" y="31450"/>
                </a:cubicBezTo>
                <a:cubicBezTo>
                  <a:pt x="8486" y="31708"/>
                  <a:pt x="8737" y="31834"/>
                  <a:pt x="8977" y="31834"/>
                </a:cubicBezTo>
                <a:cubicBezTo>
                  <a:pt x="9248" y="31834"/>
                  <a:pt x="9506" y="31674"/>
                  <a:pt x="9497" y="31362"/>
                </a:cubicBezTo>
                <a:cubicBezTo>
                  <a:pt x="9755" y="30440"/>
                  <a:pt x="10070" y="29556"/>
                  <a:pt x="10193" y="28596"/>
                </a:cubicBezTo>
                <a:cubicBezTo>
                  <a:pt x="10199" y="28543"/>
                  <a:pt x="10205" y="28491"/>
                  <a:pt x="10210" y="28438"/>
                </a:cubicBezTo>
                <a:cubicBezTo>
                  <a:pt x="10371" y="28325"/>
                  <a:pt x="10519" y="28188"/>
                  <a:pt x="10651" y="28052"/>
                </a:cubicBezTo>
                <a:cubicBezTo>
                  <a:pt x="11071" y="27615"/>
                  <a:pt x="11452" y="27366"/>
                  <a:pt x="12023" y="27176"/>
                </a:cubicBezTo>
                <a:cubicBezTo>
                  <a:pt x="12240" y="27104"/>
                  <a:pt x="12455" y="27021"/>
                  <a:pt x="12651" y="26912"/>
                </a:cubicBezTo>
                <a:cubicBezTo>
                  <a:pt x="12765" y="26936"/>
                  <a:pt x="12885" y="26947"/>
                  <a:pt x="13007" y="26947"/>
                </a:cubicBezTo>
                <a:cubicBezTo>
                  <a:pt x="13588" y="26947"/>
                  <a:pt x="14216" y="26684"/>
                  <a:pt x="14505" y="26238"/>
                </a:cubicBezTo>
                <a:cubicBezTo>
                  <a:pt x="14683" y="25963"/>
                  <a:pt x="14444" y="25546"/>
                  <a:pt x="14132" y="25546"/>
                </a:cubicBezTo>
                <a:cubicBezTo>
                  <a:pt x="14087" y="25546"/>
                  <a:pt x="14041" y="25555"/>
                  <a:pt x="13994" y="25573"/>
                </a:cubicBezTo>
                <a:cubicBezTo>
                  <a:pt x="13839" y="25635"/>
                  <a:pt x="13696" y="25723"/>
                  <a:pt x="13551" y="25805"/>
                </a:cubicBezTo>
                <a:cubicBezTo>
                  <a:pt x="13572" y="25711"/>
                  <a:pt x="13581" y="25615"/>
                  <a:pt x="13577" y="25522"/>
                </a:cubicBezTo>
                <a:cubicBezTo>
                  <a:pt x="14504" y="25229"/>
                  <a:pt x="15246" y="24472"/>
                  <a:pt x="15335" y="23448"/>
                </a:cubicBezTo>
                <a:cubicBezTo>
                  <a:pt x="15361" y="23147"/>
                  <a:pt x="15099" y="22978"/>
                  <a:pt x="14843" y="22978"/>
                </a:cubicBezTo>
                <a:cubicBezTo>
                  <a:pt x="14638" y="22978"/>
                  <a:pt x="14438" y="23086"/>
                  <a:pt x="14392" y="23320"/>
                </a:cubicBezTo>
                <a:cubicBezTo>
                  <a:pt x="14317" y="23690"/>
                  <a:pt x="14242" y="24020"/>
                  <a:pt x="14000" y="24323"/>
                </a:cubicBezTo>
                <a:cubicBezTo>
                  <a:pt x="13810" y="24561"/>
                  <a:pt x="13545" y="24761"/>
                  <a:pt x="13267" y="24908"/>
                </a:cubicBezTo>
                <a:cubicBezTo>
                  <a:pt x="13228" y="24880"/>
                  <a:pt x="13191" y="24858"/>
                  <a:pt x="13151" y="24844"/>
                </a:cubicBezTo>
                <a:cubicBezTo>
                  <a:pt x="13198" y="24747"/>
                  <a:pt x="13215" y="24658"/>
                  <a:pt x="13243" y="24545"/>
                </a:cubicBezTo>
                <a:cubicBezTo>
                  <a:pt x="13276" y="24406"/>
                  <a:pt x="13400" y="24274"/>
                  <a:pt x="13460" y="24141"/>
                </a:cubicBezTo>
                <a:cubicBezTo>
                  <a:pt x="13588" y="23858"/>
                  <a:pt x="13833" y="23601"/>
                  <a:pt x="13811" y="23277"/>
                </a:cubicBezTo>
                <a:cubicBezTo>
                  <a:pt x="13797" y="23071"/>
                  <a:pt x="13622" y="22891"/>
                  <a:pt x="13426" y="22891"/>
                </a:cubicBezTo>
                <a:cubicBezTo>
                  <a:pt x="13365" y="22891"/>
                  <a:pt x="13301" y="22908"/>
                  <a:pt x="13239" y="22948"/>
                </a:cubicBezTo>
                <a:cubicBezTo>
                  <a:pt x="12932" y="23151"/>
                  <a:pt x="12859" y="23512"/>
                  <a:pt x="12772" y="23852"/>
                </a:cubicBezTo>
                <a:cubicBezTo>
                  <a:pt x="12729" y="24026"/>
                  <a:pt x="12733" y="24192"/>
                  <a:pt x="12748" y="24370"/>
                </a:cubicBezTo>
                <a:cubicBezTo>
                  <a:pt x="12762" y="24553"/>
                  <a:pt x="12738" y="24696"/>
                  <a:pt x="12811" y="24858"/>
                </a:cubicBezTo>
                <a:cubicBezTo>
                  <a:pt x="12612" y="24949"/>
                  <a:pt x="12450" y="25166"/>
                  <a:pt x="12400" y="25390"/>
                </a:cubicBezTo>
                <a:cubicBezTo>
                  <a:pt x="12298" y="25846"/>
                  <a:pt x="11865" y="25950"/>
                  <a:pt x="11464" y="26096"/>
                </a:cubicBezTo>
                <a:cubicBezTo>
                  <a:pt x="11418" y="26113"/>
                  <a:pt x="11374" y="26129"/>
                  <a:pt x="11329" y="26148"/>
                </a:cubicBezTo>
                <a:cubicBezTo>
                  <a:pt x="11574" y="25937"/>
                  <a:pt x="11816" y="25722"/>
                  <a:pt x="12013" y="25468"/>
                </a:cubicBezTo>
                <a:cubicBezTo>
                  <a:pt x="12415" y="24951"/>
                  <a:pt x="12496" y="24367"/>
                  <a:pt x="12531" y="23729"/>
                </a:cubicBezTo>
                <a:cubicBezTo>
                  <a:pt x="12550" y="23346"/>
                  <a:pt x="12761" y="22999"/>
                  <a:pt x="12988" y="22668"/>
                </a:cubicBezTo>
                <a:cubicBezTo>
                  <a:pt x="13087" y="22700"/>
                  <a:pt x="13195" y="22715"/>
                  <a:pt x="13305" y="22715"/>
                </a:cubicBezTo>
                <a:cubicBezTo>
                  <a:pt x="13528" y="22715"/>
                  <a:pt x="13760" y="22655"/>
                  <a:pt x="13950" y="22559"/>
                </a:cubicBezTo>
                <a:cubicBezTo>
                  <a:pt x="14492" y="22286"/>
                  <a:pt x="14932" y="21788"/>
                  <a:pt x="15158" y="21228"/>
                </a:cubicBezTo>
                <a:cubicBezTo>
                  <a:pt x="15220" y="21072"/>
                  <a:pt x="15153" y="20813"/>
                  <a:pt x="15020" y="20710"/>
                </a:cubicBezTo>
                <a:cubicBezTo>
                  <a:pt x="14946" y="20652"/>
                  <a:pt x="14882" y="20594"/>
                  <a:pt x="14786" y="20573"/>
                </a:cubicBezTo>
                <a:cubicBezTo>
                  <a:pt x="14741" y="20564"/>
                  <a:pt x="14696" y="20559"/>
                  <a:pt x="14652" y="20559"/>
                </a:cubicBezTo>
                <a:cubicBezTo>
                  <a:pt x="14463" y="20559"/>
                  <a:pt x="14291" y="20644"/>
                  <a:pt x="14185" y="20817"/>
                </a:cubicBezTo>
                <a:cubicBezTo>
                  <a:pt x="14021" y="21085"/>
                  <a:pt x="13877" y="21344"/>
                  <a:pt x="13625" y="21536"/>
                </a:cubicBezTo>
                <a:cubicBezTo>
                  <a:pt x="13788" y="21101"/>
                  <a:pt x="13900" y="20638"/>
                  <a:pt x="14053" y="20208"/>
                </a:cubicBezTo>
                <a:cubicBezTo>
                  <a:pt x="14218" y="19741"/>
                  <a:pt x="14397" y="19244"/>
                  <a:pt x="14513" y="18742"/>
                </a:cubicBezTo>
                <a:cubicBezTo>
                  <a:pt x="14720" y="18552"/>
                  <a:pt x="14871" y="18268"/>
                  <a:pt x="15146" y="18196"/>
                </a:cubicBezTo>
                <a:cubicBezTo>
                  <a:pt x="15437" y="18120"/>
                  <a:pt x="15645" y="18084"/>
                  <a:pt x="15898" y="17904"/>
                </a:cubicBezTo>
                <a:cubicBezTo>
                  <a:pt x="16145" y="17729"/>
                  <a:pt x="16305" y="17476"/>
                  <a:pt x="16503" y="17253"/>
                </a:cubicBezTo>
                <a:cubicBezTo>
                  <a:pt x="16856" y="16859"/>
                  <a:pt x="17463" y="16700"/>
                  <a:pt x="17860" y="16334"/>
                </a:cubicBezTo>
                <a:cubicBezTo>
                  <a:pt x="18217" y="16021"/>
                  <a:pt x="18553" y="15488"/>
                  <a:pt x="18523" y="14986"/>
                </a:cubicBezTo>
                <a:cubicBezTo>
                  <a:pt x="18515" y="14842"/>
                  <a:pt x="18382" y="14722"/>
                  <a:pt x="18248" y="14722"/>
                </a:cubicBezTo>
                <a:cubicBezTo>
                  <a:pt x="18189" y="14722"/>
                  <a:pt x="18129" y="14746"/>
                  <a:pt x="18079" y="14802"/>
                </a:cubicBezTo>
                <a:cubicBezTo>
                  <a:pt x="17917" y="14986"/>
                  <a:pt x="17794" y="15199"/>
                  <a:pt x="17623" y="15375"/>
                </a:cubicBezTo>
                <a:cubicBezTo>
                  <a:pt x="17524" y="15477"/>
                  <a:pt x="17351" y="15530"/>
                  <a:pt x="17180" y="15574"/>
                </a:cubicBezTo>
                <a:cubicBezTo>
                  <a:pt x="17183" y="15457"/>
                  <a:pt x="17191" y="15339"/>
                  <a:pt x="17200" y="15222"/>
                </a:cubicBezTo>
                <a:cubicBezTo>
                  <a:pt x="17221" y="14945"/>
                  <a:pt x="17402" y="14764"/>
                  <a:pt x="17280" y="14487"/>
                </a:cubicBezTo>
                <a:cubicBezTo>
                  <a:pt x="17242" y="14399"/>
                  <a:pt x="17123" y="14333"/>
                  <a:pt x="17027" y="14333"/>
                </a:cubicBezTo>
                <a:cubicBezTo>
                  <a:pt x="17022" y="14333"/>
                  <a:pt x="17016" y="14333"/>
                  <a:pt x="17011" y="14334"/>
                </a:cubicBezTo>
                <a:cubicBezTo>
                  <a:pt x="17000" y="14335"/>
                  <a:pt x="16990" y="14335"/>
                  <a:pt x="16979" y="14335"/>
                </a:cubicBezTo>
                <a:cubicBezTo>
                  <a:pt x="16857" y="14344"/>
                  <a:pt x="16723" y="14396"/>
                  <a:pt x="16666" y="14514"/>
                </a:cubicBezTo>
                <a:cubicBezTo>
                  <a:pt x="16473" y="14920"/>
                  <a:pt x="16468" y="15368"/>
                  <a:pt x="16572" y="15795"/>
                </a:cubicBezTo>
                <a:cubicBezTo>
                  <a:pt x="16140" y="15995"/>
                  <a:pt x="15730" y="16242"/>
                  <a:pt x="15443" y="16633"/>
                </a:cubicBezTo>
                <a:cubicBezTo>
                  <a:pt x="15256" y="16889"/>
                  <a:pt x="15143" y="17025"/>
                  <a:pt x="14838" y="17112"/>
                </a:cubicBezTo>
                <a:cubicBezTo>
                  <a:pt x="14757" y="17136"/>
                  <a:pt x="14682" y="17165"/>
                  <a:pt x="14616" y="17201"/>
                </a:cubicBezTo>
                <a:cubicBezTo>
                  <a:pt x="14590" y="16823"/>
                  <a:pt x="14536" y="16450"/>
                  <a:pt x="14476" y="16076"/>
                </a:cubicBezTo>
                <a:cubicBezTo>
                  <a:pt x="14558" y="15991"/>
                  <a:pt x="14634" y="15973"/>
                  <a:pt x="14825" y="15939"/>
                </a:cubicBezTo>
                <a:cubicBezTo>
                  <a:pt x="15057" y="15896"/>
                  <a:pt x="15269" y="15811"/>
                  <a:pt x="15461" y="15674"/>
                </a:cubicBezTo>
                <a:cubicBezTo>
                  <a:pt x="16012" y="15288"/>
                  <a:pt x="16248" y="14752"/>
                  <a:pt x="16312" y="14092"/>
                </a:cubicBezTo>
                <a:cubicBezTo>
                  <a:pt x="16365" y="13527"/>
                  <a:pt x="16496" y="12833"/>
                  <a:pt x="16414" y="12274"/>
                </a:cubicBezTo>
                <a:cubicBezTo>
                  <a:pt x="16406" y="12216"/>
                  <a:pt x="16390" y="12160"/>
                  <a:pt x="16370" y="12106"/>
                </a:cubicBezTo>
                <a:cubicBezTo>
                  <a:pt x="16424" y="12028"/>
                  <a:pt x="16555" y="11945"/>
                  <a:pt x="16615" y="11889"/>
                </a:cubicBezTo>
                <a:cubicBezTo>
                  <a:pt x="16739" y="11778"/>
                  <a:pt x="16850" y="11650"/>
                  <a:pt x="16964" y="11527"/>
                </a:cubicBezTo>
                <a:cubicBezTo>
                  <a:pt x="17218" y="11254"/>
                  <a:pt x="17452" y="10898"/>
                  <a:pt x="17484" y="10523"/>
                </a:cubicBezTo>
                <a:cubicBezTo>
                  <a:pt x="17508" y="10243"/>
                  <a:pt x="17294" y="10101"/>
                  <a:pt x="17068" y="10101"/>
                </a:cubicBezTo>
                <a:cubicBezTo>
                  <a:pt x="16914" y="10101"/>
                  <a:pt x="16755" y="10167"/>
                  <a:pt x="16664" y="10301"/>
                </a:cubicBezTo>
                <a:cubicBezTo>
                  <a:pt x="16487" y="10560"/>
                  <a:pt x="16331" y="10859"/>
                  <a:pt x="16169" y="11129"/>
                </a:cubicBezTo>
                <a:cubicBezTo>
                  <a:pt x="16129" y="11198"/>
                  <a:pt x="16091" y="11262"/>
                  <a:pt x="16058" y="11331"/>
                </a:cubicBezTo>
                <a:cubicBezTo>
                  <a:pt x="16042" y="11259"/>
                  <a:pt x="16024" y="11188"/>
                  <a:pt x="15988" y="11123"/>
                </a:cubicBezTo>
                <a:cubicBezTo>
                  <a:pt x="15893" y="10956"/>
                  <a:pt x="15683" y="10818"/>
                  <a:pt x="15706" y="10602"/>
                </a:cubicBezTo>
                <a:cubicBezTo>
                  <a:pt x="15729" y="10380"/>
                  <a:pt x="15556" y="10273"/>
                  <a:pt x="15377" y="10273"/>
                </a:cubicBezTo>
                <a:cubicBezTo>
                  <a:pt x="15169" y="10273"/>
                  <a:pt x="14953" y="10417"/>
                  <a:pt x="15030" y="10694"/>
                </a:cubicBezTo>
                <a:cubicBezTo>
                  <a:pt x="15091" y="10910"/>
                  <a:pt x="15143" y="11210"/>
                  <a:pt x="15246" y="11405"/>
                </a:cubicBezTo>
                <a:cubicBezTo>
                  <a:pt x="15332" y="11570"/>
                  <a:pt x="15408" y="11697"/>
                  <a:pt x="15464" y="11878"/>
                </a:cubicBezTo>
                <a:cubicBezTo>
                  <a:pt x="15504" y="12008"/>
                  <a:pt x="15413" y="11984"/>
                  <a:pt x="15386" y="12154"/>
                </a:cubicBezTo>
                <a:cubicBezTo>
                  <a:pt x="15294" y="12750"/>
                  <a:pt x="15264" y="13340"/>
                  <a:pt x="15223" y="13939"/>
                </a:cubicBezTo>
                <a:cubicBezTo>
                  <a:pt x="15180" y="14578"/>
                  <a:pt x="14884" y="14809"/>
                  <a:pt x="14342" y="15042"/>
                </a:cubicBezTo>
                <a:cubicBezTo>
                  <a:pt x="14337" y="15044"/>
                  <a:pt x="14335" y="15045"/>
                  <a:pt x="14331" y="15046"/>
                </a:cubicBezTo>
                <a:cubicBezTo>
                  <a:pt x="14320" y="14836"/>
                  <a:pt x="14327" y="14628"/>
                  <a:pt x="14365" y="14419"/>
                </a:cubicBezTo>
                <a:cubicBezTo>
                  <a:pt x="14416" y="14136"/>
                  <a:pt x="14597" y="13910"/>
                  <a:pt x="14598" y="13618"/>
                </a:cubicBezTo>
                <a:cubicBezTo>
                  <a:pt x="14600" y="13191"/>
                  <a:pt x="14270" y="12978"/>
                  <a:pt x="13939" y="12978"/>
                </a:cubicBezTo>
                <a:cubicBezTo>
                  <a:pt x="13625" y="12978"/>
                  <a:pt x="13311" y="13170"/>
                  <a:pt x="13281" y="13552"/>
                </a:cubicBezTo>
                <a:lnTo>
                  <a:pt x="13281" y="13531"/>
                </a:lnTo>
                <a:cubicBezTo>
                  <a:pt x="13200" y="13706"/>
                  <a:pt x="13144" y="13885"/>
                  <a:pt x="13097" y="14069"/>
                </a:cubicBezTo>
                <a:cubicBezTo>
                  <a:pt x="13001" y="14439"/>
                  <a:pt x="13009" y="14834"/>
                  <a:pt x="13037" y="15210"/>
                </a:cubicBezTo>
                <a:cubicBezTo>
                  <a:pt x="13077" y="15747"/>
                  <a:pt x="13201" y="16260"/>
                  <a:pt x="13237" y="16782"/>
                </a:cubicBezTo>
                <a:cubicBezTo>
                  <a:pt x="13218" y="16761"/>
                  <a:pt x="13198" y="16740"/>
                  <a:pt x="13174" y="16720"/>
                </a:cubicBezTo>
                <a:cubicBezTo>
                  <a:pt x="12981" y="16555"/>
                  <a:pt x="12790" y="16497"/>
                  <a:pt x="12599" y="16497"/>
                </a:cubicBezTo>
                <a:cubicBezTo>
                  <a:pt x="12561" y="16497"/>
                  <a:pt x="12523" y="16499"/>
                  <a:pt x="12485" y="16504"/>
                </a:cubicBezTo>
                <a:cubicBezTo>
                  <a:pt x="12605" y="15294"/>
                  <a:pt x="12764" y="14063"/>
                  <a:pt x="12357" y="12886"/>
                </a:cubicBezTo>
                <a:cubicBezTo>
                  <a:pt x="12257" y="12596"/>
                  <a:pt x="12013" y="12470"/>
                  <a:pt x="11770" y="12470"/>
                </a:cubicBezTo>
                <a:cubicBezTo>
                  <a:pt x="11400" y="12470"/>
                  <a:pt x="11034" y="12762"/>
                  <a:pt x="11192" y="13207"/>
                </a:cubicBezTo>
                <a:cubicBezTo>
                  <a:pt x="11318" y="13562"/>
                  <a:pt x="11385" y="13926"/>
                  <a:pt x="11414" y="14296"/>
                </a:cubicBezTo>
                <a:cubicBezTo>
                  <a:pt x="11388" y="14265"/>
                  <a:pt x="11362" y="14234"/>
                  <a:pt x="11339" y="14201"/>
                </a:cubicBezTo>
                <a:cubicBezTo>
                  <a:pt x="11239" y="14063"/>
                  <a:pt x="11145" y="13919"/>
                  <a:pt x="11062" y="13770"/>
                </a:cubicBezTo>
                <a:cubicBezTo>
                  <a:pt x="10964" y="13593"/>
                  <a:pt x="10879" y="13386"/>
                  <a:pt x="10690" y="13288"/>
                </a:cubicBezTo>
                <a:cubicBezTo>
                  <a:pt x="10620" y="13253"/>
                  <a:pt x="10537" y="13234"/>
                  <a:pt x="10454" y="13234"/>
                </a:cubicBezTo>
                <a:cubicBezTo>
                  <a:pt x="10301" y="13234"/>
                  <a:pt x="10149" y="13299"/>
                  <a:pt x="10082" y="13448"/>
                </a:cubicBezTo>
                <a:cubicBezTo>
                  <a:pt x="9863" y="13937"/>
                  <a:pt x="10269" y="14502"/>
                  <a:pt x="10590" y="14861"/>
                </a:cubicBezTo>
                <a:cubicBezTo>
                  <a:pt x="10764" y="15055"/>
                  <a:pt x="11108" y="15311"/>
                  <a:pt x="11422" y="15333"/>
                </a:cubicBezTo>
                <a:cubicBezTo>
                  <a:pt x="11399" y="15832"/>
                  <a:pt x="11347" y="16334"/>
                  <a:pt x="11325" y="16828"/>
                </a:cubicBezTo>
                <a:cubicBezTo>
                  <a:pt x="11289" y="16833"/>
                  <a:pt x="11251" y="16837"/>
                  <a:pt x="11216" y="16838"/>
                </a:cubicBezTo>
                <a:cubicBezTo>
                  <a:pt x="11204" y="16838"/>
                  <a:pt x="11192" y="16839"/>
                  <a:pt x="11180" y="16839"/>
                </a:cubicBezTo>
                <a:cubicBezTo>
                  <a:pt x="10507" y="16839"/>
                  <a:pt x="10510" y="15867"/>
                  <a:pt x="10251" y="15439"/>
                </a:cubicBezTo>
                <a:cubicBezTo>
                  <a:pt x="10190" y="15337"/>
                  <a:pt x="10098" y="15293"/>
                  <a:pt x="10006" y="15293"/>
                </a:cubicBezTo>
                <a:cubicBezTo>
                  <a:pt x="9871" y="15293"/>
                  <a:pt x="9735" y="15386"/>
                  <a:pt x="9684" y="15528"/>
                </a:cubicBezTo>
                <a:cubicBezTo>
                  <a:pt x="9443" y="16194"/>
                  <a:pt x="9680" y="17142"/>
                  <a:pt x="10318" y="17523"/>
                </a:cubicBezTo>
                <a:cubicBezTo>
                  <a:pt x="10576" y="17677"/>
                  <a:pt x="10862" y="17753"/>
                  <a:pt x="11154" y="17753"/>
                </a:cubicBezTo>
                <a:cubicBezTo>
                  <a:pt x="11214" y="17753"/>
                  <a:pt x="11274" y="17750"/>
                  <a:pt x="11334" y="17743"/>
                </a:cubicBezTo>
                <a:cubicBezTo>
                  <a:pt x="11407" y="18680"/>
                  <a:pt x="11705" y="19845"/>
                  <a:pt x="12433" y="20383"/>
                </a:cubicBezTo>
                <a:cubicBezTo>
                  <a:pt x="12318" y="20856"/>
                  <a:pt x="12223" y="21345"/>
                  <a:pt x="12005" y="21757"/>
                </a:cubicBezTo>
                <a:cubicBezTo>
                  <a:pt x="11884" y="21985"/>
                  <a:pt x="11761" y="22188"/>
                  <a:pt x="11646" y="22389"/>
                </a:cubicBezTo>
                <a:cubicBezTo>
                  <a:pt x="10890" y="22216"/>
                  <a:pt x="11131" y="20971"/>
                  <a:pt x="10731" y="20518"/>
                </a:cubicBezTo>
                <a:cubicBezTo>
                  <a:pt x="10650" y="20426"/>
                  <a:pt x="10537" y="20385"/>
                  <a:pt x="10423" y="20385"/>
                </a:cubicBezTo>
                <a:cubicBezTo>
                  <a:pt x="10262" y="20385"/>
                  <a:pt x="10098" y="20468"/>
                  <a:pt x="10015" y="20611"/>
                </a:cubicBezTo>
                <a:cubicBezTo>
                  <a:pt x="9746" y="21073"/>
                  <a:pt x="10109" y="21888"/>
                  <a:pt x="10318" y="22322"/>
                </a:cubicBezTo>
                <a:cubicBezTo>
                  <a:pt x="10513" y="22733"/>
                  <a:pt x="10884" y="23055"/>
                  <a:pt x="11317" y="23097"/>
                </a:cubicBezTo>
                <a:cubicBezTo>
                  <a:pt x="11267" y="23249"/>
                  <a:pt x="11230" y="23411"/>
                  <a:pt x="11210" y="23591"/>
                </a:cubicBezTo>
                <a:cubicBezTo>
                  <a:pt x="11178" y="23881"/>
                  <a:pt x="11228" y="24210"/>
                  <a:pt x="11102" y="24484"/>
                </a:cubicBezTo>
                <a:cubicBezTo>
                  <a:pt x="11006" y="24693"/>
                  <a:pt x="10827" y="24851"/>
                  <a:pt x="10668" y="25009"/>
                </a:cubicBezTo>
                <a:cubicBezTo>
                  <a:pt x="10335" y="25340"/>
                  <a:pt x="9925" y="25700"/>
                  <a:pt x="9668" y="26097"/>
                </a:cubicBezTo>
                <a:cubicBezTo>
                  <a:pt x="9619" y="26012"/>
                  <a:pt x="9571" y="25922"/>
                  <a:pt x="9530" y="25828"/>
                </a:cubicBezTo>
                <a:cubicBezTo>
                  <a:pt x="9352" y="25425"/>
                  <a:pt x="9258" y="24918"/>
                  <a:pt x="9038" y="24545"/>
                </a:cubicBezTo>
                <a:cubicBezTo>
                  <a:pt x="8872" y="24262"/>
                  <a:pt x="8743" y="24068"/>
                  <a:pt x="8696" y="23722"/>
                </a:cubicBezTo>
                <a:cubicBezTo>
                  <a:pt x="8664" y="23481"/>
                  <a:pt x="8627" y="23239"/>
                  <a:pt x="8591" y="22999"/>
                </a:cubicBezTo>
                <a:cubicBezTo>
                  <a:pt x="8430" y="21966"/>
                  <a:pt x="8167" y="20947"/>
                  <a:pt x="7771" y="19978"/>
                </a:cubicBezTo>
                <a:cubicBezTo>
                  <a:pt x="7653" y="19690"/>
                  <a:pt x="7527" y="19407"/>
                  <a:pt x="7398" y="19126"/>
                </a:cubicBezTo>
                <a:cubicBezTo>
                  <a:pt x="8383" y="18337"/>
                  <a:pt x="9037" y="16909"/>
                  <a:pt x="9262" y="15724"/>
                </a:cubicBezTo>
                <a:cubicBezTo>
                  <a:pt x="9412" y="14931"/>
                  <a:pt x="9296" y="14045"/>
                  <a:pt x="9713" y="13329"/>
                </a:cubicBezTo>
                <a:cubicBezTo>
                  <a:pt x="10148" y="12581"/>
                  <a:pt x="10701" y="11822"/>
                  <a:pt x="11269" y="11171"/>
                </a:cubicBezTo>
                <a:cubicBezTo>
                  <a:pt x="11771" y="10596"/>
                  <a:pt x="12101" y="10074"/>
                  <a:pt x="12338" y="9344"/>
                </a:cubicBezTo>
                <a:cubicBezTo>
                  <a:pt x="12472" y="9314"/>
                  <a:pt x="12605" y="9256"/>
                  <a:pt x="12756" y="9214"/>
                </a:cubicBezTo>
                <a:cubicBezTo>
                  <a:pt x="13097" y="9120"/>
                  <a:pt x="13438" y="9039"/>
                  <a:pt x="13782" y="8958"/>
                </a:cubicBezTo>
                <a:cubicBezTo>
                  <a:pt x="14446" y="8802"/>
                  <a:pt x="15347" y="8729"/>
                  <a:pt x="15501" y="7899"/>
                </a:cubicBezTo>
                <a:cubicBezTo>
                  <a:pt x="15629" y="7870"/>
                  <a:pt x="15756" y="7825"/>
                  <a:pt x="15876" y="7776"/>
                </a:cubicBezTo>
                <a:cubicBezTo>
                  <a:pt x="16169" y="7658"/>
                  <a:pt x="16495" y="7513"/>
                  <a:pt x="16674" y="7243"/>
                </a:cubicBezTo>
                <a:cubicBezTo>
                  <a:pt x="16904" y="6899"/>
                  <a:pt x="16574" y="6554"/>
                  <a:pt x="16233" y="6554"/>
                </a:cubicBezTo>
                <a:cubicBezTo>
                  <a:pt x="16205" y="6554"/>
                  <a:pt x="16177" y="6557"/>
                  <a:pt x="16150" y="6561"/>
                </a:cubicBezTo>
                <a:cubicBezTo>
                  <a:pt x="15907" y="6604"/>
                  <a:pt x="15642" y="6802"/>
                  <a:pt x="15434" y="6931"/>
                </a:cubicBezTo>
                <a:cubicBezTo>
                  <a:pt x="15380" y="6964"/>
                  <a:pt x="15326" y="6999"/>
                  <a:pt x="15274" y="7033"/>
                </a:cubicBezTo>
                <a:cubicBezTo>
                  <a:pt x="15280" y="6860"/>
                  <a:pt x="15309" y="6698"/>
                  <a:pt x="15428" y="6538"/>
                </a:cubicBezTo>
                <a:cubicBezTo>
                  <a:pt x="15597" y="6312"/>
                  <a:pt x="15465" y="5961"/>
                  <a:pt x="15242" y="5831"/>
                </a:cubicBezTo>
                <a:cubicBezTo>
                  <a:pt x="15160" y="5783"/>
                  <a:pt x="15073" y="5761"/>
                  <a:pt x="14986" y="5761"/>
                </a:cubicBezTo>
                <a:cubicBezTo>
                  <a:pt x="14763" y="5761"/>
                  <a:pt x="14550" y="5909"/>
                  <a:pt x="14482" y="6140"/>
                </a:cubicBezTo>
                <a:cubicBezTo>
                  <a:pt x="14376" y="6497"/>
                  <a:pt x="14424" y="6872"/>
                  <a:pt x="14591" y="7192"/>
                </a:cubicBezTo>
                <a:cubicBezTo>
                  <a:pt x="14098" y="7413"/>
                  <a:pt x="13776" y="7897"/>
                  <a:pt x="13228" y="8068"/>
                </a:cubicBezTo>
                <a:cubicBezTo>
                  <a:pt x="13064" y="8119"/>
                  <a:pt x="12848" y="8176"/>
                  <a:pt x="12631" y="8254"/>
                </a:cubicBezTo>
                <a:cubicBezTo>
                  <a:pt x="12731" y="7893"/>
                  <a:pt x="12855" y="7543"/>
                  <a:pt x="13067" y="7230"/>
                </a:cubicBezTo>
                <a:cubicBezTo>
                  <a:pt x="13362" y="6797"/>
                  <a:pt x="13867" y="6487"/>
                  <a:pt x="14272" y="6170"/>
                </a:cubicBezTo>
                <a:cubicBezTo>
                  <a:pt x="14752" y="5793"/>
                  <a:pt x="15176" y="5377"/>
                  <a:pt x="15475" y="4839"/>
                </a:cubicBezTo>
                <a:cubicBezTo>
                  <a:pt x="15761" y="4324"/>
                  <a:pt x="15306" y="3847"/>
                  <a:pt x="14861" y="3847"/>
                </a:cubicBezTo>
                <a:cubicBezTo>
                  <a:pt x="14661" y="3847"/>
                  <a:pt x="14464" y="3942"/>
                  <a:pt x="14335" y="4172"/>
                </a:cubicBezTo>
                <a:cubicBezTo>
                  <a:pt x="14072" y="4638"/>
                  <a:pt x="13672" y="4982"/>
                  <a:pt x="13256" y="5312"/>
                </a:cubicBezTo>
                <a:cubicBezTo>
                  <a:pt x="13195" y="4876"/>
                  <a:pt x="13138" y="4441"/>
                  <a:pt x="13172" y="3992"/>
                </a:cubicBezTo>
                <a:cubicBezTo>
                  <a:pt x="13199" y="3617"/>
                  <a:pt x="12864" y="3403"/>
                  <a:pt x="12543" y="3403"/>
                </a:cubicBezTo>
                <a:cubicBezTo>
                  <a:pt x="12289" y="3403"/>
                  <a:pt x="12043" y="3538"/>
                  <a:pt x="11993" y="3833"/>
                </a:cubicBezTo>
                <a:cubicBezTo>
                  <a:pt x="11869" y="4560"/>
                  <a:pt x="11996" y="5385"/>
                  <a:pt x="12394" y="6029"/>
                </a:cubicBezTo>
                <a:cubicBezTo>
                  <a:pt x="12256" y="6161"/>
                  <a:pt x="12128" y="6299"/>
                  <a:pt x="12013" y="6454"/>
                </a:cubicBezTo>
                <a:cubicBezTo>
                  <a:pt x="11937" y="6556"/>
                  <a:pt x="11868" y="6661"/>
                  <a:pt x="11805" y="6771"/>
                </a:cubicBezTo>
                <a:cubicBezTo>
                  <a:pt x="11805" y="6627"/>
                  <a:pt x="11858" y="6494"/>
                  <a:pt x="11915" y="6345"/>
                </a:cubicBezTo>
                <a:cubicBezTo>
                  <a:pt x="12054" y="5984"/>
                  <a:pt x="11742" y="5733"/>
                  <a:pt x="11429" y="5733"/>
                </a:cubicBezTo>
                <a:cubicBezTo>
                  <a:pt x="11265" y="5733"/>
                  <a:pt x="11101" y="5802"/>
                  <a:pt x="11001" y="5960"/>
                </a:cubicBezTo>
                <a:cubicBezTo>
                  <a:pt x="10769" y="6326"/>
                  <a:pt x="10768" y="6814"/>
                  <a:pt x="10894" y="7216"/>
                </a:cubicBezTo>
                <a:cubicBezTo>
                  <a:pt x="10984" y="7503"/>
                  <a:pt x="11146" y="7716"/>
                  <a:pt x="11375" y="7842"/>
                </a:cubicBezTo>
                <a:cubicBezTo>
                  <a:pt x="11114" y="8779"/>
                  <a:pt x="11034" y="9794"/>
                  <a:pt x="10622" y="10672"/>
                </a:cubicBezTo>
                <a:cubicBezTo>
                  <a:pt x="10450" y="11037"/>
                  <a:pt x="10069" y="11353"/>
                  <a:pt x="9814" y="11662"/>
                </a:cubicBezTo>
                <a:lnTo>
                  <a:pt x="9797" y="11683"/>
                </a:lnTo>
                <a:cubicBezTo>
                  <a:pt x="9965" y="11244"/>
                  <a:pt x="9764" y="10776"/>
                  <a:pt x="9606" y="10351"/>
                </a:cubicBezTo>
                <a:cubicBezTo>
                  <a:pt x="9410" y="9824"/>
                  <a:pt x="9168" y="9380"/>
                  <a:pt x="8771" y="8978"/>
                </a:cubicBezTo>
                <a:cubicBezTo>
                  <a:pt x="8498" y="8700"/>
                  <a:pt x="8172" y="8471"/>
                  <a:pt x="7823" y="8270"/>
                </a:cubicBezTo>
                <a:cubicBezTo>
                  <a:pt x="7847" y="8186"/>
                  <a:pt x="7848" y="8099"/>
                  <a:pt x="7817" y="8014"/>
                </a:cubicBezTo>
                <a:cubicBezTo>
                  <a:pt x="7806" y="7984"/>
                  <a:pt x="7794" y="7953"/>
                  <a:pt x="7783" y="7926"/>
                </a:cubicBezTo>
                <a:cubicBezTo>
                  <a:pt x="8045" y="7656"/>
                  <a:pt x="8339" y="7406"/>
                  <a:pt x="8561" y="7097"/>
                </a:cubicBezTo>
                <a:cubicBezTo>
                  <a:pt x="9022" y="6463"/>
                  <a:pt x="9208" y="5630"/>
                  <a:pt x="9392" y="4882"/>
                </a:cubicBezTo>
                <a:cubicBezTo>
                  <a:pt x="9487" y="4503"/>
                  <a:pt x="9638" y="4126"/>
                  <a:pt x="9699" y="3741"/>
                </a:cubicBezTo>
                <a:cubicBezTo>
                  <a:pt x="9759" y="3355"/>
                  <a:pt x="9634" y="3044"/>
                  <a:pt x="9548" y="2675"/>
                </a:cubicBezTo>
                <a:cubicBezTo>
                  <a:pt x="9538" y="2631"/>
                  <a:pt x="9527" y="2585"/>
                  <a:pt x="9518" y="2541"/>
                </a:cubicBezTo>
                <a:cubicBezTo>
                  <a:pt x="9571" y="2490"/>
                  <a:pt x="9623" y="2434"/>
                  <a:pt x="9680" y="2380"/>
                </a:cubicBezTo>
                <a:cubicBezTo>
                  <a:pt x="9814" y="2253"/>
                  <a:pt x="9971" y="2150"/>
                  <a:pt x="10114" y="2034"/>
                </a:cubicBezTo>
                <a:cubicBezTo>
                  <a:pt x="10411" y="1787"/>
                  <a:pt x="10783" y="1526"/>
                  <a:pt x="10951" y="1169"/>
                </a:cubicBezTo>
                <a:cubicBezTo>
                  <a:pt x="11111" y="826"/>
                  <a:pt x="10833" y="440"/>
                  <a:pt x="10523" y="440"/>
                </a:cubicBezTo>
                <a:cubicBezTo>
                  <a:pt x="10416" y="440"/>
                  <a:pt x="10305" y="485"/>
                  <a:pt x="10207" y="594"/>
                </a:cubicBezTo>
                <a:cubicBezTo>
                  <a:pt x="9924" y="908"/>
                  <a:pt x="9643" y="1198"/>
                  <a:pt x="9330" y="1484"/>
                </a:cubicBezTo>
                <a:cubicBezTo>
                  <a:pt x="9318" y="1495"/>
                  <a:pt x="9305" y="1508"/>
                  <a:pt x="9292" y="1519"/>
                </a:cubicBezTo>
                <a:cubicBezTo>
                  <a:pt x="9246" y="1181"/>
                  <a:pt x="9335" y="792"/>
                  <a:pt x="9358" y="464"/>
                </a:cubicBezTo>
                <a:cubicBezTo>
                  <a:pt x="9381" y="151"/>
                  <a:pt x="9161" y="1"/>
                  <a:pt x="892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 name="Google Shape;52;p3"/>
          <p:cNvGrpSpPr/>
          <p:nvPr/>
        </p:nvGrpSpPr>
        <p:grpSpPr>
          <a:xfrm>
            <a:off x="3833650" y="4426963"/>
            <a:ext cx="462575" cy="619775"/>
            <a:chOff x="3671500" y="210850"/>
            <a:chExt cx="462575" cy="619775"/>
          </a:xfrm>
        </p:grpSpPr>
        <p:grpSp>
          <p:nvGrpSpPr>
            <p:cNvPr id="53" name="Google Shape;53;p3"/>
            <p:cNvGrpSpPr/>
            <p:nvPr/>
          </p:nvGrpSpPr>
          <p:grpSpPr>
            <a:xfrm>
              <a:off x="3671500" y="210850"/>
              <a:ext cx="462575" cy="619775"/>
              <a:chOff x="3671500" y="210850"/>
              <a:chExt cx="462575" cy="619775"/>
            </a:xfrm>
          </p:grpSpPr>
          <p:sp>
            <p:nvSpPr>
              <p:cNvPr id="54" name="Google Shape;54;p3"/>
              <p:cNvSpPr/>
              <p:nvPr/>
            </p:nvSpPr>
            <p:spPr>
              <a:xfrm>
                <a:off x="3674375" y="380125"/>
                <a:ext cx="378400" cy="395300"/>
              </a:xfrm>
              <a:custGeom>
                <a:avLst/>
                <a:gdLst/>
                <a:ahLst/>
                <a:cxnLst/>
                <a:rect l="l" t="t" r="r" b="b"/>
                <a:pathLst>
                  <a:path w="15136" h="15812" extrusionOk="0">
                    <a:moveTo>
                      <a:pt x="14347" y="0"/>
                    </a:moveTo>
                    <a:cubicBezTo>
                      <a:pt x="12759" y="2755"/>
                      <a:pt x="11121" y="5428"/>
                      <a:pt x="10654" y="8794"/>
                    </a:cubicBezTo>
                    <a:cubicBezTo>
                      <a:pt x="10469" y="10615"/>
                      <a:pt x="9076" y="12814"/>
                      <a:pt x="7388" y="12978"/>
                    </a:cubicBezTo>
                    <a:cubicBezTo>
                      <a:pt x="7379" y="12978"/>
                      <a:pt x="7371" y="12978"/>
                      <a:pt x="7362" y="12978"/>
                    </a:cubicBezTo>
                    <a:cubicBezTo>
                      <a:pt x="4890" y="12978"/>
                      <a:pt x="2748" y="11699"/>
                      <a:pt x="750" y="10226"/>
                    </a:cubicBezTo>
                    <a:cubicBezTo>
                      <a:pt x="428" y="11741"/>
                      <a:pt x="143" y="13002"/>
                      <a:pt x="1" y="13929"/>
                    </a:cubicBezTo>
                    <a:cubicBezTo>
                      <a:pt x="2402" y="14775"/>
                      <a:pt x="4976" y="15811"/>
                      <a:pt x="7378" y="15811"/>
                    </a:cubicBezTo>
                    <a:cubicBezTo>
                      <a:pt x="9028" y="15811"/>
                      <a:pt x="10597" y="15322"/>
                      <a:pt x="11973" y="13944"/>
                    </a:cubicBezTo>
                    <a:cubicBezTo>
                      <a:pt x="13448" y="12589"/>
                      <a:pt x="14626" y="10868"/>
                      <a:pt x="14828" y="8880"/>
                    </a:cubicBezTo>
                    <a:cubicBezTo>
                      <a:pt x="15135" y="6784"/>
                      <a:pt x="14958" y="4525"/>
                      <a:pt x="15080" y="2313"/>
                    </a:cubicBezTo>
                    <a:cubicBezTo>
                      <a:pt x="14802" y="1668"/>
                      <a:pt x="14558" y="1126"/>
                      <a:pt x="14396" y="255"/>
                    </a:cubicBezTo>
                    <a:cubicBezTo>
                      <a:pt x="14381" y="167"/>
                      <a:pt x="14364" y="86"/>
                      <a:pt x="143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3693150" y="210850"/>
                <a:ext cx="339950" cy="493750"/>
              </a:xfrm>
              <a:custGeom>
                <a:avLst/>
                <a:gdLst/>
                <a:ahLst/>
                <a:cxnLst/>
                <a:rect l="l" t="t" r="r" b="b"/>
                <a:pathLst>
                  <a:path w="13598" h="19750" extrusionOk="0">
                    <a:moveTo>
                      <a:pt x="8070" y="1"/>
                    </a:moveTo>
                    <a:cubicBezTo>
                      <a:pt x="7853" y="1"/>
                      <a:pt x="7628" y="5"/>
                      <a:pt x="7395" y="13"/>
                    </a:cubicBezTo>
                    <a:cubicBezTo>
                      <a:pt x="4917" y="93"/>
                      <a:pt x="1929" y="1136"/>
                      <a:pt x="1412" y="7914"/>
                    </a:cubicBezTo>
                    <a:cubicBezTo>
                      <a:pt x="1146" y="11392"/>
                      <a:pt x="524" y="14531"/>
                      <a:pt x="0" y="16997"/>
                    </a:cubicBezTo>
                    <a:cubicBezTo>
                      <a:pt x="1995" y="18471"/>
                      <a:pt x="4135" y="19749"/>
                      <a:pt x="6606" y="19749"/>
                    </a:cubicBezTo>
                    <a:cubicBezTo>
                      <a:pt x="6617" y="19749"/>
                      <a:pt x="6627" y="19749"/>
                      <a:pt x="6638" y="19749"/>
                    </a:cubicBezTo>
                    <a:cubicBezTo>
                      <a:pt x="8327" y="19585"/>
                      <a:pt x="9720" y="17385"/>
                      <a:pt x="9905" y="15565"/>
                    </a:cubicBezTo>
                    <a:cubicBezTo>
                      <a:pt x="10371" y="12200"/>
                      <a:pt x="12009" y="9526"/>
                      <a:pt x="13598" y="6773"/>
                    </a:cubicBezTo>
                    <a:cubicBezTo>
                      <a:pt x="12467" y="865"/>
                      <a:pt x="11051" y="1"/>
                      <a:pt x="80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3671500" y="437925"/>
                <a:ext cx="462575" cy="392700"/>
              </a:xfrm>
              <a:custGeom>
                <a:avLst/>
                <a:gdLst/>
                <a:ahLst/>
                <a:cxnLst/>
                <a:rect l="l" t="t" r="r" b="b"/>
                <a:pathLst>
                  <a:path w="18503" h="15708" extrusionOk="0">
                    <a:moveTo>
                      <a:pt x="15195" y="1"/>
                    </a:moveTo>
                    <a:lnTo>
                      <a:pt x="15195" y="1"/>
                    </a:lnTo>
                    <a:cubicBezTo>
                      <a:pt x="15072" y="2213"/>
                      <a:pt x="15250" y="4470"/>
                      <a:pt x="14941" y="6569"/>
                    </a:cubicBezTo>
                    <a:cubicBezTo>
                      <a:pt x="14740" y="8556"/>
                      <a:pt x="13563" y="10277"/>
                      <a:pt x="12087" y="11632"/>
                    </a:cubicBezTo>
                    <a:cubicBezTo>
                      <a:pt x="10711" y="13011"/>
                      <a:pt x="9142" y="13501"/>
                      <a:pt x="7491" y="13501"/>
                    </a:cubicBezTo>
                    <a:cubicBezTo>
                      <a:pt x="5090" y="13501"/>
                      <a:pt x="2516" y="12464"/>
                      <a:pt x="115" y="11617"/>
                    </a:cubicBezTo>
                    <a:cubicBezTo>
                      <a:pt x="37" y="12121"/>
                      <a:pt x="0" y="12528"/>
                      <a:pt x="25" y="12822"/>
                    </a:cubicBezTo>
                    <a:cubicBezTo>
                      <a:pt x="130" y="14130"/>
                      <a:pt x="5001" y="15708"/>
                      <a:pt x="9523" y="15708"/>
                    </a:cubicBezTo>
                    <a:cubicBezTo>
                      <a:pt x="10939" y="15708"/>
                      <a:pt x="12322" y="15553"/>
                      <a:pt x="13512" y="15186"/>
                    </a:cubicBezTo>
                    <a:cubicBezTo>
                      <a:pt x="18503" y="13652"/>
                      <a:pt x="17413" y="14151"/>
                      <a:pt x="16775" y="7381"/>
                    </a:cubicBezTo>
                    <a:cubicBezTo>
                      <a:pt x="16337" y="2741"/>
                      <a:pt x="15709" y="1194"/>
                      <a:pt x="151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 name="Google Shape;57;p3"/>
            <p:cNvSpPr/>
            <p:nvPr/>
          </p:nvSpPr>
          <p:spPr>
            <a:xfrm>
              <a:off x="3749775" y="235325"/>
              <a:ext cx="216975" cy="248700"/>
            </a:xfrm>
            <a:custGeom>
              <a:avLst/>
              <a:gdLst/>
              <a:ahLst/>
              <a:cxnLst/>
              <a:rect l="l" t="t" r="r" b="b"/>
              <a:pathLst>
                <a:path w="8679" h="9948" extrusionOk="0">
                  <a:moveTo>
                    <a:pt x="5039" y="0"/>
                  </a:moveTo>
                  <a:cubicBezTo>
                    <a:pt x="3892" y="0"/>
                    <a:pt x="2166" y="342"/>
                    <a:pt x="1325" y="2216"/>
                  </a:cubicBezTo>
                  <a:cubicBezTo>
                    <a:pt x="0" y="5164"/>
                    <a:pt x="221" y="5726"/>
                    <a:pt x="257" y="8783"/>
                  </a:cubicBezTo>
                  <a:cubicBezTo>
                    <a:pt x="267" y="9603"/>
                    <a:pt x="448" y="9948"/>
                    <a:pt x="730" y="9948"/>
                  </a:cubicBezTo>
                  <a:cubicBezTo>
                    <a:pt x="1499" y="9948"/>
                    <a:pt x="3016" y="7382"/>
                    <a:pt x="3840" y="4896"/>
                  </a:cubicBezTo>
                  <a:cubicBezTo>
                    <a:pt x="4963" y="1498"/>
                    <a:pt x="5999" y="2627"/>
                    <a:pt x="7338" y="1887"/>
                  </a:cubicBezTo>
                  <a:cubicBezTo>
                    <a:pt x="8678" y="1148"/>
                    <a:pt x="7977" y="180"/>
                    <a:pt x="6162" y="113"/>
                  </a:cubicBezTo>
                  <a:cubicBezTo>
                    <a:pt x="6162" y="113"/>
                    <a:pt x="5695" y="0"/>
                    <a:pt x="503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 name="Google Shape;58;p3"/>
            <p:cNvGrpSpPr/>
            <p:nvPr/>
          </p:nvGrpSpPr>
          <p:grpSpPr>
            <a:xfrm>
              <a:off x="3690300" y="214700"/>
              <a:ext cx="410925" cy="603650"/>
              <a:chOff x="3690300" y="214700"/>
              <a:chExt cx="410925" cy="603650"/>
            </a:xfrm>
          </p:grpSpPr>
          <p:sp>
            <p:nvSpPr>
              <p:cNvPr id="59" name="Google Shape;59;p3"/>
              <p:cNvSpPr/>
              <p:nvPr/>
            </p:nvSpPr>
            <p:spPr>
              <a:xfrm>
                <a:off x="3908700" y="658225"/>
                <a:ext cx="39275" cy="29800"/>
              </a:xfrm>
              <a:custGeom>
                <a:avLst/>
                <a:gdLst/>
                <a:ahLst/>
                <a:cxnLst/>
                <a:rect l="l" t="t" r="r" b="b"/>
                <a:pathLst>
                  <a:path w="1571" h="1192" extrusionOk="0">
                    <a:moveTo>
                      <a:pt x="931" y="1"/>
                    </a:moveTo>
                    <a:cubicBezTo>
                      <a:pt x="885" y="1"/>
                      <a:pt x="837" y="4"/>
                      <a:pt x="785" y="12"/>
                    </a:cubicBezTo>
                    <a:cubicBezTo>
                      <a:pt x="1" y="124"/>
                      <a:pt x="295" y="1096"/>
                      <a:pt x="833" y="1171"/>
                    </a:cubicBezTo>
                    <a:cubicBezTo>
                      <a:pt x="932" y="1184"/>
                      <a:pt x="1016" y="1191"/>
                      <a:pt x="1086" y="1191"/>
                    </a:cubicBezTo>
                    <a:cubicBezTo>
                      <a:pt x="1399" y="1191"/>
                      <a:pt x="1463" y="1052"/>
                      <a:pt x="1568" y="701"/>
                    </a:cubicBezTo>
                    <a:cubicBezTo>
                      <a:pt x="1568" y="701"/>
                      <a:pt x="1571" y="1"/>
                      <a:pt x="93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3792150" y="696900"/>
                <a:ext cx="54425" cy="44600"/>
              </a:xfrm>
              <a:custGeom>
                <a:avLst/>
                <a:gdLst/>
                <a:ahLst/>
                <a:cxnLst/>
                <a:rect l="l" t="t" r="r" b="b"/>
                <a:pathLst>
                  <a:path w="2177" h="1784" extrusionOk="0">
                    <a:moveTo>
                      <a:pt x="1206" y="0"/>
                    </a:moveTo>
                    <a:cubicBezTo>
                      <a:pt x="1062" y="0"/>
                      <a:pt x="908" y="84"/>
                      <a:pt x="688" y="218"/>
                    </a:cubicBezTo>
                    <a:cubicBezTo>
                      <a:pt x="688" y="218"/>
                      <a:pt x="1" y="995"/>
                      <a:pt x="861" y="1613"/>
                    </a:cubicBezTo>
                    <a:cubicBezTo>
                      <a:pt x="1028" y="1733"/>
                      <a:pt x="1182" y="1784"/>
                      <a:pt x="1320" y="1784"/>
                    </a:cubicBezTo>
                    <a:cubicBezTo>
                      <a:pt x="1894" y="1784"/>
                      <a:pt x="2177" y="902"/>
                      <a:pt x="1804" y="442"/>
                    </a:cubicBezTo>
                    <a:cubicBezTo>
                      <a:pt x="1548" y="127"/>
                      <a:pt x="1384" y="0"/>
                      <a:pt x="120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3818100" y="666025"/>
                <a:ext cx="51050" cy="28600"/>
              </a:xfrm>
              <a:custGeom>
                <a:avLst/>
                <a:gdLst/>
                <a:ahLst/>
                <a:cxnLst/>
                <a:rect l="l" t="t" r="r" b="b"/>
                <a:pathLst>
                  <a:path w="2042" h="1144" extrusionOk="0">
                    <a:moveTo>
                      <a:pt x="746" y="0"/>
                    </a:moveTo>
                    <a:cubicBezTo>
                      <a:pt x="740" y="0"/>
                      <a:pt x="734" y="0"/>
                      <a:pt x="727" y="1"/>
                    </a:cubicBezTo>
                    <a:cubicBezTo>
                      <a:pt x="64" y="16"/>
                      <a:pt x="19" y="134"/>
                      <a:pt x="0" y="566"/>
                    </a:cubicBezTo>
                    <a:cubicBezTo>
                      <a:pt x="0" y="566"/>
                      <a:pt x="189" y="1144"/>
                      <a:pt x="826" y="1144"/>
                    </a:cubicBezTo>
                    <a:cubicBezTo>
                      <a:pt x="923" y="1144"/>
                      <a:pt x="1031" y="1130"/>
                      <a:pt x="1149" y="1100"/>
                    </a:cubicBezTo>
                    <a:cubicBezTo>
                      <a:pt x="2041" y="869"/>
                      <a:pt x="1404" y="0"/>
                      <a:pt x="74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3844100" y="699750"/>
                <a:ext cx="41325" cy="29825"/>
              </a:xfrm>
              <a:custGeom>
                <a:avLst/>
                <a:gdLst/>
                <a:ahLst/>
                <a:cxnLst/>
                <a:rect l="l" t="t" r="r" b="b"/>
                <a:pathLst>
                  <a:path w="1653" h="1193" extrusionOk="0">
                    <a:moveTo>
                      <a:pt x="881" y="0"/>
                    </a:moveTo>
                    <a:cubicBezTo>
                      <a:pt x="718" y="0"/>
                      <a:pt x="536" y="74"/>
                      <a:pt x="366" y="303"/>
                    </a:cubicBezTo>
                    <a:cubicBezTo>
                      <a:pt x="0" y="796"/>
                      <a:pt x="456" y="1192"/>
                      <a:pt x="880" y="1192"/>
                    </a:cubicBezTo>
                    <a:cubicBezTo>
                      <a:pt x="1003" y="1192"/>
                      <a:pt x="1124" y="1159"/>
                      <a:pt x="1221" y="1084"/>
                    </a:cubicBezTo>
                    <a:cubicBezTo>
                      <a:pt x="1652" y="753"/>
                      <a:pt x="1620" y="626"/>
                      <a:pt x="1405" y="232"/>
                    </a:cubicBezTo>
                    <a:cubicBezTo>
                      <a:pt x="1405" y="232"/>
                      <a:pt x="1172" y="0"/>
                      <a:pt x="88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3857000" y="662825"/>
                <a:ext cx="40775" cy="29475"/>
              </a:xfrm>
              <a:custGeom>
                <a:avLst/>
                <a:gdLst/>
                <a:ahLst/>
                <a:cxnLst/>
                <a:rect l="l" t="t" r="r" b="b"/>
                <a:pathLst>
                  <a:path w="1631" h="1179" extrusionOk="0">
                    <a:moveTo>
                      <a:pt x="1011" y="0"/>
                    </a:moveTo>
                    <a:cubicBezTo>
                      <a:pt x="936" y="0"/>
                      <a:pt x="853" y="12"/>
                      <a:pt x="761" y="39"/>
                    </a:cubicBezTo>
                    <a:cubicBezTo>
                      <a:pt x="0" y="257"/>
                      <a:pt x="424" y="1179"/>
                      <a:pt x="967" y="1179"/>
                    </a:cubicBezTo>
                    <a:cubicBezTo>
                      <a:pt x="967" y="1179"/>
                      <a:pt x="968" y="1179"/>
                      <a:pt x="969" y="1179"/>
                    </a:cubicBezTo>
                    <a:cubicBezTo>
                      <a:pt x="1510" y="1178"/>
                      <a:pt x="1560" y="1059"/>
                      <a:pt x="1630" y="615"/>
                    </a:cubicBezTo>
                    <a:cubicBezTo>
                      <a:pt x="1630" y="615"/>
                      <a:pt x="1548" y="0"/>
                      <a:pt x="101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3722425" y="686150"/>
                <a:ext cx="43550" cy="42900"/>
              </a:xfrm>
              <a:custGeom>
                <a:avLst/>
                <a:gdLst/>
                <a:ahLst/>
                <a:cxnLst/>
                <a:rect l="l" t="t" r="r" b="b"/>
                <a:pathLst>
                  <a:path w="1742" h="1716" extrusionOk="0">
                    <a:moveTo>
                      <a:pt x="1037" y="0"/>
                    </a:moveTo>
                    <a:cubicBezTo>
                      <a:pt x="1037" y="0"/>
                      <a:pt x="0" y="58"/>
                      <a:pt x="167" y="1106"/>
                    </a:cubicBezTo>
                    <a:cubicBezTo>
                      <a:pt x="236" y="1543"/>
                      <a:pt x="494" y="1716"/>
                      <a:pt x="777" y="1716"/>
                    </a:cubicBezTo>
                    <a:cubicBezTo>
                      <a:pt x="1172" y="1716"/>
                      <a:pt x="1616" y="1378"/>
                      <a:pt x="1663" y="953"/>
                    </a:cubicBezTo>
                    <a:cubicBezTo>
                      <a:pt x="1742" y="222"/>
                      <a:pt x="1596" y="142"/>
                      <a:pt x="1037"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3764550" y="681825"/>
                <a:ext cx="37175" cy="32900"/>
              </a:xfrm>
              <a:custGeom>
                <a:avLst/>
                <a:gdLst/>
                <a:ahLst/>
                <a:cxnLst/>
                <a:rect l="l" t="t" r="r" b="b"/>
                <a:pathLst>
                  <a:path w="1487" h="1316" extrusionOk="0">
                    <a:moveTo>
                      <a:pt x="940" y="1"/>
                    </a:moveTo>
                    <a:cubicBezTo>
                      <a:pt x="875" y="1"/>
                      <a:pt x="800" y="8"/>
                      <a:pt x="712" y="17"/>
                    </a:cubicBezTo>
                    <a:cubicBezTo>
                      <a:pt x="712" y="17"/>
                      <a:pt x="0" y="324"/>
                      <a:pt x="385" y="1016"/>
                    </a:cubicBezTo>
                    <a:cubicBezTo>
                      <a:pt x="505" y="1230"/>
                      <a:pt x="660" y="1316"/>
                      <a:pt x="813" y="1316"/>
                    </a:cubicBezTo>
                    <a:cubicBezTo>
                      <a:pt x="1154" y="1316"/>
                      <a:pt x="1486" y="891"/>
                      <a:pt x="1394" y="523"/>
                    </a:cubicBezTo>
                    <a:cubicBezTo>
                      <a:pt x="1291" y="100"/>
                      <a:pt x="1191" y="1"/>
                      <a:pt x="94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3746800" y="727125"/>
                <a:ext cx="39250" cy="29775"/>
              </a:xfrm>
              <a:custGeom>
                <a:avLst/>
                <a:gdLst/>
                <a:ahLst/>
                <a:cxnLst/>
                <a:rect l="l" t="t" r="r" b="b"/>
                <a:pathLst>
                  <a:path w="1570" h="1191" extrusionOk="0">
                    <a:moveTo>
                      <a:pt x="929" y="0"/>
                    </a:moveTo>
                    <a:cubicBezTo>
                      <a:pt x="884" y="0"/>
                      <a:pt x="836" y="4"/>
                      <a:pt x="784" y="11"/>
                    </a:cubicBezTo>
                    <a:cubicBezTo>
                      <a:pt x="1" y="124"/>
                      <a:pt x="294" y="1096"/>
                      <a:pt x="832" y="1170"/>
                    </a:cubicBezTo>
                    <a:cubicBezTo>
                      <a:pt x="931" y="1183"/>
                      <a:pt x="1015" y="1190"/>
                      <a:pt x="1085" y="1190"/>
                    </a:cubicBezTo>
                    <a:cubicBezTo>
                      <a:pt x="1398" y="1190"/>
                      <a:pt x="1462" y="1052"/>
                      <a:pt x="1567" y="701"/>
                    </a:cubicBezTo>
                    <a:cubicBezTo>
                      <a:pt x="1567" y="701"/>
                      <a:pt x="1570" y="0"/>
                      <a:pt x="929"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3887575" y="779000"/>
                <a:ext cx="54900" cy="38000"/>
              </a:xfrm>
              <a:custGeom>
                <a:avLst/>
                <a:gdLst/>
                <a:ahLst/>
                <a:cxnLst/>
                <a:rect l="l" t="t" r="r" b="b"/>
                <a:pathLst>
                  <a:path w="2196" h="1520" extrusionOk="0">
                    <a:moveTo>
                      <a:pt x="1326" y="0"/>
                    </a:moveTo>
                    <a:cubicBezTo>
                      <a:pt x="1237" y="0"/>
                      <a:pt x="1140" y="11"/>
                      <a:pt x="1033" y="36"/>
                    </a:cubicBezTo>
                    <a:cubicBezTo>
                      <a:pt x="1" y="272"/>
                      <a:pt x="554" y="1487"/>
                      <a:pt x="1287" y="1516"/>
                    </a:cubicBezTo>
                    <a:cubicBezTo>
                      <a:pt x="1347" y="1518"/>
                      <a:pt x="1402" y="1519"/>
                      <a:pt x="1453" y="1519"/>
                    </a:cubicBezTo>
                    <a:cubicBezTo>
                      <a:pt x="2034" y="1519"/>
                      <a:pt x="2102" y="1350"/>
                      <a:pt x="2195" y="827"/>
                    </a:cubicBezTo>
                    <a:cubicBezTo>
                      <a:pt x="2195" y="827"/>
                      <a:pt x="2092" y="0"/>
                      <a:pt x="132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3946750" y="783425"/>
                <a:ext cx="39850" cy="29150"/>
              </a:xfrm>
              <a:custGeom>
                <a:avLst/>
                <a:gdLst/>
                <a:ahLst/>
                <a:cxnLst/>
                <a:rect l="l" t="t" r="r" b="b"/>
                <a:pathLst>
                  <a:path w="1594" h="1166" extrusionOk="0">
                    <a:moveTo>
                      <a:pt x="838" y="1"/>
                    </a:moveTo>
                    <a:cubicBezTo>
                      <a:pt x="645" y="1"/>
                      <a:pt x="424" y="87"/>
                      <a:pt x="257" y="400"/>
                    </a:cubicBezTo>
                    <a:cubicBezTo>
                      <a:pt x="0" y="881"/>
                      <a:pt x="373" y="1165"/>
                      <a:pt x="753" y="1165"/>
                    </a:cubicBezTo>
                    <a:cubicBezTo>
                      <a:pt x="925" y="1165"/>
                      <a:pt x="1099" y="1107"/>
                      <a:pt x="1217" y="982"/>
                    </a:cubicBezTo>
                    <a:cubicBezTo>
                      <a:pt x="1593" y="584"/>
                      <a:pt x="1543" y="469"/>
                      <a:pt x="1275" y="133"/>
                    </a:cubicBezTo>
                    <a:cubicBezTo>
                      <a:pt x="1275" y="133"/>
                      <a:pt x="1078" y="1"/>
                      <a:pt x="83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3885800" y="691400"/>
                <a:ext cx="39200" cy="29775"/>
              </a:xfrm>
              <a:custGeom>
                <a:avLst/>
                <a:gdLst/>
                <a:ahLst/>
                <a:cxnLst/>
                <a:rect l="l" t="t" r="r" b="b"/>
                <a:pathLst>
                  <a:path w="1568" h="1191" extrusionOk="0">
                    <a:moveTo>
                      <a:pt x="928" y="1"/>
                    </a:moveTo>
                    <a:cubicBezTo>
                      <a:pt x="884" y="1"/>
                      <a:pt x="836" y="4"/>
                      <a:pt x="784" y="11"/>
                    </a:cubicBezTo>
                    <a:cubicBezTo>
                      <a:pt x="1" y="123"/>
                      <a:pt x="294" y="1096"/>
                      <a:pt x="832" y="1170"/>
                    </a:cubicBezTo>
                    <a:cubicBezTo>
                      <a:pt x="932" y="1183"/>
                      <a:pt x="1015" y="1190"/>
                      <a:pt x="1086" y="1190"/>
                    </a:cubicBezTo>
                    <a:cubicBezTo>
                      <a:pt x="1398" y="1190"/>
                      <a:pt x="1462" y="1052"/>
                      <a:pt x="1567" y="701"/>
                    </a:cubicBezTo>
                    <a:cubicBezTo>
                      <a:pt x="1567" y="701"/>
                      <a:pt x="1568" y="1"/>
                      <a:pt x="92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3928200" y="695300"/>
                <a:ext cx="51675" cy="39300"/>
              </a:xfrm>
              <a:custGeom>
                <a:avLst/>
                <a:gdLst/>
                <a:ahLst/>
                <a:cxnLst/>
                <a:rect l="l" t="t" r="r" b="b"/>
                <a:pathLst>
                  <a:path w="2067" h="1572" extrusionOk="0">
                    <a:moveTo>
                      <a:pt x="892" y="1"/>
                    </a:moveTo>
                    <a:cubicBezTo>
                      <a:pt x="197" y="1"/>
                      <a:pt x="0" y="1012"/>
                      <a:pt x="471" y="1339"/>
                    </a:cubicBezTo>
                    <a:cubicBezTo>
                      <a:pt x="700" y="1498"/>
                      <a:pt x="856" y="1572"/>
                      <a:pt x="994" y="1572"/>
                    </a:cubicBezTo>
                    <a:cubicBezTo>
                      <a:pt x="1173" y="1572"/>
                      <a:pt x="1320" y="1446"/>
                      <a:pt x="1553" y="1217"/>
                    </a:cubicBezTo>
                    <a:cubicBezTo>
                      <a:pt x="1553" y="1217"/>
                      <a:pt x="2067" y="340"/>
                      <a:pt x="1160" y="46"/>
                    </a:cubicBezTo>
                    <a:cubicBezTo>
                      <a:pt x="1064" y="15"/>
                      <a:pt x="974" y="1"/>
                      <a:pt x="89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3903850" y="740150"/>
                <a:ext cx="39575" cy="29875"/>
              </a:xfrm>
              <a:custGeom>
                <a:avLst/>
                <a:gdLst/>
                <a:ahLst/>
                <a:cxnLst/>
                <a:rect l="l" t="t" r="r" b="b"/>
                <a:pathLst>
                  <a:path w="1583" h="1195" extrusionOk="0">
                    <a:moveTo>
                      <a:pt x="766" y="0"/>
                    </a:moveTo>
                    <a:cubicBezTo>
                      <a:pt x="1" y="0"/>
                      <a:pt x="178" y="964"/>
                      <a:pt x="698" y="1120"/>
                    </a:cubicBezTo>
                    <a:cubicBezTo>
                      <a:pt x="858" y="1169"/>
                      <a:pt x="976" y="1194"/>
                      <a:pt x="1069" y="1194"/>
                    </a:cubicBezTo>
                    <a:cubicBezTo>
                      <a:pt x="1279" y="1194"/>
                      <a:pt x="1356" y="1065"/>
                      <a:pt x="1482" y="792"/>
                    </a:cubicBezTo>
                    <a:cubicBezTo>
                      <a:pt x="1482" y="792"/>
                      <a:pt x="1582" y="23"/>
                      <a:pt x="789" y="0"/>
                    </a:cubicBezTo>
                    <a:cubicBezTo>
                      <a:pt x="782" y="0"/>
                      <a:pt x="774" y="0"/>
                      <a:pt x="76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3949625" y="742500"/>
                <a:ext cx="36625" cy="32800"/>
              </a:xfrm>
              <a:custGeom>
                <a:avLst/>
                <a:gdLst/>
                <a:ahLst/>
                <a:cxnLst/>
                <a:rect l="l" t="t" r="r" b="b"/>
                <a:pathLst>
                  <a:path w="1465" h="1312" extrusionOk="0">
                    <a:moveTo>
                      <a:pt x="672" y="0"/>
                    </a:moveTo>
                    <a:cubicBezTo>
                      <a:pt x="335" y="0"/>
                      <a:pt x="0" y="406"/>
                      <a:pt x="77" y="771"/>
                    </a:cubicBezTo>
                    <a:cubicBezTo>
                      <a:pt x="172" y="1221"/>
                      <a:pt x="273" y="1311"/>
                      <a:pt x="555" y="1311"/>
                    </a:cubicBezTo>
                    <a:cubicBezTo>
                      <a:pt x="610" y="1311"/>
                      <a:pt x="673" y="1308"/>
                      <a:pt x="743" y="1303"/>
                    </a:cubicBezTo>
                    <a:cubicBezTo>
                      <a:pt x="743" y="1303"/>
                      <a:pt x="1465" y="1020"/>
                      <a:pt x="1104" y="315"/>
                    </a:cubicBezTo>
                    <a:cubicBezTo>
                      <a:pt x="988" y="90"/>
                      <a:pt x="830" y="0"/>
                      <a:pt x="672"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3772575" y="757550"/>
                <a:ext cx="41525" cy="28825"/>
              </a:xfrm>
              <a:custGeom>
                <a:avLst/>
                <a:gdLst/>
                <a:ahLst/>
                <a:cxnLst/>
                <a:rect l="l" t="t" r="r" b="b"/>
                <a:pathLst>
                  <a:path w="1661" h="1153" extrusionOk="0">
                    <a:moveTo>
                      <a:pt x="911" y="0"/>
                    </a:moveTo>
                    <a:cubicBezTo>
                      <a:pt x="745" y="0"/>
                      <a:pt x="556" y="73"/>
                      <a:pt x="377" y="300"/>
                    </a:cubicBezTo>
                    <a:cubicBezTo>
                      <a:pt x="1" y="778"/>
                      <a:pt x="439" y="1152"/>
                      <a:pt x="863" y="1152"/>
                    </a:cubicBezTo>
                    <a:cubicBezTo>
                      <a:pt x="991" y="1152"/>
                      <a:pt x="1118" y="1118"/>
                      <a:pt x="1221" y="1042"/>
                    </a:cubicBezTo>
                    <a:cubicBezTo>
                      <a:pt x="1660" y="716"/>
                      <a:pt x="1632" y="594"/>
                      <a:pt x="1424" y="217"/>
                    </a:cubicBezTo>
                    <a:cubicBezTo>
                      <a:pt x="1424" y="217"/>
                      <a:pt x="1200" y="0"/>
                      <a:pt x="91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3729650" y="757475"/>
                <a:ext cx="38825" cy="32450"/>
              </a:xfrm>
              <a:custGeom>
                <a:avLst/>
                <a:gdLst/>
                <a:ahLst/>
                <a:cxnLst/>
                <a:rect l="l" t="t" r="r" b="b"/>
                <a:pathLst>
                  <a:path w="1553" h="1298" extrusionOk="0">
                    <a:moveTo>
                      <a:pt x="702" y="0"/>
                    </a:moveTo>
                    <a:cubicBezTo>
                      <a:pt x="346" y="0"/>
                      <a:pt x="1" y="421"/>
                      <a:pt x="97" y="784"/>
                    </a:cubicBezTo>
                    <a:cubicBezTo>
                      <a:pt x="208" y="1199"/>
                      <a:pt x="312" y="1297"/>
                      <a:pt x="573" y="1297"/>
                    </a:cubicBezTo>
                    <a:cubicBezTo>
                      <a:pt x="641" y="1297"/>
                      <a:pt x="720" y="1290"/>
                      <a:pt x="812" y="1281"/>
                    </a:cubicBezTo>
                    <a:cubicBezTo>
                      <a:pt x="812" y="1281"/>
                      <a:pt x="1553" y="975"/>
                      <a:pt x="1147" y="294"/>
                    </a:cubicBezTo>
                    <a:cubicBezTo>
                      <a:pt x="1022" y="84"/>
                      <a:pt x="861" y="0"/>
                      <a:pt x="702"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3870175" y="729075"/>
                <a:ext cx="39300" cy="29250"/>
              </a:xfrm>
              <a:custGeom>
                <a:avLst/>
                <a:gdLst/>
                <a:ahLst/>
                <a:cxnLst/>
                <a:rect l="l" t="t" r="r" b="b"/>
                <a:pathLst>
                  <a:path w="1572" h="1170" extrusionOk="0">
                    <a:moveTo>
                      <a:pt x="850" y="1"/>
                    </a:moveTo>
                    <a:cubicBezTo>
                      <a:pt x="666" y="1"/>
                      <a:pt x="478" y="67"/>
                      <a:pt x="359" y="207"/>
                    </a:cubicBezTo>
                    <a:cubicBezTo>
                      <a:pt x="1" y="624"/>
                      <a:pt x="59" y="735"/>
                      <a:pt x="343" y="1057"/>
                    </a:cubicBezTo>
                    <a:cubicBezTo>
                      <a:pt x="343" y="1057"/>
                      <a:pt x="528" y="1169"/>
                      <a:pt x="752" y="1169"/>
                    </a:cubicBezTo>
                    <a:cubicBezTo>
                      <a:pt x="953" y="1169"/>
                      <a:pt x="1185" y="1080"/>
                      <a:pt x="1346" y="742"/>
                    </a:cubicBezTo>
                    <a:cubicBezTo>
                      <a:pt x="1572" y="265"/>
                      <a:pt x="1217" y="1"/>
                      <a:pt x="85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3804950" y="774975"/>
                <a:ext cx="43750" cy="43375"/>
              </a:xfrm>
              <a:custGeom>
                <a:avLst/>
                <a:gdLst/>
                <a:ahLst/>
                <a:cxnLst/>
                <a:rect l="l" t="t" r="r" b="b"/>
                <a:pathLst>
                  <a:path w="1750" h="1735" extrusionOk="0">
                    <a:moveTo>
                      <a:pt x="1028" y="0"/>
                    </a:moveTo>
                    <a:cubicBezTo>
                      <a:pt x="1028" y="0"/>
                      <a:pt x="0" y="147"/>
                      <a:pt x="254" y="1176"/>
                    </a:cubicBezTo>
                    <a:cubicBezTo>
                      <a:pt x="353" y="1577"/>
                      <a:pt x="596" y="1735"/>
                      <a:pt x="857" y="1735"/>
                    </a:cubicBezTo>
                    <a:cubicBezTo>
                      <a:pt x="1267" y="1735"/>
                      <a:pt x="1720" y="1346"/>
                      <a:pt x="1732" y="898"/>
                    </a:cubicBezTo>
                    <a:cubicBezTo>
                      <a:pt x="1750" y="164"/>
                      <a:pt x="1598" y="95"/>
                      <a:pt x="102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3851925" y="762775"/>
                <a:ext cx="38325" cy="33125"/>
              </a:xfrm>
              <a:custGeom>
                <a:avLst/>
                <a:gdLst/>
                <a:ahLst/>
                <a:cxnLst/>
                <a:rect l="l" t="t" r="r" b="b"/>
                <a:pathLst>
                  <a:path w="1533" h="1325" extrusionOk="0">
                    <a:moveTo>
                      <a:pt x="971" y="1"/>
                    </a:moveTo>
                    <a:cubicBezTo>
                      <a:pt x="893" y="1"/>
                      <a:pt x="800" y="16"/>
                      <a:pt x="684" y="38"/>
                    </a:cubicBezTo>
                    <a:cubicBezTo>
                      <a:pt x="684" y="38"/>
                      <a:pt x="0" y="404"/>
                      <a:pt x="442" y="1060"/>
                    </a:cubicBezTo>
                    <a:cubicBezTo>
                      <a:pt x="569" y="1249"/>
                      <a:pt x="717" y="1325"/>
                      <a:pt x="860" y="1325"/>
                    </a:cubicBezTo>
                    <a:cubicBezTo>
                      <a:pt x="1214" y="1325"/>
                      <a:pt x="1533" y="856"/>
                      <a:pt x="1407" y="486"/>
                    </a:cubicBezTo>
                    <a:cubicBezTo>
                      <a:pt x="1279" y="109"/>
                      <a:pt x="1178" y="1"/>
                      <a:pt x="97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3818025" y="741550"/>
                <a:ext cx="41725" cy="28800"/>
              </a:xfrm>
              <a:custGeom>
                <a:avLst/>
                <a:gdLst/>
                <a:ahLst/>
                <a:cxnLst/>
                <a:rect l="l" t="t" r="r" b="b"/>
                <a:pathLst>
                  <a:path w="1669" h="1152" extrusionOk="0">
                    <a:moveTo>
                      <a:pt x="787" y="1"/>
                    </a:moveTo>
                    <a:cubicBezTo>
                      <a:pt x="668" y="1"/>
                      <a:pt x="550" y="31"/>
                      <a:pt x="452" y="99"/>
                    </a:cubicBezTo>
                    <a:cubicBezTo>
                      <a:pt x="0" y="411"/>
                      <a:pt x="26" y="533"/>
                      <a:pt x="219" y="918"/>
                    </a:cubicBezTo>
                    <a:cubicBezTo>
                      <a:pt x="219" y="918"/>
                      <a:pt x="445" y="1152"/>
                      <a:pt x="744" y="1152"/>
                    </a:cubicBezTo>
                    <a:cubicBezTo>
                      <a:pt x="906" y="1152"/>
                      <a:pt x="1089" y="1083"/>
                      <a:pt x="1269" y="870"/>
                    </a:cubicBezTo>
                    <a:cubicBezTo>
                      <a:pt x="1669" y="396"/>
                      <a:pt x="1218" y="1"/>
                      <a:pt x="78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3690300" y="734625"/>
                <a:ext cx="40750" cy="29500"/>
              </a:xfrm>
              <a:custGeom>
                <a:avLst/>
                <a:gdLst/>
                <a:ahLst/>
                <a:cxnLst/>
                <a:rect l="l" t="t" r="r" b="b"/>
                <a:pathLst>
                  <a:path w="1630" h="1180" extrusionOk="0">
                    <a:moveTo>
                      <a:pt x="1010" y="0"/>
                    </a:moveTo>
                    <a:cubicBezTo>
                      <a:pt x="936" y="0"/>
                      <a:pt x="853" y="12"/>
                      <a:pt x="761" y="38"/>
                    </a:cubicBezTo>
                    <a:cubicBezTo>
                      <a:pt x="0" y="258"/>
                      <a:pt x="423" y="1179"/>
                      <a:pt x="966" y="1179"/>
                    </a:cubicBezTo>
                    <a:cubicBezTo>
                      <a:pt x="966" y="1179"/>
                      <a:pt x="966" y="1179"/>
                      <a:pt x="967" y="1179"/>
                    </a:cubicBezTo>
                    <a:cubicBezTo>
                      <a:pt x="1510" y="1178"/>
                      <a:pt x="1560" y="1058"/>
                      <a:pt x="1629" y="614"/>
                    </a:cubicBezTo>
                    <a:cubicBezTo>
                      <a:pt x="1629" y="614"/>
                      <a:pt x="1547" y="0"/>
                      <a:pt x="101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3692675" y="214700"/>
                <a:ext cx="408550" cy="574650"/>
                <a:chOff x="3692675" y="214700"/>
                <a:chExt cx="408550" cy="574650"/>
              </a:xfrm>
            </p:grpSpPr>
            <p:sp>
              <p:nvSpPr>
                <p:cNvPr id="81" name="Google Shape;81;p3"/>
                <p:cNvSpPr/>
                <p:nvPr/>
              </p:nvSpPr>
              <p:spPr>
                <a:xfrm>
                  <a:off x="3772550" y="321800"/>
                  <a:ext cx="39600" cy="30575"/>
                </a:xfrm>
                <a:custGeom>
                  <a:avLst/>
                  <a:gdLst/>
                  <a:ahLst/>
                  <a:cxnLst/>
                  <a:rect l="l" t="t" r="r" b="b"/>
                  <a:pathLst>
                    <a:path w="1584" h="1223" extrusionOk="0">
                      <a:moveTo>
                        <a:pt x="778" y="0"/>
                      </a:moveTo>
                      <a:cubicBezTo>
                        <a:pt x="0" y="0"/>
                        <a:pt x="139" y="996"/>
                        <a:pt x="657" y="1152"/>
                      </a:cubicBezTo>
                      <a:cubicBezTo>
                        <a:pt x="811" y="1198"/>
                        <a:pt x="927" y="1222"/>
                        <a:pt x="1019" y="1222"/>
                      </a:cubicBezTo>
                      <a:cubicBezTo>
                        <a:pt x="1237" y="1222"/>
                        <a:pt x="1319" y="1089"/>
                        <a:pt x="1456" y="804"/>
                      </a:cubicBezTo>
                      <a:cubicBezTo>
                        <a:pt x="1456" y="804"/>
                        <a:pt x="1584" y="12"/>
                        <a:pt x="791" y="0"/>
                      </a:cubicBezTo>
                      <a:cubicBezTo>
                        <a:pt x="787" y="0"/>
                        <a:pt x="783" y="0"/>
                        <a:pt x="77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3934475" y="293300"/>
                  <a:ext cx="53250" cy="43300"/>
                </a:xfrm>
                <a:custGeom>
                  <a:avLst/>
                  <a:gdLst/>
                  <a:ahLst/>
                  <a:cxnLst/>
                  <a:rect l="l" t="t" r="r" b="b"/>
                  <a:pathLst>
                    <a:path w="2130" h="1732" extrusionOk="0">
                      <a:moveTo>
                        <a:pt x="806" y="0"/>
                      </a:moveTo>
                      <a:cubicBezTo>
                        <a:pt x="113" y="0"/>
                        <a:pt x="1" y="1051"/>
                        <a:pt x="512" y="1435"/>
                      </a:cubicBezTo>
                      <a:cubicBezTo>
                        <a:pt x="784" y="1639"/>
                        <a:pt x="960" y="1731"/>
                        <a:pt x="1112" y="1731"/>
                      </a:cubicBezTo>
                      <a:cubicBezTo>
                        <a:pt x="1289" y="1731"/>
                        <a:pt x="1432" y="1605"/>
                        <a:pt x="1651" y="1384"/>
                      </a:cubicBezTo>
                      <a:cubicBezTo>
                        <a:pt x="1651" y="1384"/>
                        <a:pt x="2130" y="463"/>
                        <a:pt x="1145" y="72"/>
                      </a:cubicBezTo>
                      <a:cubicBezTo>
                        <a:pt x="1020" y="23"/>
                        <a:pt x="907" y="0"/>
                        <a:pt x="80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 name="Google Shape;83;p3"/>
                <p:cNvGrpSpPr/>
                <p:nvPr/>
              </p:nvGrpSpPr>
              <p:grpSpPr>
                <a:xfrm>
                  <a:off x="3692675" y="214700"/>
                  <a:ext cx="408550" cy="574650"/>
                  <a:chOff x="3692675" y="214700"/>
                  <a:chExt cx="408550" cy="574650"/>
                </a:xfrm>
              </p:grpSpPr>
              <p:sp>
                <p:nvSpPr>
                  <p:cNvPr id="84" name="Google Shape;84;p3"/>
                  <p:cNvSpPr/>
                  <p:nvPr/>
                </p:nvSpPr>
                <p:spPr>
                  <a:xfrm>
                    <a:off x="3836825" y="429825"/>
                    <a:ext cx="47775" cy="43700"/>
                  </a:xfrm>
                  <a:custGeom>
                    <a:avLst/>
                    <a:gdLst/>
                    <a:ahLst/>
                    <a:cxnLst/>
                    <a:rect l="l" t="t" r="r" b="b"/>
                    <a:pathLst>
                      <a:path w="1911" h="1748" extrusionOk="0">
                        <a:moveTo>
                          <a:pt x="1091" y="1"/>
                        </a:moveTo>
                        <a:cubicBezTo>
                          <a:pt x="1058" y="1"/>
                          <a:pt x="1024" y="1"/>
                          <a:pt x="987" y="1"/>
                        </a:cubicBezTo>
                        <a:cubicBezTo>
                          <a:pt x="987" y="1"/>
                          <a:pt x="1" y="323"/>
                          <a:pt x="430" y="1294"/>
                        </a:cubicBezTo>
                        <a:cubicBezTo>
                          <a:pt x="574" y="1619"/>
                          <a:pt x="793" y="1748"/>
                          <a:pt x="1015" y="1748"/>
                        </a:cubicBezTo>
                        <a:cubicBezTo>
                          <a:pt x="1455" y="1748"/>
                          <a:pt x="1910" y="1244"/>
                          <a:pt x="1837" y="762"/>
                        </a:cubicBezTo>
                        <a:cubicBezTo>
                          <a:pt x="1733" y="80"/>
                          <a:pt x="1585" y="1"/>
                          <a:pt x="109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3879250" y="413050"/>
                    <a:ext cx="40075" cy="33450"/>
                  </a:xfrm>
                  <a:custGeom>
                    <a:avLst/>
                    <a:gdLst/>
                    <a:ahLst/>
                    <a:cxnLst/>
                    <a:rect l="l" t="t" r="r" b="b"/>
                    <a:pathLst>
                      <a:path w="1603" h="1338" extrusionOk="0">
                        <a:moveTo>
                          <a:pt x="964" y="1"/>
                        </a:moveTo>
                        <a:cubicBezTo>
                          <a:pt x="870" y="1"/>
                          <a:pt x="759" y="38"/>
                          <a:pt x="609" y="95"/>
                        </a:cubicBezTo>
                        <a:cubicBezTo>
                          <a:pt x="609" y="95"/>
                          <a:pt x="1" y="575"/>
                          <a:pt x="551" y="1144"/>
                        </a:cubicBezTo>
                        <a:cubicBezTo>
                          <a:pt x="684" y="1281"/>
                          <a:pt x="817" y="1338"/>
                          <a:pt x="939" y="1338"/>
                        </a:cubicBezTo>
                        <a:cubicBezTo>
                          <a:pt x="1325" y="1338"/>
                          <a:pt x="1602" y="775"/>
                          <a:pt x="1401" y="409"/>
                        </a:cubicBezTo>
                        <a:cubicBezTo>
                          <a:pt x="1235" y="108"/>
                          <a:pt x="1124" y="1"/>
                          <a:pt x="96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3871975" y="463250"/>
                    <a:ext cx="40925" cy="29625"/>
                  </a:xfrm>
                  <a:custGeom>
                    <a:avLst/>
                    <a:gdLst/>
                    <a:ahLst/>
                    <a:cxnLst/>
                    <a:rect l="l" t="t" r="r" b="b"/>
                    <a:pathLst>
                      <a:path w="1637" h="1185" extrusionOk="0">
                        <a:moveTo>
                          <a:pt x="1026" y="1"/>
                        </a:moveTo>
                        <a:cubicBezTo>
                          <a:pt x="932" y="1"/>
                          <a:pt x="825" y="22"/>
                          <a:pt x="704" y="74"/>
                        </a:cubicBezTo>
                        <a:cubicBezTo>
                          <a:pt x="1" y="372"/>
                          <a:pt x="469" y="1185"/>
                          <a:pt x="985" y="1185"/>
                        </a:cubicBezTo>
                        <a:cubicBezTo>
                          <a:pt x="1006" y="1185"/>
                          <a:pt x="1026" y="1183"/>
                          <a:pt x="1047" y="1181"/>
                        </a:cubicBezTo>
                        <a:cubicBezTo>
                          <a:pt x="1586" y="1112"/>
                          <a:pt x="1622" y="987"/>
                          <a:pt x="1636" y="539"/>
                        </a:cubicBezTo>
                        <a:cubicBezTo>
                          <a:pt x="1636" y="539"/>
                          <a:pt x="1495" y="1"/>
                          <a:pt x="102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3910900" y="442950"/>
                    <a:ext cx="39900" cy="31975"/>
                  </a:xfrm>
                  <a:custGeom>
                    <a:avLst/>
                    <a:gdLst/>
                    <a:ahLst/>
                    <a:cxnLst/>
                    <a:rect l="l" t="t" r="r" b="b"/>
                    <a:pathLst>
                      <a:path w="1596" h="1279" extrusionOk="0">
                        <a:moveTo>
                          <a:pt x="641" y="1"/>
                        </a:moveTo>
                        <a:cubicBezTo>
                          <a:pt x="48" y="1"/>
                          <a:pt x="0" y="865"/>
                          <a:pt x="429" y="1114"/>
                        </a:cubicBezTo>
                        <a:cubicBezTo>
                          <a:pt x="620" y="1225"/>
                          <a:pt x="751" y="1278"/>
                          <a:pt x="858" y="1278"/>
                        </a:cubicBezTo>
                        <a:cubicBezTo>
                          <a:pt x="1012" y="1278"/>
                          <a:pt x="1118" y="1168"/>
                          <a:pt x="1286" y="963"/>
                        </a:cubicBezTo>
                        <a:cubicBezTo>
                          <a:pt x="1286" y="963"/>
                          <a:pt x="1595" y="222"/>
                          <a:pt x="828" y="26"/>
                        </a:cubicBezTo>
                        <a:cubicBezTo>
                          <a:pt x="761" y="9"/>
                          <a:pt x="699" y="1"/>
                          <a:pt x="64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3831150" y="392050"/>
                    <a:ext cx="41100" cy="28450"/>
                  </a:xfrm>
                  <a:custGeom>
                    <a:avLst/>
                    <a:gdLst/>
                    <a:ahLst/>
                    <a:cxnLst/>
                    <a:rect l="l" t="t" r="r" b="b"/>
                    <a:pathLst>
                      <a:path w="1644" h="1138" extrusionOk="0">
                        <a:moveTo>
                          <a:pt x="994" y="1"/>
                        </a:moveTo>
                        <a:cubicBezTo>
                          <a:pt x="927" y="1"/>
                          <a:pt x="853" y="9"/>
                          <a:pt x="772" y="28"/>
                        </a:cubicBezTo>
                        <a:cubicBezTo>
                          <a:pt x="0" y="210"/>
                          <a:pt x="421" y="1115"/>
                          <a:pt x="970" y="1135"/>
                        </a:cubicBezTo>
                        <a:cubicBezTo>
                          <a:pt x="1008" y="1136"/>
                          <a:pt x="1043" y="1137"/>
                          <a:pt x="1076" y="1137"/>
                        </a:cubicBezTo>
                        <a:cubicBezTo>
                          <a:pt x="1525" y="1137"/>
                          <a:pt x="1576" y="1012"/>
                          <a:pt x="1644" y="616"/>
                        </a:cubicBezTo>
                        <a:cubicBezTo>
                          <a:pt x="1644" y="616"/>
                          <a:pt x="1563" y="1"/>
                          <a:pt x="99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3793175" y="440000"/>
                    <a:ext cx="43600" cy="43025"/>
                  </a:xfrm>
                  <a:custGeom>
                    <a:avLst/>
                    <a:gdLst/>
                    <a:ahLst/>
                    <a:cxnLst/>
                    <a:rect l="l" t="t" r="r" b="b"/>
                    <a:pathLst>
                      <a:path w="1744" h="1721" extrusionOk="0">
                        <a:moveTo>
                          <a:pt x="953" y="1"/>
                        </a:moveTo>
                        <a:cubicBezTo>
                          <a:pt x="556" y="1"/>
                          <a:pt x="109" y="347"/>
                          <a:pt x="68" y="777"/>
                        </a:cubicBezTo>
                        <a:cubicBezTo>
                          <a:pt x="1" y="1509"/>
                          <a:pt x="147" y="1588"/>
                          <a:pt x="709" y="1720"/>
                        </a:cubicBezTo>
                        <a:cubicBezTo>
                          <a:pt x="709" y="1720"/>
                          <a:pt x="1743" y="1646"/>
                          <a:pt x="1562" y="601"/>
                        </a:cubicBezTo>
                        <a:cubicBezTo>
                          <a:pt x="1487" y="171"/>
                          <a:pt x="1232" y="1"/>
                          <a:pt x="953"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3767050" y="534800"/>
                    <a:ext cx="53050" cy="43200"/>
                  </a:xfrm>
                  <a:custGeom>
                    <a:avLst/>
                    <a:gdLst/>
                    <a:ahLst/>
                    <a:cxnLst/>
                    <a:rect l="l" t="t" r="r" b="b"/>
                    <a:pathLst>
                      <a:path w="2122" h="1728" extrusionOk="0">
                        <a:moveTo>
                          <a:pt x="1005" y="0"/>
                        </a:moveTo>
                        <a:cubicBezTo>
                          <a:pt x="825" y="0"/>
                          <a:pt x="683" y="128"/>
                          <a:pt x="465" y="355"/>
                        </a:cubicBezTo>
                        <a:cubicBezTo>
                          <a:pt x="465" y="355"/>
                          <a:pt x="0" y="1283"/>
                          <a:pt x="990" y="1660"/>
                        </a:cubicBezTo>
                        <a:cubicBezTo>
                          <a:pt x="1112" y="1706"/>
                          <a:pt x="1222" y="1727"/>
                          <a:pt x="1320" y="1727"/>
                        </a:cubicBezTo>
                        <a:cubicBezTo>
                          <a:pt x="2022" y="1727"/>
                          <a:pt x="2122" y="667"/>
                          <a:pt x="1603" y="287"/>
                        </a:cubicBezTo>
                        <a:cubicBezTo>
                          <a:pt x="1332" y="90"/>
                          <a:pt x="1155" y="0"/>
                          <a:pt x="100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3789425" y="499850"/>
                    <a:ext cx="39600" cy="29725"/>
                  </a:xfrm>
                  <a:custGeom>
                    <a:avLst/>
                    <a:gdLst/>
                    <a:ahLst/>
                    <a:cxnLst/>
                    <a:rect l="l" t="t" r="r" b="b"/>
                    <a:pathLst>
                      <a:path w="1584" h="1189" extrusionOk="0">
                        <a:moveTo>
                          <a:pt x="506" y="1"/>
                        </a:moveTo>
                        <a:cubicBezTo>
                          <a:pt x="286" y="1"/>
                          <a:pt x="211" y="131"/>
                          <a:pt x="88" y="409"/>
                        </a:cubicBezTo>
                        <a:cubicBezTo>
                          <a:pt x="88" y="409"/>
                          <a:pt x="1" y="1180"/>
                          <a:pt x="793" y="1189"/>
                        </a:cubicBezTo>
                        <a:cubicBezTo>
                          <a:pt x="797" y="1189"/>
                          <a:pt x="801" y="1189"/>
                          <a:pt x="805" y="1189"/>
                        </a:cubicBezTo>
                        <a:cubicBezTo>
                          <a:pt x="1584" y="1189"/>
                          <a:pt x="1394" y="219"/>
                          <a:pt x="870" y="68"/>
                        </a:cubicBezTo>
                        <a:cubicBezTo>
                          <a:pt x="714" y="24"/>
                          <a:pt x="598" y="1"/>
                          <a:pt x="50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3818575" y="537375"/>
                    <a:ext cx="38850" cy="29925"/>
                  </a:xfrm>
                  <a:custGeom>
                    <a:avLst/>
                    <a:gdLst/>
                    <a:ahLst/>
                    <a:cxnLst/>
                    <a:rect l="l" t="t" r="r" b="b"/>
                    <a:pathLst>
                      <a:path w="1554" h="1197" extrusionOk="0">
                        <a:moveTo>
                          <a:pt x="771" y="1"/>
                        </a:moveTo>
                        <a:cubicBezTo>
                          <a:pt x="567" y="1"/>
                          <a:pt x="335" y="92"/>
                          <a:pt x="195" y="445"/>
                        </a:cubicBezTo>
                        <a:cubicBezTo>
                          <a:pt x="1" y="931"/>
                          <a:pt x="367" y="1196"/>
                          <a:pt x="734" y="1196"/>
                        </a:cubicBezTo>
                        <a:cubicBezTo>
                          <a:pt x="922" y="1196"/>
                          <a:pt x="1111" y="1126"/>
                          <a:pt x="1223" y="980"/>
                        </a:cubicBezTo>
                        <a:cubicBezTo>
                          <a:pt x="1553" y="550"/>
                          <a:pt x="1491" y="438"/>
                          <a:pt x="1181" y="109"/>
                        </a:cubicBezTo>
                        <a:cubicBezTo>
                          <a:pt x="1181" y="109"/>
                          <a:pt x="993" y="1"/>
                          <a:pt x="77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3820025" y="481650"/>
                    <a:ext cx="43350" cy="46425"/>
                  </a:xfrm>
                  <a:custGeom>
                    <a:avLst/>
                    <a:gdLst/>
                    <a:ahLst/>
                    <a:cxnLst/>
                    <a:rect l="l" t="t" r="r" b="b"/>
                    <a:pathLst>
                      <a:path w="1734" h="1857" extrusionOk="0">
                        <a:moveTo>
                          <a:pt x="1061" y="0"/>
                        </a:moveTo>
                        <a:cubicBezTo>
                          <a:pt x="944" y="0"/>
                          <a:pt x="808" y="54"/>
                          <a:pt x="655" y="192"/>
                        </a:cubicBezTo>
                        <a:cubicBezTo>
                          <a:pt x="0" y="776"/>
                          <a:pt x="518" y="1856"/>
                          <a:pt x="1031" y="1856"/>
                        </a:cubicBezTo>
                        <a:cubicBezTo>
                          <a:pt x="1077" y="1856"/>
                          <a:pt x="1122" y="1848"/>
                          <a:pt x="1167" y="1830"/>
                        </a:cubicBezTo>
                        <a:cubicBezTo>
                          <a:pt x="1713" y="1609"/>
                          <a:pt x="1734" y="1408"/>
                          <a:pt x="1685" y="710"/>
                        </a:cubicBezTo>
                        <a:cubicBezTo>
                          <a:pt x="1685" y="710"/>
                          <a:pt x="1489" y="0"/>
                          <a:pt x="106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3889125" y="614350"/>
                    <a:ext cx="43575" cy="42900"/>
                  </a:xfrm>
                  <a:custGeom>
                    <a:avLst/>
                    <a:gdLst/>
                    <a:ahLst/>
                    <a:cxnLst/>
                    <a:rect l="l" t="t" r="r" b="b"/>
                    <a:pathLst>
                      <a:path w="1743" h="1716" extrusionOk="0">
                        <a:moveTo>
                          <a:pt x="1038" y="1"/>
                        </a:moveTo>
                        <a:cubicBezTo>
                          <a:pt x="1038" y="1"/>
                          <a:pt x="1" y="59"/>
                          <a:pt x="167" y="1106"/>
                        </a:cubicBezTo>
                        <a:cubicBezTo>
                          <a:pt x="237" y="1543"/>
                          <a:pt x="494" y="1715"/>
                          <a:pt x="777" y="1715"/>
                        </a:cubicBezTo>
                        <a:cubicBezTo>
                          <a:pt x="1172" y="1715"/>
                          <a:pt x="1616" y="1377"/>
                          <a:pt x="1663" y="952"/>
                        </a:cubicBezTo>
                        <a:cubicBezTo>
                          <a:pt x="1743" y="223"/>
                          <a:pt x="1596" y="142"/>
                          <a:pt x="103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3932825" y="608500"/>
                    <a:ext cx="37175" cy="32875"/>
                  </a:xfrm>
                  <a:custGeom>
                    <a:avLst/>
                    <a:gdLst/>
                    <a:ahLst/>
                    <a:cxnLst/>
                    <a:rect l="l" t="t" r="r" b="b"/>
                    <a:pathLst>
                      <a:path w="1487" h="1315" extrusionOk="0">
                        <a:moveTo>
                          <a:pt x="939" y="0"/>
                        </a:moveTo>
                        <a:cubicBezTo>
                          <a:pt x="874" y="0"/>
                          <a:pt x="799" y="7"/>
                          <a:pt x="712" y="16"/>
                        </a:cubicBezTo>
                        <a:cubicBezTo>
                          <a:pt x="712" y="16"/>
                          <a:pt x="0" y="325"/>
                          <a:pt x="385" y="1015"/>
                        </a:cubicBezTo>
                        <a:cubicBezTo>
                          <a:pt x="505" y="1229"/>
                          <a:pt x="660" y="1315"/>
                          <a:pt x="813" y="1315"/>
                        </a:cubicBezTo>
                        <a:cubicBezTo>
                          <a:pt x="1155" y="1315"/>
                          <a:pt x="1487" y="891"/>
                          <a:pt x="1395" y="523"/>
                        </a:cubicBezTo>
                        <a:cubicBezTo>
                          <a:pt x="1290" y="100"/>
                          <a:pt x="1191" y="0"/>
                          <a:pt x="939"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3954575" y="643350"/>
                    <a:ext cx="41975" cy="33025"/>
                  </a:xfrm>
                  <a:custGeom>
                    <a:avLst/>
                    <a:gdLst/>
                    <a:ahLst/>
                    <a:cxnLst/>
                    <a:rect l="l" t="t" r="r" b="b"/>
                    <a:pathLst>
                      <a:path w="1679" h="1321" extrusionOk="0">
                        <a:moveTo>
                          <a:pt x="677" y="1"/>
                        </a:moveTo>
                        <a:cubicBezTo>
                          <a:pt x="199" y="1"/>
                          <a:pt x="1" y="720"/>
                          <a:pt x="321" y="1041"/>
                        </a:cubicBezTo>
                        <a:cubicBezTo>
                          <a:pt x="518" y="1237"/>
                          <a:pt x="645" y="1320"/>
                          <a:pt x="771" y="1320"/>
                        </a:cubicBezTo>
                        <a:cubicBezTo>
                          <a:pt x="892" y="1320"/>
                          <a:pt x="1012" y="1243"/>
                          <a:pt x="1190" y="1114"/>
                        </a:cubicBezTo>
                        <a:cubicBezTo>
                          <a:pt x="1190" y="1114"/>
                          <a:pt x="1679" y="479"/>
                          <a:pt x="987" y="92"/>
                        </a:cubicBezTo>
                        <a:cubicBezTo>
                          <a:pt x="874" y="28"/>
                          <a:pt x="770" y="1"/>
                          <a:pt x="67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3903375" y="527500"/>
                    <a:ext cx="53250" cy="43300"/>
                  </a:xfrm>
                  <a:custGeom>
                    <a:avLst/>
                    <a:gdLst/>
                    <a:ahLst/>
                    <a:cxnLst/>
                    <a:rect l="l" t="t" r="r" b="b"/>
                    <a:pathLst>
                      <a:path w="2130" h="1732" extrusionOk="0">
                        <a:moveTo>
                          <a:pt x="806" y="1"/>
                        </a:moveTo>
                        <a:cubicBezTo>
                          <a:pt x="113" y="1"/>
                          <a:pt x="1" y="1051"/>
                          <a:pt x="513" y="1436"/>
                        </a:cubicBezTo>
                        <a:cubicBezTo>
                          <a:pt x="784" y="1639"/>
                          <a:pt x="960" y="1731"/>
                          <a:pt x="1112" y="1731"/>
                        </a:cubicBezTo>
                        <a:cubicBezTo>
                          <a:pt x="1289" y="1731"/>
                          <a:pt x="1432" y="1606"/>
                          <a:pt x="1651" y="1385"/>
                        </a:cubicBezTo>
                        <a:cubicBezTo>
                          <a:pt x="1651" y="1385"/>
                          <a:pt x="2129" y="463"/>
                          <a:pt x="1145" y="73"/>
                        </a:cubicBezTo>
                        <a:cubicBezTo>
                          <a:pt x="1020" y="23"/>
                          <a:pt x="907" y="1"/>
                          <a:pt x="80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3894150" y="575700"/>
                    <a:ext cx="39525" cy="29850"/>
                  </a:xfrm>
                  <a:custGeom>
                    <a:avLst/>
                    <a:gdLst/>
                    <a:ahLst/>
                    <a:cxnLst/>
                    <a:rect l="l" t="t" r="r" b="b"/>
                    <a:pathLst>
                      <a:path w="1581" h="1194" extrusionOk="0">
                        <a:moveTo>
                          <a:pt x="764" y="0"/>
                        </a:moveTo>
                        <a:cubicBezTo>
                          <a:pt x="0" y="0"/>
                          <a:pt x="177" y="962"/>
                          <a:pt x="696" y="1121"/>
                        </a:cubicBezTo>
                        <a:cubicBezTo>
                          <a:pt x="855" y="1169"/>
                          <a:pt x="974" y="1194"/>
                          <a:pt x="1066" y="1194"/>
                        </a:cubicBezTo>
                        <a:cubicBezTo>
                          <a:pt x="1279" y="1194"/>
                          <a:pt x="1356" y="1064"/>
                          <a:pt x="1482" y="792"/>
                        </a:cubicBezTo>
                        <a:cubicBezTo>
                          <a:pt x="1482" y="792"/>
                          <a:pt x="1580" y="23"/>
                          <a:pt x="789" y="1"/>
                        </a:cubicBezTo>
                        <a:cubicBezTo>
                          <a:pt x="781" y="0"/>
                          <a:pt x="772" y="0"/>
                          <a:pt x="764"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3868975" y="503400"/>
                    <a:ext cx="39500" cy="29850"/>
                  </a:xfrm>
                  <a:custGeom>
                    <a:avLst/>
                    <a:gdLst/>
                    <a:ahLst/>
                    <a:cxnLst/>
                    <a:rect l="l" t="t" r="r" b="b"/>
                    <a:pathLst>
                      <a:path w="1580" h="1194" extrusionOk="0">
                        <a:moveTo>
                          <a:pt x="764" y="1"/>
                        </a:moveTo>
                        <a:cubicBezTo>
                          <a:pt x="0" y="1"/>
                          <a:pt x="177" y="964"/>
                          <a:pt x="697" y="1121"/>
                        </a:cubicBezTo>
                        <a:cubicBezTo>
                          <a:pt x="857" y="1169"/>
                          <a:pt x="975" y="1193"/>
                          <a:pt x="1067" y="1193"/>
                        </a:cubicBezTo>
                        <a:cubicBezTo>
                          <a:pt x="1279" y="1193"/>
                          <a:pt x="1356" y="1065"/>
                          <a:pt x="1481" y="793"/>
                        </a:cubicBezTo>
                        <a:cubicBezTo>
                          <a:pt x="1481" y="793"/>
                          <a:pt x="1580" y="23"/>
                          <a:pt x="789" y="1"/>
                        </a:cubicBezTo>
                        <a:cubicBezTo>
                          <a:pt x="781" y="1"/>
                          <a:pt x="773" y="1"/>
                          <a:pt x="76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3866000" y="537575"/>
                    <a:ext cx="39000" cy="29925"/>
                  </a:xfrm>
                  <a:custGeom>
                    <a:avLst/>
                    <a:gdLst/>
                    <a:ahLst/>
                    <a:cxnLst/>
                    <a:rect l="l" t="t" r="r" b="b"/>
                    <a:pathLst>
                      <a:path w="1560" h="1197" extrusionOk="0">
                        <a:moveTo>
                          <a:pt x="819" y="1"/>
                        </a:moveTo>
                        <a:cubicBezTo>
                          <a:pt x="634" y="1"/>
                          <a:pt x="450" y="68"/>
                          <a:pt x="338" y="210"/>
                        </a:cubicBezTo>
                        <a:cubicBezTo>
                          <a:pt x="0" y="637"/>
                          <a:pt x="61" y="750"/>
                          <a:pt x="365" y="1082"/>
                        </a:cubicBezTo>
                        <a:cubicBezTo>
                          <a:pt x="365" y="1082"/>
                          <a:pt x="558" y="1197"/>
                          <a:pt x="784" y="1197"/>
                        </a:cubicBezTo>
                        <a:cubicBezTo>
                          <a:pt x="986" y="1197"/>
                          <a:pt x="1215" y="1105"/>
                          <a:pt x="1358" y="761"/>
                        </a:cubicBezTo>
                        <a:cubicBezTo>
                          <a:pt x="1560" y="272"/>
                          <a:pt x="1189" y="1"/>
                          <a:pt x="819"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3859350" y="574525"/>
                    <a:ext cx="41450" cy="29750"/>
                  </a:xfrm>
                  <a:custGeom>
                    <a:avLst/>
                    <a:gdLst/>
                    <a:ahLst/>
                    <a:cxnLst/>
                    <a:rect l="l" t="t" r="r" b="b"/>
                    <a:pathLst>
                      <a:path w="1658" h="1190" extrusionOk="0">
                        <a:moveTo>
                          <a:pt x="669" y="1"/>
                        </a:moveTo>
                        <a:cubicBezTo>
                          <a:pt x="629" y="1"/>
                          <a:pt x="588" y="5"/>
                          <a:pt x="548" y="15"/>
                        </a:cubicBezTo>
                        <a:cubicBezTo>
                          <a:pt x="22" y="150"/>
                          <a:pt x="1" y="278"/>
                          <a:pt x="42" y="725"/>
                        </a:cubicBezTo>
                        <a:cubicBezTo>
                          <a:pt x="42" y="725"/>
                          <a:pt x="227" y="1189"/>
                          <a:pt x="643" y="1189"/>
                        </a:cubicBezTo>
                        <a:cubicBezTo>
                          <a:pt x="753" y="1189"/>
                          <a:pt x="880" y="1157"/>
                          <a:pt x="1024" y="1073"/>
                        </a:cubicBezTo>
                        <a:cubicBezTo>
                          <a:pt x="1657" y="706"/>
                          <a:pt x="1163" y="1"/>
                          <a:pt x="669"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3836725" y="612225"/>
                    <a:ext cx="44725" cy="40950"/>
                  </a:xfrm>
                  <a:custGeom>
                    <a:avLst/>
                    <a:gdLst/>
                    <a:ahLst/>
                    <a:cxnLst/>
                    <a:rect l="l" t="t" r="r" b="b"/>
                    <a:pathLst>
                      <a:path w="1789" h="1638" extrusionOk="0">
                        <a:moveTo>
                          <a:pt x="1110" y="0"/>
                        </a:moveTo>
                        <a:cubicBezTo>
                          <a:pt x="763" y="0"/>
                          <a:pt x="379" y="209"/>
                          <a:pt x="254" y="548"/>
                        </a:cubicBezTo>
                        <a:cubicBezTo>
                          <a:pt x="0" y="1236"/>
                          <a:pt x="122" y="1351"/>
                          <a:pt x="631" y="1623"/>
                        </a:cubicBezTo>
                        <a:cubicBezTo>
                          <a:pt x="631" y="1623"/>
                          <a:pt x="704" y="1637"/>
                          <a:pt x="814" y="1637"/>
                        </a:cubicBezTo>
                        <a:cubicBezTo>
                          <a:pt x="1111" y="1637"/>
                          <a:pt x="1674" y="1533"/>
                          <a:pt x="1742" y="761"/>
                        </a:cubicBezTo>
                        <a:cubicBezTo>
                          <a:pt x="1788" y="224"/>
                          <a:pt x="1468" y="0"/>
                          <a:pt x="111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3"/>
                  <p:cNvSpPr/>
                  <p:nvPr/>
                </p:nvSpPr>
                <p:spPr>
                  <a:xfrm>
                    <a:off x="3804925" y="625550"/>
                    <a:ext cx="32675" cy="32450"/>
                  </a:xfrm>
                  <a:custGeom>
                    <a:avLst/>
                    <a:gdLst/>
                    <a:ahLst/>
                    <a:cxnLst/>
                    <a:rect l="l" t="t" r="r" b="b"/>
                    <a:pathLst>
                      <a:path w="1307" h="1298" extrusionOk="0">
                        <a:moveTo>
                          <a:pt x="652" y="1"/>
                        </a:moveTo>
                        <a:cubicBezTo>
                          <a:pt x="343" y="1"/>
                          <a:pt x="2" y="302"/>
                          <a:pt x="1" y="641"/>
                        </a:cubicBezTo>
                        <a:cubicBezTo>
                          <a:pt x="0" y="1188"/>
                          <a:pt x="116" y="1238"/>
                          <a:pt x="541" y="1298"/>
                        </a:cubicBezTo>
                        <a:cubicBezTo>
                          <a:pt x="541" y="1298"/>
                          <a:pt x="1307" y="1171"/>
                          <a:pt x="1100" y="408"/>
                        </a:cubicBezTo>
                        <a:cubicBezTo>
                          <a:pt x="1021" y="115"/>
                          <a:pt x="843" y="1"/>
                          <a:pt x="65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3744425" y="562275"/>
                    <a:ext cx="32650" cy="32450"/>
                  </a:xfrm>
                  <a:custGeom>
                    <a:avLst/>
                    <a:gdLst/>
                    <a:ahLst/>
                    <a:cxnLst/>
                    <a:rect l="l" t="t" r="r" b="b"/>
                    <a:pathLst>
                      <a:path w="1306" h="1298" extrusionOk="0">
                        <a:moveTo>
                          <a:pt x="651" y="1"/>
                        </a:moveTo>
                        <a:cubicBezTo>
                          <a:pt x="342" y="1"/>
                          <a:pt x="1" y="302"/>
                          <a:pt x="0" y="641"/>
                        </a:cubicBezTo>
                        <a:cubicBezTo>
                          <a:pt x="0" y="1190"/>
                          <a:pt x="116" y="1238"/>
                          <a:pt x="541" y="1298"/>
                        </a:cubicBezTo>
                        <a:cubicBezTo>
                          <a:pt x="541" y="1298"/>
                          <a:pt x="1306" y="1171"/>
                          <a:pt x="1099" y="408"/>
                        </a:cubicBezTo>
                        <a:cubicBezTo>
                          <a:pt x="1020" y="116"/>
                          <a:pt x="842" y="1"/>
                          <a:pt x="65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3819875" y="584225"/>
                    <a:ext cx="39350" cy="31100"/>
                  </a:xfrm>
                  <a:custGeom>
                    <a:avLst/>
                    <a:gdLst/>
                    <a:ahLst/>
                    <a:cxnLst/>
                    <a:rect l="l" t="t" r="r" b="b"/>
                    <a:pathLst>
                      <a:path w="1574" h="1244" extrusionOk="0">
                        <a:moveTo>
                          <a:pt x="629" y="1"/>
                        </a:moveTo>
                        <a:cubicBezTo>
                          <a:pt x="440" y="1"/>
                          <a:pt x="349" y="128"/>
                          <a:pt x="197" y="381"/>
                        </a:cubicBezTo>
                        <a:cubicBezTo>
                          <a:pt x="197" y="381"/>
                          <a:pt x="0" y="1158"/>
                          <a:pt x="789" y="1239"/>
                        </a:cubicBezTo>
                        <a:cubicBezTo>
                          <a:pt x="818" y="1242"/>
                          <a:pt x="847" y="1244"/>
                          <a:pt x="874" y="1244"/>
                        </a:cubicBezTo>
                        <a:cubicBezTo>
                          <a:pt x="1573" y="1244"/>
                          <a:pt x="1509" y="297"/>
                          <a:pt x="1023" y="104"/>
                        </a:cubicBezTo>
                        <a:cubicBezTo>
                          <a:pt x="850" y="35"/>
                          <a:pt x="726" y="1"/>
                          <a:pt x="629"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3777975" y="584975"/>
                    <a:ext cx="41700" cy="33175"/>
                  </a:xfrm>
                  <a:custGeom>
                    <a:avLst/>
                    <a:gdLst/>
                    <a:ahLst/>
                    <a:cxnLst/>
                    <a:rect l="l" t="t" r="r" b="b"/>
                    <a:pathLst>
                      <a:path w="1668" h="1327" extrusionOk="0">
                        <a:moveTo>
                          <a:pt x="1010" y="1"/>
                        </a:moveTo>
                        <a:cubicBezTo>
                          <a:pt x="910" y="1"/>
                          <a:pt x="791" y="43"/>
                          <a:pt x="629" y="108"/>
                        </a:cubicBezTo>
                        <a:cubicBezTo>
                          <a:pt x="629" y="108"/>
                          <a:pt x="0" y="606"/>
                          <a:pt x="578" y="1149"/>
                        </a:cubicBezTo>
                        <a:cubicBezTo>
                          <a:pt x="711" y="1274"/>
                          <a:pt x="844" y="1326"/>
                          <a:pt x="966" y="1326"/>
                        </a:cubicBezTo>
                        <a:cubicBezTo>
                          <a:pt x="1375" y="1326"/>
                          <a:pt x="1668" y="748"/>
                          <a:pt x="1452" y="390"/>
                        </a:cubicBezTo>
                        <a:cubicBezTo>
                          <a:pt x="1283" y="105"/>
                          <a:pt x="1169" y="1"/>
                          <a:pt x="101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3705275" y="535025"/>
                    <a:ext cx="40900" cy="29650"/>
                  </a:xfrm>
                  <a:custGeom>
                    <a:avLst/>
                    <a:gdLst/>
                    <a:ahLst/>
                    <a:cxnLst/>
                    <a:rect l="l" t="t" r="r" b="b"/>
                    <a:pathLst>
                      <a:path w="1636" h="1186" extrusionOk="0">
                        <a:moveTo>
                          <a:pt x="1025" y="1"/>
                        </a:moveTo>
                        <a:cubicBezTo>
                          <a:pt x="931" y="1"/>
                          <a:pt x="824" y="22"/>
                          <a:pt x="703" y="74"/>
                        </a:cubicBezTo>
                        <a:cubicBezTo>
                          <a:pt x="1" y="372"/>
                          <a:pt x="469" y="1185"/>
                          <a:pt x="986" y="1185"/>
                        </a:cubicBezTo>
                        <a:cubicBezTo>
                          <a:pt x="1006" y="1185"/>
                          <a:pt x="1026" y="1184"/>
                          <a:pt x="1046" y="1181"/>
                        </a:cubicBezTo>
                        <a:cubicBezTo>
                          <a:pt x="1585" y="1113"/>
                          <a:pt x="1622" y="988"/>
                          <a:pt x="1635" y="540"/>
                        </a:cubicBezTo>
                        <a:cubicBezTo>
                          <a:pt x="1635" y="540"/>
                          <a:pt x="1495" y="1"/>
                          <a:pt x="102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3744200" y="514750"/>
                    <a:ext cx="39900" cy="31975"/>
                  </a:xfrm>
                  <a:custGeom>
                    <a:avLst/>
                    <a:gdLst/>
                    <a:ahLst/>
                    <a:cxnLst/>
                    <a:rect l="l" t="t" r="r" b="b"/>
                    <a:pathLst>
                      <a:path w="1596" h="1279" extrusionOk="0">
                        <a:moveTo>
                          <a:pt x="641" y="0"/>
                        </a:moveTo>
                        <a:cubicBezTo>
                          <a:pt x="47" y="0"/>
                          <a:pt x="0" y="864"/>
                          <a:pt x="428" y="1113"/>
                        </a:cubicBezTo>
                        <a:cubicBezTo>
                          <a:pt x="620" y="1225"/>
                          <a:pt x="751" y="1279"/>
                          <a:pt x="858" y="1279"/>
                        </a:cubicBezTo>
                        <a:cubicBezTo>
                          <a:pt x="1013" y="1279"/>
                          <a:pt x="1118" y="1168"/>
                          <a:pt x="1286" y="962"/>
                        </a:cubicBezTo>
                        <a:cubicBezTo>
                          <a:pt x="1286" y="962"/>
                          <a:pt x="1596" y="223"/>
                          <a:pt x="827" y="25"/>
                        </a:cubicBezTo>
                        <a:cubicBezTo>
                          <a:pt x="760" y="8"/>
                          <a:pt x="698" y="0"/>
                          <a:pt x="64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4020550" y="484550"/>
                    <a:ext cx="41125" cy="28400"/>
                  </a:xfrm>
                  <a:custGeom>
                    <a:avLst/>
                    <a:gdLst/>
                    <a:ahLst/>
                    <a:cxnLst/>
                    <a:rect l="l" t="t" r="r" b="b"/>
                    <a:pathLst>
                      <a:path w="1645" h="1136" extrusionOk="0">
                        <a:moveTo>
                          <a:pt x="995" y="0"/>
                        </a:moveTo>
                        <a:cubicBezTo>
                          <a:pt x="928" y="0"/>
                          <a:pt x="854" y="9"/>
                          <a:pt x="772" y="28"/>
                        </a:cubicBezTo>
                        <a:cubicBezTo>
                          <a:pt x="1" y="210"/>
                          <a:pt x="423" y="1116"/>
                          <a:pt x="971" y="1134"/>
                        </a:cubicBezTo>
                        <a:cubicBezTo>
                          <a:pt x="1010" y="1135"/>
                          <a:pt x="1046" y="1136"/>
                          <a:pt x="1080" y="1136"/>
                        </a:cubicBezTo>
                        <a:cubicBezTo>
                          <a:pt x="1526" y="1136"/>
                          <a:pt x="1577" y="1009"/>
                          <a:pt x="1645" y="615"/>
                        </a:cubicBezTo>
                        <a:cubicBezTo>
                          <a:pt x="1645" y="615"/>
                          <a:pt x="1564" y="0"/>
                          <a:pt x="99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3"/>
                  <p:cNvSpPr/>
                  <p:nvPr/>
                </p:nvSpPr>
                <p:spPr>
                  <a:xfrm>
                    <a:off x="3981025" y="482650"/>
                    <a:ext cx="46875" cy="43650"/>
                  </a:xfrm>
                  <a:custGeom>
                    <a:avLst/>
                    <a:gdLst/>
                    <a:ahLst/>
                    <a:cxnLst/>
                    <a:rect l="l" t="t" r="r" b="b"/>
                    <a:pathLst>
                      <a:path w="1875" h="1746" extrusionOk="0">
                        <a:moveTo>
                          <a:pt x="890" y="0"/>
                        </a:moveTo>
                        <a:cubicBezTo>
                          <a:pt x="457" y="0"/>
                          <a:pt x="1" y="480"/>
                          <a:pt x="56" y="958"/>
                        </a:cubicBezTo>
                        <a:cubicBezTo>
                          <a:pt x="140" y="1686"/>
                          <a:pt x="300" y="1734"/>
                          <a:pt x="877" y="1746"/>
                        </a:cubicBezTo>
                        <a:cubicBezTo>
                          <a:pt x="877" y="1746"/>
                          <a:pt x="1875" y="1457"/>
                          <a:pt x="1480" y="475"/>
                        </a:cubicBezTo>
                        <a:cubicBezTo>
                          <a:pt x="1343" y="134"/>
                          <a:pt x="1120" y="0"/>
                          <a:pt x="89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3946800" y="509600"/>
                    <a:ext cx="39775" cy="33375"/>
                  </a:xfrm>
                  <a:custGeom>
                    <a:avLst/>
                    <a:gdLst/>
                    <a:ahLst/>
                    <a:cxnLst/>
                    <a:rect l="l" t="t" r="r" b="b"/>
                    <a:pathLst>
                      <a:path w="1591" h="1335" extrusionOk="0">
                        <a:moveTo>
                          <a:pt x="666" y="0"/>
                        </a:moveTo>
                        <a:cubicBezTo>
                          <a:pt x="287" y="0"/>
                          <a:pt x="0" y="545"/>
                          <a:pt x="186" y="912"/>
                        </a:cubicBezTo>
                        <a:cubicBezTo>
                          <a:pt x="345" y="1227"/>
                          <a:pt x="453" y="1335"/>
                          <a:pt x="619" y="1335"/>
                        </a:cubicBezTo>
                        <a:cubicBezTo>
                          <a:pt x="711" y="1335"/>
                          <a:pt x="820" y="1302"/>
                          <a:pt x="964" y="1253"/>
                        </a:cubicBezTo>
                        <a:cubicBezTo>
                          <a:pt x="964" y="1253"/>
                          <a:pt x="1590" y="795"/>
                          <a:pt x="1059" y="207"/>
                        </a:cubicBezTo>
                        <a:cubicBezTo>
                          <a:pt x="927" y="60"/>
                          <a:pt x="791" y="0"/>
                          <a:pt x="66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3954650" y="463500"/>
                    <a:ext cx="40900" cy="29550"/>
                  </a:xfrm>
                  <a:custGeom>
                    <a:avLst/>
                    <a:gdLst/>
                    <a:ahLst/>
                    <a:cxnLst/>
                    <a:rect l="l" t="t" r="r" b="b"/>
                    <a:pathLst>
                      <a:path w="1636" h="1182" extrusionOk="0">
                        <a:moveTo>
                          <a:pt x="656" y="0"/>
                        </a:moveTo>
                        <a:cubicBezTo>
                          <a:pt x="641" y="0"/>
                          <a:pt x="627" y="1"/>
                          <a:pt x="612" y="2"/>
                        </a:cubicBezTo>
                        <a:cubicBezTo>
                          <a:pt x="72" y="50"/>
                          <a:pt x="32" y="174"/>
                          <a:pt x="1" y="621"/>
                        </a:cubicBezTo>
                        <a:cubicBezTo>
                          <a:pt x="1" y="621"/>
                          <a:pt x="127" y="1182"/>
                          <a:pt x="614" y="1182"/>
                        </a:cubicBezTo>
                        <a:cubicBezTo>
                          <a:pt x="703" y="1182"/>
                          <a:pt x="803" y="1163"/>
                          <a:pt x="916" y="1120"/>
                        </a:cubicBezTo>
                        <a:cubicBezTo>
                          <a:pt x="1636" y="843"/>
                          <a:pt x="1180" y="0"/>
                          <a:pt x="65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a:off x="3915800" y="480150"/>
                    <a:ext cx="40325" cy="32125"/>
                  </a:xfrm>
                  <a:custGeom>
                    <a:avLst/>
                    <a:gdLst/>
                    <a:ahLst/>
                    <a:cxnLst/>
                    <a:rect l="l" t="t" r="r" b="b"/>
                    <a:pathLst>
                      <a:path w="1613" h="1285" extrusionOk="0">
                        <a:moveTo>
                          <a:pt x="763" y="0"/>
                        </a:moveTo>
                        <a:cubicBezTo>
                          <a:pt x="614" y="0"/>
                          <a:pt x="506" y="107"/>
                          <a:pt x="335" y="302"/>
                        </a:cubicBezTo>
                        <a:cubicBezTo>
                          <a:pt x="335" y="302"/>
                          <a:pt x="1" y="1030"/>
                          <a:pt x="760" y="1253"/>
                        </a:cubicBezTo>
                        <a:cubicBezTo>
                          <a:pt x="835" y="1275"/>
                          <a:pt x="903" y="1285"/>
                          <a:pt x="966" y="1285"/>
                        </a:cubicBezTo>
                        <a:cubicBezTo>
                          <a:pt x="1542" y="1285"/>
                          <a:pt x="1613" y="441"/>
                          <a:pt x="1197" y="181"/>
                        </a:cubicBezTo>
                        <a:cubicBezTo>
                          <a:pt x="1003" y="58"/>
                          <a:pt x="872" y="0"/>
                          <a:pt x="763"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a:off x="3963850" y="581075"/>
                    <a:ext cx="52150" cy="41225"/>
                  </a:xfrm>
                  <a:custGeom>
                    <a:avLst/>
                    <a:gdLst/>
                    <a:ahLst/>
                    <a:cxnLst/>
                    <a:rect l="l" t="t" r="r" b="b"/>
                    <a:pathLst>
                      <a:path w="2086" h="1649" extrusionOk="0">
                        <a:moveTo>
                          <a:pt x="805" y="1"/>
                        </a:moveTo>
                        <a:cubicBezTo>
                          <a:pt x="574" y="1"/>
                          <a:pt x="454" y="160"/>
                          <a:pt x="261" y="468"/>
                        </a:cubicBezTo>
                        <a:cubicBezTo>
                          <a:pt x="261" y="468"/>
                          <a:pt x="0" y="1473"/>
                          <a:pt x="1047" y="1635"/>
                        </a:cubicBezTo>
                        <a:cubicBezTo>
                          <a:pt x="1107" y="1644"/>
                          <a:pt x="1163" y="1649"/>
                          <a:pt x="1216" y="1649"/>
                        </a:cubicBezTo>
                        <a:cubicBezTo>
                          <a:pt x="2085" y="1649"/>
                          <a:pt x="1991" y="447"/>
                          <a:pt x="1359" y="164"/>
                        </a:cubicBezTo>
                        <a:cubicBezTo>
                          <a:pt x="1112" y="55"/>
                          <a:pt x="940" y="1"/>
                          <a:pt x="80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3"/>
                  <p:cNvSpPr/>
                  <p:nvPr/>
                </p:nvSpPr>
                <p:spPr>
                  <a:xfrm>
                    <a:off x="3974750" y="540500"/>
                    <a:ext cx="40725" cy="28500"/>
                  </a:xfrm>
                  <a:custGeom>
                    <a:avLst/>
                    <a:gdLst/>
                    <a:ahLst/>
                    <a:cxnLst/>
                    <a:rect l="l" t="t" r="r" b="b"/>
                    <a:pathLst>
                      <a:path w="1629" h="1140" extrusionOk="0">
                        <a:moveTo>
                          <a:pt x="517" y="1"/>
                        </a:moveTo>
                        <a:cubicBezTo>
                          <a:pt x="131" y="1"/>
                          <a:pt x="79" y="131"/>
                          <a:pt x="0" y="503"/>
                        </a:cubicBezTo>
                        <a:cubicBezTo>
                          <a:pt x="0" y="503"/>
                          <a:pt x="62" y="1140"/>
                          <a:pt x="656" y="1140"/>
                        </a:cubicBezTo>
                        <a:cubicBezTo>
                          <a:pt x="715" y="1140"/>
                          <a:pt x="781" y="1133"/>
                          <a:pt x="852" y="1119"/>
                        </a:cubicBezTo>
                        <a:cubicBezTo>
                          <a:pt x="1629" y="964"/>
                          <a:pt x="1240" y="44"/>
                          <a:pt x="693" y="8"/>
                        </a:cubicBezTo>
                        <a:cubicBezTo>
                          <a:pt x="628" y="3"/>
                          <a:pt x="569" y="1"/>
                          <a:pt x="51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3"/>
                  <p:cNvSpPr/>
                  <p:nvPr/>
                </p:nvSpPr>
                <p:spPr>
                  <a:xfrm>
                    <a:off x="3991850" y="451875"/>
                    <a:ext cx="40700" cy="28500"/>
                  </a:xfrm>
                  <a:custGeom>
                    <a:avLst/>
                    <a:gdLst/>
                    <a:ahLst/>
                    <a:cxnLst/>
                    <a:rect l="l" t="t" r="r" b="b"/>
                    <a:pathLst>
                      <a:path w="1628" h="1140" extrusionOk="0">
                        <a:moveTo>
                          <a:pt x="516" y="1"/>
                        </a:moveTo>
                        <a:cubicBezTo>
                          <a:pt x="132" y="1"/>
                          <a:pt x="78" y="131"/>
                          <a:pt x="0" y="503"/>
                        </a:cubicBezTo>
                        <a:cubicBezTo>
                          <a:pt x="0" y="503"/>
                          <a:pt x="62" y="1139"/>
                          <a:pt x="655" y="1139"/>
                        </a:cubicBezTo>
                        <a:cubicBezTo>
                          <a:pt x="714" y="1139"/>
                          <a:pt x="779" y="1133"/>
                          <a:pt x="850" y="1119"/>
                        </a:cubicBezTo>
                        <a:cubicBezTo>
                          <a:pt x="1627" y="963"/>
                          <a:pt x="1239" y="45"/>
                          <a:pt x="692" y="7"/>
                        </a:cubicBezTo>
                        <a:cubicBezTo>
                          <a:pt x="627" y="3"/>
                          <a:pt x="568" y="1"/>
                          <a:pt x="51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3766225" y="641275"/>
                    <a:ext cx="42100" cy="33225"/>
                  </a:xfrm>
                  <a:custGeom>
                    <a:avLst/>
                    <a:gdLst/>
                    <a:ahLst/>
                    <a:cxnLst/>
                    <a:rect l="l" t="t" r="r" b="b"/>
                    <a:pathLst>
                      <a:path w="1684" h="1329" extrusionOk="0">
                        <a:moveTo>
                          <a:pt x="690" y="1"/>
                        </a:moveTo>
                        <a:cubicBezTo>
                          <a:pt x="248" y="1"/>
                          <a:pt x="0" y="653"/>
                          <a:pt x="272" y="996"/>
                        </a:cubicBezTo>
                        <a:cubicBezTo>
                          <a:pt x="458" y="1233"/>
                          <a:pt x="580" y="1329"/>
                          <a:pt x="718" y="1329"/>
                        </a:cubicBezTo>
                        <a:cubicBezTo>
                          <a:pt x="829" y="1329"/>
                          <a:pt x="951" y="1268"/>
                          <a:pt x="1125" y="1169"/>
                        </a:cubicBezTo>
                        <a:cubicBezTo>
                          <a:pt x="1125" y="1169"/>
                          <a:pt x="1684" y="595"/>
                          <a:pt x="1042" y="130"/>
                        </a:cubicBezTo>
                        <a:cubicBezTo>
                          <a:pt x="916" y="39"/>
                          <a:pt x="797" y="1"/>
                          <a:pt x="69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4014400" y="603200"/>
                    <a:ext cx="53075" cy="43175"/>
                  </a:xfrm>
                  <a:custGeom>
                    <a:avLst/>
                    <a:gdLst/>
                    <a:ahLst/>
                    <a:cxnLst/>
                    <a:rect l="l" t="t" r="r" b="b"/>
                    <a:pathLst>
                      <a:path w="2123" h="1727" extrusionOk="0">
                        <a:moveTo>
                          <a:pt x="1005" y="0"/>
                        </a:moveTo>
                        <a:cubicBezTo>
                          <a:pt x="825" y="0"/>
                          <a:pt x="683" y="128"/>
                          <a:pt x="464" y="355"/>
                        </a:cubicBezTo>
                        <a:cubicBezTo>
                          <a:pt x="464" y="355"/>
                          <a:pt x="0" y="1283"/>
                          <a:pt x="991" y="1659"/>
                        </a:cubicBezTo>
                        <a:cubicBezTo>
                          <a:pt x="1112" y="1705"/>
                          <a:pt x="1222" y="1726"/>
                          <a:pt x="1321" y="1726"/>
                        </a:cubicBezTo>
                        <a:cubicBezTo>
                          <a:pt x="2022" y="1726"/>
                          <a:pt x="2122" y="666"/>
                          <a:pt x="1602" y="286"/>
                        </a:cubicBezTo>
                        <a:cubicBezTo>
                          <a:pt x="1332" y="89"/>
                          <a:pt x="1155" y="0"/>
                          <a:pt x="100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3"/>
                  <p:cNvSpPr/>
                  <p:nvPr/>
                </p:nvSpPr>
                <p:spPr>
                  <a:xfrm>
                    <a:off x="4010950" y="567025"/>
                    <a:ext cx="39575" cy="29700"/>
                  </a:xfrm>
                  <a:custGeom>
                    <a:avLst/>
                    <a:gdLst/>
                    <a:ahLst/>
                    <a:cxnLst/>
                    <a:rect l="l" t="t" r="r" b="b"/>
                    <a:pathLst>
                      <a:path w="1583" h="1188" extrusionOk="0">
                        <a:moveTo>
                          <a:pt x="506" y="1"/>
                        </a:moveTo>
                        <a:cubicBezTo>
                          <a:pt x="286" y="1"/>
                          <a:pt x="211" y="130"/>
                          <a:pt x="89" y="409"/>
                        </a:cubicBezTo>
                        <a:cubicBezTo>
                          <a:pt x="89" y="409"/>
                          <a:pt x="1" y="1179"/>
                          <a:pt x="792" y="1188"/>
                        </a:cubicBezTo>
                        <a:cubicBezTo>
                          <a:pt x="796" y="1188"/>
                          <a:pt x="800" y="1188"/>
                          <a:pt x="804" y="1188"/>
                        </a:cubicBezTo>
                        <a:cubicBezTo>
                          <a:pt x="1583" y="1188"/>
                          <a:pt x="1393" y="218"/>
                          <a:pt x="869" y="67"/>
                        </a:cubicBezTo>
                        <a:cubicBezTo>
                          <a:pt x="714" y="23"/>
                          <a:pt x="597" y="1"/>
                          <a:pt x="50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4032050" y="742500"/>
                    <a:ext cx="43575" cy="42925"/>
                  </a:xfrm>
                  <a:custGeom>
                    <a:avLst/>
                    <a:gdLst/>
                    <a:ahLst/>
                    <a:cxnLst/>
                    <a:rect l="l" t="t" r="r" b="b"/>
                    <a:pathLst>
                      <a:path w="1743" h="1717" extrusionOk="0">
                        <a:moveTo>
                          <a:pt x="1037" y="1"/>
                        </a:moveTo>
                        <a:cubicBezTo>
                          <a:pt x="1037" y="1"/>
                          <a:pt x="0" y="60"/>
                          <a:pt x="167" y="1106"/>
                        </a:cubicBezTo>
                        <a:cubicBezTo>
                          <a:pt x="236" y="1543"/>
                          <a:pt x="494" y="1716"/>
                          <a:pt x="777" y="1716"/>
                        </a:cubicBezTo>
                        <a:cubicBezTo>
                          <a:pt x="1172" y="1716"/>
                          <a:pt x="1616" y="1379"/>
                          <a:pt x="1662" y="953"/>
                        </a:cubicBezTo>
                        <a:cubicBezTo>
                          <a:pt x="1742" y="223"/>
                          <a:pt x="1595" y="143"/>
                          <a:pt x="103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3"/>
                  <p:cNvSpPr/>
                  <p:nvPr/>
                </p:nvSpPr>
                <p:spPr>
                  <a:xfrm>
                    <a:off x="4014150" y="524100"/>
                    <a:ext cx="39025" cy="29925"/>
                  </a:xfrm>
                  <a:custGeom>
                    <a:avLst/>
                    <a:gdLst/>
                    <a:ahLst/>
                    <a:cxnLst/>
                    <a:rect l="l" t="t" r="r" b="b"/>
                    <a:pathLst>
                      <a:path w="1561" h="1197" extrusionOk="0">
                        <a:moveTo>
                          <a:pt x="820" y="0"/>
                        </a:moveTo>
                        <a:cubicBezTo>
                          <a:pt x="635" y="0"/>
                          <a:pt x="451" y="68"/>
                          <a:pt x="339" y="210"/>
                        </a:cubicBezTo>
                        <a:cubicBezTo>
                          <a:pt x="0" y="636"/>
                          <a:pt x="62" y="749"/>
                          <a:pt x="367" y="1081"/>
                        </a:cubicBezTo>
                        <a:cubicBezTo>
                          <a:pt x="367" y="1081"/>
                          <a:pt x="559" y="1196"/>
                          <a:pt x="786" y="1196"/>
                        </a:cubicBezTo>
                        <a:cubicBezTo>
                          <a:pt x="987" y="1196"/>
                          <a:pt x="1215" y="1105"/>
                          <a:pt x="1358" y="760"/>
                        </a:cubicBezTo>
                        <a:cubicBezTo>
                          <a:pt x="1561" y="272"/>
                          <a:pt x="1189" y="0"/>
                          <a:pt x="82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3"/>
                  <p:cNvSpPr/>
                  <p:nvPr/>
                </p:nvSpPr>
                <p:spPr>
                  <a:xfrm>
                    <a:off x="4046925" y="693700"/>
                    <a:ext cx="32700" cy="32450"/>
                  </a:xfrm>
                  <a:custGeom>
                    <a:avLst/>
                    <a:gdLst/>
                    <a:ahLst/>
                    <a:cxnLst/>
                    <a:rect l="l" t="t" r="r" b="b"/>
                    <a:pathLst>
                      <a:path w="1308" h="1298" extrusionOk="0">
                        <a:moveTo>
                          <a:pt x="652" y="1"/>
                        </a:moveTo>
                        <a:cubicBezTo>
                          <a:pt x="344" y="1"/>
                          <a:pt x="3" y="302"/>
                          <a:pt x="2" y="641"/>
                        </a:cubicBezTo>
                        <a:cubicBezTo>
                          <a:pt x="0" y="1190"/>
                          <a:pt x="116" y="1239"/>
                          <a:pt x="543" y="1298"/>
                        </a:cubicBezTo>
                        <a:cubicBezTo>
                          <a:pt x="543" y="1298"/>
                          <a:pt x="1308" y="1172"/>
                          <a:pt x="1100" y="408"/>
                        </a:cubicBezTo>
                        <a:cubicBezTo>
                          <a:pt x="1022" y="116"/>
                          <a:pt x="843" y="1"/>
                          <a:pt x="65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4061900" y="652400"/>
                    <a:ext cx="39325" cy="31075"/>
                  </a:xfrm>
                  <a:custGeom>
                    <a:avLst/>
                    <a:gdLst/>
                    <a:ahLst/>
                    <a:cxnLst/>
                    <a:rect l="l" t="t" r="r" b="b"/>
                    <a:pathLst>
                      <a:path w="1573" h="1243" extrusionOk="0">
                        <a:moveTo>
                          <a:pt x="628" y="0"/>
                        </a:moveTo>
                        <a:cubicBezTo>
                          <a:pt x="439" y="0"/>
                          <a:pt x="348" y="127"/>
                          <a:pt x="196" y="380"/>
                        </a:cubicBezTo>
                        <a:cubicBezTo>
                          <a:pt x="196" y="380"/>
                          <a:pt x="1" y="1157"/>
                          <a:pt x="789" y="1238"/>
                        </a:cubicBezTo>
                        <a:cubicBezTo>
                          <a:pt x="819" y="1241"/>
                          <a:pt x="847" y="1243"/>
                          <a:pt x="875" y="1243"/>
                        </a:cubicBezTo>
                        <a:cubicBezTo>
                          <a:pt x="1573" y="1243"/>
                          <a:pt x="1509" y="297"/>
                          <a:pt x="1023" y="103"/>
                        </a:cubicBezTo>
                        <a:cubicBezTo>
                          <a:pt x="850" y="34"/>
                          <a:pt x="726" y="0"/>
                          <a:pt x="62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3"/>
                  <p:cNvSpPr/>
                  <p:nvPr/>
                </p:nvSpPr>
                <p:spPr>
                  <a:xfrm>
                    <a:off x="4014700" y="659350"/>
                    <a:ext cx="41700" cy="33150"/>
                  </a:xfrm>
                  <a:custGeom>
                    <a:avLst/>
                    <a:gdLst/>
                    <a:ahLst/>
                    <a:cxnLst/>
                    <a:rect l="l" t="t" r="r" b="b"/>
                    <a:pathLst>
                      <a:path w="1668" h="1326" extrusionOk="0">
                        <a:moveTo>
                          <a:pt x="1010" y="1"/>
                        </a:moveTo>
                        <a:cubicBezTo>
                          <a:pt x="909" y="1"/>
                          <a:pt x="791" y="43"/>
                          <a:pt x="629" y="108"/>
                        </a:cubicBezTo>
                        <a:cubicBezTo>
                          <a:pt x="629" y="108"/>
                          <a:pt x="1" y="606"/>
                          <a:pt x="578" y="1149"/>
                        </a:cubicBezTo>
                        <a:cubicBezTo>
                          <a:pt x="711" y="1274"/>
                          <a:pt x="844" y="1326"/>
                          <a:pt x="966" y="1326"/>
                        </a:cubicBezTo>
                        <a:cubicBezTo>
                          <a:pt x="1376" y="1326"/>
                          <a:pt x="1668" y="748"/>
                          <a:pt x="1453" y="390"/>
                        </a:cubicBezTo>
                        <a:cubicBezTo>
                          <a:pt x="1282" y="105"/>
                          <a:pt x="1168" y="1"/>
                          <a:pt x="101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3"/>
                  <p:cNvSpPr/>
                  <p:nvPr/>
                </p:nvSpPr>
                <p:spPr>
                  <a:xfrm>
                    <a:off x="4008225" y="709500"/>
                    <a:ext cx="42100" cy="33175"/>
                  </a:xfrm>
                  <a:custGeom>
                    <a:avLst/>
                    <a:gdLst/>
                    <a:ahLst/>
                    <a:cxnLst/>
                    <a:rect l="l" t="t" r="r" b="b"/>
                    <a:pathLst>
                      <a:path w="1684" h="1327" extrusionOk="0">
                        <a:moveTo>
                          <a:pt x="690" y="0"/>
                        </a:moveTo>
                        <a:cubicBezTo>
                          <a:pt x="248" y="0"/>
                          <a:pt x="0" y="653"/>
                          <a:pt x="272" y="996"/>
                        </a:cubicBezTo>
                        <a:cubicBezTo>
                          <a:pt x="459" y="1232"/>
                          <a:pt x="581" y="1326"/>
                          <a:pt x="719" y="1326"/>
                        </a:cubicBezTo>
                        <a:cubicBezTo>
                          <a:pt x="830" y="1326"/>
                          <a:pt x="951" y="1266"/>
                          <a:pt x="1125" y="1169"/>
                        </a:cubicBezTo>
                        <a:cubicBezTo>
                          <a:pt x="1125" y="1169"/>
                          <a:pt x="1684" y="594"/>
                          <a:pt x="1042" y="130"/>
                        </a:cubicBezTo>
                        <a:cubicBezTo>
                          <a:pt x="917" y="39"/>
                          <a:pt x="798" y="0"/>
                          <a:pt x="69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3"/>
                  <p:cNvSpPr/>
                  <p:nvPr/>
                </p:nvSpPr>
                <p:spPr>
                  <a:xfrm>
                    <a:off x="3736675" y="599300"/>
                    <a:ext cx="53250" cy="43300"/>
                  </a:xfrm>
                  <a:custGeom>
                    <a:avLst/>
                    <a:gdLst/>
                    <a:ahLst/>
                    <a:cxnLst/>
                    <a:rect l="l" t="t" r="r" b="b"/>
                    <a:pathLst>
                      <a:path w="2130" h="1732" extrusionOk="0">
                        <a:moveTo>
                          <a:pt x="806" y="1"/>
                        </a:moveTo>
                        <a:cubicBezTo>
                          <a:pt x="113" y="1"/>
                          <a:pt x="1" y="1051"/>
                          <a:pt x="512" y="1436"/>
                        </a:cubicBezTo>
                        <a:cubicBezTo>
                          <a:pt x="783" y="1640"/>
                          <a:pt x="960" y="1731"/>
                          <a:pt x="1111" y="1731"/>
                        </a:cubicBezTo>
                        <a:cubicBezTo>
                          <a:pt x="1288" y="1731"/>
                          <a:pt x="1431" y="1606"/>
                          <a:pt x="1650" y="1385"/>
                        </a:cubicBezTo>
                        <a:cubicBezTo>
                          <a:pt x="1650" y="1385"/>
                          <a:pt x="2130" y="464"/>
                          <a:pt x="1144" y="72"/>
                        </a:cubicBezTo>
                        <a:cubicBezTo>
                          <a:pt x="1019" y="23"/>
                          <a:pt x="906" y="1"/>
                          <a:pt x="80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3"/>
                  <p:cNvSpPr/>
                  <p:nvPr/>
                </p:nvSpPr>
                <p:spPr>
                  <a:xfrm>
                    <a:off x="3727425" y="647500"/>
                    <a:ext cx="39500" cy="29850"/>
                  </a:xfrm>
                  <a:custGeom>
                    <a:avLst/>
                    <a:gdLst/>
                    <a:ahLst/>
                    <a:cxnLst/>
                    <a:rect l="l" t="t" r="r" b="b"/>
                    <a:pathLst>
                      <a:path w="1580" h="1194" extrusionOk="0">
                        <a:moveTo>
                          <a:pt x="763" y="1"/>
                        </a:moveTo>
                        <a:cubicBezTo>
                          <a:pt x="0" y="1"/>
                          <a:pt x="176" y="964"/>
                          <a:pt x="696" y="1120"/>
                        </a:cubicBezTo>
                        <a:cubicBezTo>
                          <a:pt x="856" y="1168"/>
                          <a:pt x="975" y="1193"/>
                          <a:pt x="1067" y="1193"/>
                        </a:cubicBezTo>
                        <a:cubicBezTo>
                          <a:pt x="1279" y="1193"/>
                          <a:pt x="1356" y="1064"/>
                          <a:pt x="1481" y="792"/>
                        </a:cubicBezTo>
                        <a:cubicBezTo>
                          <a:pt x="1481" y="792"/>
                          <a:pt x="1579" y="23"/>
                          <a:pt x="788" y="1"/>
                        </a:cubicBezTo>
                        <a:cubicBezTo>
                          <a:pt x="780" y="1"/>
                          <a:pt x="771" y="1"/>
                          <a:pt x="763"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3"/>
                  <p:cNvSpPr/>
                  <p:nvPr/>
                </p:nvSpPr>
                <p:spPr>
                  <a:xfrm>
                    <a:off x="3702250" y="575225"/>
                    <a:ext cx="39525" cy="29825"/>
                  </a:xfrm>
                  <a:custGeom>
                    <a:avLst/>
                    <a:gdLst/>
                    <a:ahLst/>
                    <a:cxnLst/>
                    <a:rect l="l" t="t" r="r" b="b"/>
                    <a:pathLst>
                      <a:path w="1581" h="1193" extrusionOk="0">
                        <a:moveTo>
                          <a:pt x="764" y="0"/>
                        </a:moveTo>
                        <a:cubicBezTo>
                          <a:pt x="1" y="0"/>
                          <a:pt x="178" y="964"/>
                          <a:pt x="696" y="1120"/>
                        </a:cubicBezTo>
                        <a:cubicBezTo>
                          <a:pt x="856" y="1168"/>
                          <a:pt x="975" y="1193"/>
                          <a:pt x="1068" y="1193"/>
                        </a:cubicBezTo>
                        <a:cubicBezTo>
                          <a:pt x="1280" y="1193"/>
                          <a:pt x="1356" y="1064"/>
                          <a:pt x="1482" y="791"/>
                        </a:cubicBezTo>
                        <a:cubicBezTo>
                          <a:pt x="1482" y="791"/>
                          <a:pt x="1581" y="23"/>
                          <a:pt x="789" y="1"/>
                        </a:cubicBezTo>
                        <a:cubicBezTo>
                          <a:pt x="781" y="1"/>
                          <a:pt x="773" y="0"/>
                          <a:pt x="764"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3"/>
                  <p:cNvSpPr/>
                  <p:nvPr/>
                </p:nvSpPr>
                <p:spPr>
                  <a:xfrm>
                    <a:off x="3699300" y="609400"/>
                    <a:ext cx="39000" cy="29925"/>
                  </a:xfrm>
                  <a:custGeom>
                    <a:avLst/>
                    <a:gdLst/>
                    <a:ahLst/>
                    <a:cxnLst/>
                    <a:rect l="l" t="t" r="r" b="b"/>
                    <a:pathLst>
                      <a:path w="1560" h="1197" extrusionOk="0">
                        <a:moveTo>
                          <a:pt x="818" y="1"/>
                        </a:moveTo>
                        <a:cubicBezTo>
                          <a:pt x="634" y="1"/>
                          <a:pt x="449" y="68"/>
                          <a:pt x="337" y="210"/>
                        </a:cubicBezTo>
                        <a:cubicBezTo>
                          <a:pt x="1" y="635"/>
                          <a:pt x="62" y="749"/>
                          <a:pt x="365" y="1081"/>
                        </a:cubicBezTo>
                        <a:cubicBezTo>
                          <a:pt x="365" y="1081"/>
                          <a:pt x="557" y="1196"/>
                          <a:pt x="784" y="1196"/>
                        </a:cubicBezTo>
                        <a:cubicBezTo>
                          <a:pt x="985" y="1196"/>
                          <a:pt x="1214" y="1105"/>
                          <a:pt x="1357" y="760"/>
                        </a:cubicBezTo>
                        <a:cubicBezTo>
                          <a:pt x="1560" y="272"/>
                          <a:pt x="1188" y="1"/>
                          <a:pt x="81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3692675" y="646375"/>
                    <a:ext cx="41450" cy="29750"/>
                  </a:xfrm>
                  <a:custGeom>
                    <a:avLst/>
                    <a:gdLst/>
                    <a:ahLst/>
                    <a:cxnLst/>
                    <a:rect l="l" t="t" r="r" b="b"/>
                    <a:pathLst>
                      <a:path w="1658" h="1190" extrusionOk="0">
                        <a:moveTo>
                          <a:pt x="668" y="0"/>
                        </a:moveTo>
                        <a:cubicBezTo>
                          <a:pt x="627" y="0"/>
                          <a:pt x="586" y="5"/>
                          <a:pt x="546" y="15"/>
                        </a:cubicBezTo>
                        <a:cubicBezTo>
                          <a:pt x="21" y="148"/>
                          <a:pt x="0" y="276"/>
                          <a:pt x="40" y="724"/>
                        </a:cubicBezTo>
                        <a:cubicBezTo>
                          <a:pt x="40" y="724"/>
                          <a:pt x="226" y="1189"/>
                          <a:pt x="641" y="1189"/>
                        </a:cubicBezTo>
                        <a:cubicBezTo>
                          <a:pt x="752" y="1189"/>
                          <a:pt x="879" y="1156"/>
                          <a:pt x="1023" y="1073"/>
                        </a:cubicBezTo>
                        <a:cubicBezTo>
                          <a:pt x="1657" y="706"/>
                          <a:pt x="1162" y="0"/>
                          <a:pt x="66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3939350" y="562800"/>
                    <a:ext cx="36675" cy="32800"/>
                  </a:xfrm>
                  <a:custGeom>
                    <a:avLst/>
                    <a:gdLst/>
                    <a:ahLst/>
                    <a:cxnLst/>
                    <a:rect l="l" t="t" r="r" b="b"/>
                    <a:pathLst>
                      <a:path w="1467" h="1312" extrusionOk="0">
                        <a:moveTo>
                          <a:pt x="672" y="1"/>
                        </a:moveTo>
                        <a:cubicBezTo>
                          <a:pt x="336" y="1"/>
                          <a:pt x="1" y="406"/>
                          <a:pt x="78" y="772"/>
                        </a:cubicBezTo>
                        <a:cubicBezTo>
                          <a:pt x="172" y="1221"/>
                          <a:pt x="274" y="1312"/>
                          <a:pt x="557" y="1312"/>
                        </a:cubicBezTo>
                        <a:cubicBezTo>
                          <a:pt x="612" y="1312"/>
                          <a:pt x="674" y="1308"/>
                          <a:pt x="744" y="1304"/>
                        </a:cubicBezTo>
                        <a:cubicBezTo>
                          <a:pt x="744" y="1304"/>
                          <a:pt x="1466" y="1021"/>
                          <a:pt x="1104" y="316"/>
                        </a:cubicBezTo>
                        <a:cubicBezTo>
                          <a:pt x="988" y="90"/>
                          <a:pt x="830" y="1"/>
                          <a:pt x="67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3983625" y="623925"/>
                    <a:ext cx="42050" cy="33100"/>
                  </a:xfrm>
                  <a:custGeom>
                    <a:avLst/>
                    <a:gdLst/>
                    <a:ahLst/>
                    <a:cxnLst/>
                    <a:rect l="l" t="t" r="r" b="b"/>
                    <a:pathLst>
                      <a:path w="1682" h="1324" extrusionOk="0">
                        <a:moveTo>
                          <a:pt x="927" y="1"/>
                        </a:moveTo>
                        <a:cubicBezTo>
                          <a:pt x="810" y="1"/>
                          <a:pt x="689" y="73"/>
                          <a:pt x="511" y="193"/>
                        </a:cubicBezTo>
                        <a:cubicBezTo>
                          <a:pt x="511" y="193"/>
                          <a:pt x="1" y="811"/>
                          <a:pt x="678" y="1222"/>
                        </a:cubicBezTo>
                        <a:cubicBezTo>
                          <a:pt x="795" y="1293"/>
                          <a:pt x="903" y="1323"/>
                          <a:pt x="1001" y="1323"/>
                        </a:cubicBezTo>
                        <a:cubicBezTo>
                          <a:pt x="1467" y="1323"/>
                          <a:pt x="1681" y="626"/>
                          <a:pt x="1376" y="296"/>
                        </a:cubicBezTo>
                        <a:cubicBezTo>
                          <a:pt x="1182" y="88"/>
                          <a:pt x="1057" y="1"/>
                          <a:pt x="92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3982700" y="748100"/>
                    <a:ext cx="52150" cy="41250"/>
                  </a:xfrm>
                  <a:custGeom>
                    <a:avLst/>
                    <a:gdLst/>
                    <a:ahLst/>
                    <a:cxnLst/>
                    <a:rect l="l" t="t" r="r" b="b"/>
                    <a:pathLst>
                      <a:path w="2086" h="1650" extrusionOk="0">
                        <a:moveTo>
                          <a:pt x="805" y="1"/>
                        </a:moveTo>
                        <a:cubicBezTo>
                          <a:pt x="574" y="1"/>
                          <a:pt x="455" y="160"/>
                          <a:pt x="262" y="469"/>
                        </a:cubicBezTo>
                        <a:cubicBezTo>
                          <a:pt x="262" y="469"/>
                          <a:pt x="1" y="1474"/>
                          <a:pt x="1048" y="1636"/>
                        </a:cubicBezTo>
                        <a:cubicBezTo>
                          <a:pt x="1107" y="1645"/>
                          <a:pt x="1163" y="1650"/>
                          <a:pt x="1216" y="1650"/>
                        </a:cubicBezTo>
                        <a:cubicBezTo>
                          <a:pt x="2086" y="1650"/>
                          <a:pt x="1992" y="448"/>
                          <a:pt x="1360" y="165"/>
                        </a:cubicBezTo>
                        <a:cubicBezTo>
                          <a:pt x="1113" y="55"/>
                          <a:pt x="940" y="1"/>
                          <a:pt x="80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3977900" y="710100"/>
                    <a:ext cx="40725" cy="28475"/>
                  </a:xfrm>
                  <a:custGeom>
                    <a:avLst/>
                    <a:gdLst/>
                    <a:ahLst/>
                    <a:cxnLst/>
                    <a:rect l="l" t="t" r="r" b="b"/>
                    <a:pathLst>
                      <a:path w="1629" h="1139" extrusionOk="0">
                        <a:moveTo>
                          <a:pt x="516" y="0"/>
                        </a:moveTo>
                        <a:cubicBezTo>
                          <a:pt x="132" y="0"/>
                          <a:pt x="79" y="130"/>
                          <a:pt x="1" y="502"/>
                        </a:cubicBezTo>
                        <a:cubicBezTo>
                          <a:pt x="1" y="502"/>
                          <a:pt x="62" y="1139"/>
                          <a:pt x="655" y="1139"/>
                        </a:cubicBezTo>
                        <a:cubicBezTo>
                          <a:pt x="715" y="1139"/>
                          <a:pt x="780" y="1132"/>
                          <a:pt x="851" y="1118"/>
                        </a:cubicBezTo>
                        <a:cubicBezTo>
                          <a:pt x="1628" y="963"/>
                          <a:pt x="1240" y="45"/>
                          <a:pt x="691" y="7"/>
                        </a:cubicBezTo>
                        <a:cubicBezTo>
                          <a:pt x="626" y="2"/>
                          <a:pt x="568" y="0"/>
                          <a:pt x="51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3985825" y="673325"/>
                    <a:ext cx="40700" cy="28500"/>
                  </a:xfrm>
                  <a:custGeom>
                    <a:avLst/>
                    <a:gdLst/>
                    <a:ahLst/>
                    <a:cxnLst/>
                    <a:rect l="l" t="t" r="r" b="b"/>
                    <a:pathLst>
                      <a:path w="1628" h="1140" extrusionOk="0">
                        <a:moveTo>
                          <a:pt x="515" y="0"/>
                        </a:moveTo>
                        <a:cubicBezTo>
                          <a:pt x="130" y="0"/>
                          <a:pt x="76" y="131"/>
                          <a:pt x="0" y="502"/>
                        </a:cubicBezTo>
                        <a:cubicBezTo>
                          <a:pt x="0" y="502"/>
                          <a:pt x="62" y="1139"/>
                          <a:pt x="655" y="1139"/>
                        </a:cubicBezTo>
                        <a:cubicBezTo>
                          <a:pt x="714" y="1139"/>
                          <a:pt x="779" y="1133"/>
                          <a:pt x="850" y="1118"/>
                        </a:cubicBezTo>
                        <a:cubicBezTo>
                          <a:pt x="1627" y="963"/>
                          <a:pt x="1239" y="45"/>
                          <a:pt x="691" y="7"/>
                        </a:cubicBezTo>
                        <a:cubicBezTo>
                          <a:pt x="626" y="3"/>
                          <a:pt x="567" y="0"/>
                          <a:pt x="51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
                  <p:cNvSpPr/>
                  <p:nvPr/>
                </p:nvSpPr>
                <p:spPr>
                  <a:xfrm>
                    <a:off x="3944675" y="421150"/>
                    <a:ext cx="39225" cy="29775"/>
                  </a:xfrm>
                  <a:custGeom>
                    <a:avLst/>
                    <a:gdLst/>
                    <a:ahLst/>
                    <a:cxnLst/>
                    <a:rect l="l" t="t" r="r" b="b"/>
                    <a:pathLst>
                      <a:path w="1569" h="1191" extrusionOk="0">
                        <a:moveTo>
                          <a:pt x="928" y="0"/>
                        </a:moveTo>
                        <a:cubicBezTo>
                          <a:pt x="883" y="0"/>
                          <a:pt x="835" y="4"/>
                          <a:pt x="784" y="11"/>
                        </a:cubicBezTo>
                        <a:cubicBezTo>
                          <a:pt x="0" y="123"/>
                          <a:pt x="294" y="1096"/>
                          <a:pt x="831" y="1170"/>
                        </a:cubicBezTo>
                        <a:cubicBezTo>
                          <a:pt x="931" y="1183"/>
                          <a:pt x="1014" y="1190"/>
                          <a:pt x="1084" y="1190"/>
                        </a:cubicBezTo>
                        <a:cubicBezTo>
                          <a:pt x="1397" y="1190"/>
                          <a:pt x="1460" y="1052"/>
                          <a:pt x="1566" y="700"/>
                        </a:cubicBezTo>
                        <a:cubicBezTo>
                          <a:pt x="1566" y="700"/>
                          <a:pt x="1568" y="0"/>
                          <a:pt x="92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3985750" y="409150"/>
                    <a:ext cx="41950" cy="33025"/>
                  </a:xfrm>
                  <a:custGeom>
                    <a:avLst/>
                    <a:gdLst/>
                    <a:ahLst/>
                    <a:cxnLst/>
                    <a:rect l="l" t="t" r="r" b="b"/>
                    <a:pathLst>
                      <a:path w="1678" h="1321" extrusionOk="0">
                        <a:moveTo>
                          <a:pt x="676" y="1"/>
                        </a:moveTo>
                        <a:cubicBezTo>
                          <a:pt x="198" y="1"/>
                          <a:pt x="0" y="719"/>
                          <a:pt x="321" y="1041"/>
                        </a:cubicBezTo>
                        <a:cubicBezTo>
                          <a:pt x="516" y="1236"/>
                          <a:pt x="643" y="1320"/>
                          <a:pt x="769" y="1320"/>
                        </a:cubicBezTo>
                        <a:cubicBezTo>
                          <a:pt x="890" y="1320"/>
                          <a:pt x="1010" y="1243"/>
                          <a:pt x="1189" y="1114"/>
                        </a:cubicBezTo>
                        <a:cubicBezTo>
                          <a:pt x="1189" y="1114"/>
                          <a:pt x="1677" y="479"/>
                          <a:pt x="987" y="91"/>
                        </a:cubicBezTo>
                        <a:cubicBezTo>
                          <a:pt x="873" y="28"/>
                          <a:pt x="769" y="1"/>
                          <a:pt x="67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8" name="Google Shape;138;p3"/>
                  <p:cNvGrpSpPr/>
                  <p:nvPr/>
                </p:nvGrpSpPr>
                <p:grpSpPr>
                  <a:xfrm>
                    <a:off x="3712550" y="214700"/>
                    <a:ext cx="305125" cy="303600"/>
                    <a:chOff x="3712550" y="214700"/>
                    <a:chExt cx="305125" cy="303600"/>
                  </a:xfrm>
                </p:grpSpPr>
                <p:sp>
                  <p:nvSpPr>
                    <p:cNvPr id="139" name="Google Shape;139;p3"/>
                    <p:cNvSpPr/>
                    <p:nvPr/>
                  </p:nvSpPr>
                  <p:spPr>
                    <a:xfrm>
                      <a:off x="3830000" y="343050"/>
                      <a:ext cx="52375" cy="40900"/>
                    </a:xfrm>
                    <a:custGeom>
                      <a:avLst/>
                      <a:gdLst/>
                      <a:ahLst/>
                      <a:cxnLst/>
                      <a:rect l="l" t="t" r="r" b="b"/>
                      <a:pathLst>
                        <a:path w="2095" h="1636" extrusionOk="0">
                          <a:moveTo>
                            <a:pt x="905" y="1"/>
                          </a:moveTo>
                          <a:cubicBezTo>
                            <a:pt x="1" y="1"/>
                            <a:pt x="131" y="1226"/>
                            <a:pt x="780" y="1490"/>
                          </a:cubicBezTo>
                          <a:cubicBezTo>
                            <a:pt x="1020" y="1587"/>
                            <a:pt x="1190" y="1635"/>
                            <a:pt x="1323" y="1635"/>
                          </a:cubicBezTo>
                          <a:cubicBezTo>
                            <a:pt x="1566" y="1635"/>
                            <a:pt x="1681" y="1472"/>
                            <a:pt x="1868" y="1148"/>
                          </a:cubicBezTo>
                          <a:cubicBezTo>
                            <a:pt x="1868" y="1148"/>
                            <a:pt x="2094" y="136"/>
                            <a:pt x="1041" y="9"/>
                          </a:cubicBezTo>
                          <a:cubicBezTo>
                            <a:pt x="993" y="4"/>
                            <a:pt x="948" y="1"/>
                            <a:pt x="90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3798450" y="362350"/>
                      <a:ext cx="35100" cy="30375"/>
                    </a:xfrm>
                    <a:custGeom>
                      <a:avLst/>
                      <a:gdLst/>
                      <a:ahLst/>
                      <a:cxnLst/>
                      <a:rect l="l" t="t" r="r" b="b"/>
                      <a:pathLst>
                        <a:path w="1404" h="1215" extrusionOk="0">
                          <a:moveTo>
                            <a:pt x="822" y="1"/>
                          </a:moveTo>
                          <a:cubicBezTo>
                            <a:pt x="576" y="1"/>
                            <a:pt x="317" y="127"/>
                            <a:pt x="219" y="352"/>
                          </a:cubicBezTo>
                          <a:cubicBezTo>
                            <a:pt x="1" y="848"/>
                            <a:pt x="89" y="943"/>
                            <a:pt x="469" y="1185"/>
                          </a:cubicBezTo>
                          <a:cubicBezTo>
                            <a:pt x="469" y="1185"/>
                            <a:pt x="569" y="1214"/>
                            <a:pt x="701" y="1214"/>
                          </a:cubicBezTo>
                          <a:cubicBezTo>
                            <a:pt x="937" y="1214"/>
                            <a:pt x="1277" y="1124"/>
                            <a:pt x="1346" y="621"/>
                          </a:cubicBezTo>
                          <a:cubicBezTo>
                            <a:pt x="1404" y="190"/>
                            <a:pt x="1123" y="1"/>
                            <a:pt x="82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p:nvPr/>
                  </p:nvSpPr>
                  <p:spPr>
                    <a:xfrm>
                      <a:off x="3798950" y="400875"/>
                      <a:ext cx="41850" cy="29800"/>
                    </a:xfrm>
                    <a:custGeom>
                      <a:avLst/>
                      <a:gdLst/>
                      <a:ahLst/>
                      <a:cxnLst/>
                      <a:rect l="l" t="t" r="r" b="b"/>
                      <a:pathLst>
                        <a:path w="1674" h="1192" extrusionOk="0">
                          <a:moveTo>
                            <a:pt x="732" y="0"/>
                          </a:moveTo>
                          <a:cubicBezTo>
                            <a:pt x="642" y="0"/>
                            <a:pt x="553" y="20"/>
                            <a:pt x="474" y="64"/>
                          </a:cubicBezTo>
                          <a:cubicBezTo>
                            <a:pt x="1" y="328"/>
                            <a:pt x="13" y="457"/>
                            <a:pt x="167" y="879"/>
                          </a:cubicBezTo>
                          <a:cubicBezTo>
                            <a:pt x="167" y="879"/>
                            <a:pt x="399" y="1192"/>
                            <a:pt x="730" y="1192"/>
                          </a:cubicBezTo>
                          <a:cubicBezTo>
                            <a:pt x="873" y="1192"/>
                            <a:pt x="1036" y="1132"/>
                            <a:pt x="1206" y="963"/>
                          </a:cubicBezTo>
                          <a:cubicBezTo>
                            <a:pt x="1673" y="498"/>
                            <a:pt x="1183" y="0"/>
                            <a:pt x="732"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
                    <p:cNvSpPr/>
                    <p:nvPr/>
                  </p:nvSpPr>
                  <p:spPr>
                    <a:xfrm>
                      <a:off x="3752300" y="464500"/>
                      <a:ext cx="37400" cy="32925"/>
                    </a:xfrm>
                    <a:custGeom>
                      <a:avLst/>
                      <a:gdLst/>
                      <a:ahLst/>
                      <a:cxnLst/>
                      <a:rect l="l" t="t" r="r" b="b"/>
                      <a:pathLst>
                        <a:path w="1496" h="1317" extrusionOk="0">
                          <a:moveTo>
                            <a:pt x="673" y="1"/>
                          </a:moveTo>
                          <a:cubicBezTo>
                            <a:pt x="330" y="1"/>
                            <a:pt x="0" y="433"/>
                            <a:pt x="97" y="801"/>
                          </a:cubicBezTo>
                          <a:cubicBezTo>
                            <a:pt x="206" y="1215"/>
                            <a:pt x="305" y="1317"/>
                            <a:pt x="546" y="1317"/>
                          </a:cubicBezTo>
                          <a:cubicBezTo>
                            <a:pt x="615" y="1317"/>
                            <a:pt x="694" y="1309"/>
                            <a:pt x="789" y="1297"/>
                          </a:cubicBezTo>
                          <a:cubicBezTo>
                            <a:pt x="789" y="1297"/>
                            <a:pt x="1496" y="980"/>
                            <a:pt x="1100" y="294"/>
                          </a:cubicBezTo>
                          <a:cubicBezTo>
                            <a:pt x="978" y="84"/>
                            <a:pt x="824" y="1"/>
                            <a:pt x="673"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3762150" y="426200"/>
                      <a:ext cx="39375" cy="29700"/>
                    </a:xfrm>
                    <a:custGeom>
                      <a:avLst/>
                      <a:gdLst/>
                      <a:ahLst/>
                      <a:cxnLst/>
                      <a:rect l="l" t="t" r="r" b="b"/>
                      <a:pathLst>
                        <a:path w="1575" h="1188" extrusionOk="0">
                          <a:moveTo>
                            <a:pt x="489" y="0"/>
                          </a:moveTo>
                          <a:cubicBezTo>
                            <a:pt x="165" y="0"/>
                            <a:pt x="103" y="139"/>
                            <a:pt x="1" y="497"/>
                          </a:cubicBezTo>
                          <a:cubicBezTo>
                            <a:pt x="1" y="497"/>
                            <a:pt x="8" y="1188"/>
                            <a:pt x="634" y="1188"/>
                          </a:cubicBezTo>
                          <a:cubicBezTo>
                            <a:pt x="683" y="1188"/>
                            <a:pt x="735" y="1183"/>
                            <a:pt x="792" y="1174"/>
                          </a:cubicBezTo>
                          <a:cubicBezTo>
                            <a:pt x="1575" y="1051"/>
                            <a:pt x="1267" y="82"/>
                            <a:pt x="729" y="18"/>
                          </a:cubicBezTo>
                          <a:cubicBezTo>
                            <a:pt x="636" y="6"/>
                            <a:pt x="557" y="0"/>
                            <a:pt x="489"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3712550" y="484875"/>
                      <a:ext cx="40025" cy="33425"/>
                    </a:xfrm>
                    <a:custGeom>
                      <a:avLst/>
                      <a:gdLst/>
                      <a:ahLst/>
                      <a:cxnLst/>
                      <a:rect l="l" t="t" r="r" b="b"/>
                      <a:pathLst>
                        <a:path w="1601" h="1337" extrusionOk="0">
                          <a:moveTo>
                            <a:pt x="963" y="0"/>
                          </a:moveTo>
                          <a:cubicBezTo>
                            <a:pt x="869" y="0"/>
                            <a:pt x="758" y="37"/>
                            <a:pt x="609" y="94"/>
                          </a:cubicBezTo>
                          <a:cubicBezTo>
                            <a:pt x="609" y="94"/>
                            <a:pt x="0" y="574"/>
                            <a:pt x="551" y="1143"/>
                          </a:cubicBezTo>
                          <a:cubicBezTo>
                            <a:pt x="683" y="1280"/>
                            <a:pt x="817" y="1337"/>
                            <a:pt x="939" y="1337"/>
                          </a:cubicBezTo>
                          <a:cubicBezTo>
                            <a:pt x="1325" y="1337"/>
                            <a:pt x="1600" y="773"/>
                            <a:pt x="1400" y="409"/>
                          </a:cubicBezTo>
                          <a:cubicBezTo>
                            <a:pt x="1234" y="107"/>
                            <a:pt x="1123" y="0"/>
                            <a:pt x="963"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3"/>
                    <p:cNvSpPr/>
                    <p:nvPr/>
                  </p:nvSpPr>
                  <p:spPr>
                    <a:xfrm>
                      <a:off x="3886925" y="339500"/>
                      <a:ext cx="39300" cy="29875"/>
                    </a:xfrm>
                    <a:custGeom>
                      <a:avLst/>
                      <a:gdLst/>
                      <a:ahLst/>
                      <a:cxnLst/>
                      <a:rect l="l" t="t" r="r" b="b"/>
                      <a:pathLst>
                        <a:path w="1572" h="1195" extrusionOk="0">
                          <a:moveTo>
                            <a:pt x="814" y="1"/>
                          </a:moveTo>
                          <a:cubicBezTo>
                            <a:pt x="637" y="1"/>
                            <a:pt x="460" y="64"/>
                            <a:pt x="349" y="198"/>
                          </a:cubicBezTo>
                          <a:cubicBezTo>
                            <a:pt x="0" y="614"/>
                            <a:pt x="58" y="730"/>
                            <a:pt x="354" y="1068"/>
                          </a:cubicBezTo>
                          <a:cubicBezTo>
                            <a:pt x="354" y="1068"/>
                            <a:pt x="554" y="1194"/>
                            <a:pt x="787" y="1194"/>
                          </a:cubicBezTo>
                          <a:cubicBezTo>
                            <a:pt x="984" y="1194"/>
                            <a:pt x="1206" y="1105"/>
                            <a:pt x="1353" y="774"/>
                          </a:cubicBezTo>
                          <a:cubicBezTo>
                            <a:pt x="1572" y="283"/>
                            <a:pt x="1190" y="1"/>
                            <a:pt x="81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
                    <p:cNvSpPr/>
                    <p:nvPr/>
                  </p:nvSpPr>
                  <p:spPr>
                    <a:xfrm>
                      <a:off x="3879575" y="376200"/>
                      <a:ext cx="41300" cy="29700"/>
                    </a:xfrm>
                    <a:custGeom>
                      <a:avLst/>
                      <a:gdLst/>
                      <a:ahLst/>
                      <a:cxnLst/>
                      <a:rect l="l" t="t" r="r" b="b"/>
                      <a:pathLst>
                        <a:path w="1652" h="1188" extrusionOk="0">
                          <a:moveTo>
                            <a:pt x="662" y="0"/>
                          </a:moveTo>
                          <a:cubicBezTo>
                            <a:pt x="626" y="0"/>
                            <a:pt x="590" y="4"/>
                            <a:pt x="554" y="12"/>
                          </a:cubicBezTo>
                          <a:cubicBezTo>
                            <a:pt x="23" y="132"/>
                            <a:pt x="0" y="260"/>
                            <a:pt x="29" y="708"/>
                          </a:cubicBezTo>
                          <a:cubicBezTo>
                            <a:pt x="29" y="708"/>
                            <a:pt x="206" y="1187"/>
                            <a:pt x="631" y="1187"/>
                          </a:cubicBezTo>
                          <a:cubicBezTo>
                            <a:pt x="739" y="1187"/>
                            <a:pt x="861" y="1157"/>
                            <a:pt x="1001" y="1081"/>
                          </a:cubicBezTo>
                          <a:cubicBezTo>
                            <a:pt x="1651" y="727"/>
                            <a:pt x="1160" y="0"/>
                            <a:pt x="662"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3"/>
                    <p:cNvSpPr/>
                    <p:nvPr/>
                  </p:nvSpPr>
                  <p:spPr>
                    <a:xfrm>
                      <a:off x="3752400" y="353975"/>
                      <a:ext cx="54250" cy="44150"/>
                    </a:xfrm>
                    <a:custGeom>
                      <a:avLst/>
                      <a:gdLst/>
                      <a:ahLst/>
                      <a:cxnLst/>
                      <a:rect l="l" t="t" r="r" b="b"/>
                      <a:pathLst>
                        <a:path w="2170" h="1766" extrusionOk="0">
                          <a:moveTo>
                            <a:pt x="834" y="0"/>
                          </a:moveTo>
                          <a:cubicBezTo>
                            <a:pt x="213" y="0"/>
                            <a:pt x="0" y="958"/>
                            <a:pt x="437" y="1389"/>
                          </a:cubicBezTo>
                          <a:cubicBezTo>
                            <a:pt x="705" y="1653"/>
                            <a:pt x="876" y="1765"/>
                            <a:pt x="1040" y="1765"/>
                          </a:cubicBezTo>
                          <a:cubicBezTo>
                            <a:pt x="1198" y="1765"/>
                            <a:pt x="1349" y="1663"/>
                            <a:pt x="1573" y="1491"/>
                          </a:cubicBezTo>
                          <a:cubicBezTo>
                            <a:pt x="1573" y="1491"/>
                            <a:pt x="2170" y="643"/>
                            <a:pt x="1246" y="123"/>
                          </a:cubicBezTo>
                          <a:cubicBezTo>
                            <a:pt x="1094" y="37"/>
                            <a:pt x="956" y="0"/>
                            <a:pt x="834"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p:nvPr/>
                  </p:nvSpPr>
                  <p:spPr>
                    <a:xfrm>
                      <a:off x="3742775" y="400025"/>
                      <a:ext cx="32650" cy="32200"/>
                    </a:xfrm>
                    <a:custGeom>
                      <a:avLst/>
                      <a:gdLst/>
                      <a:ahLst/>
                      <a:cxnLst/>
                      <a:rect l="l" t="t" r="r" b="b"/>
                      <a:pathLst>
                        <a:path w="1306" h="1288" extrusionOk="0">
                          <a:moveTo>
                            <a:pt x="707" y="1"/>
                          </a:moveTo>
                          <a:cubicBezTo>
                            <a:pt x="409" y="1"/>
                            <a:pt x="75" y="264"/>
                            <a:pt x="48" y="587"/>
                          </a:cubicBezTo>
                          <a:cubicBezTo>
                            <a:pt x="1" y="1134"/>
                            <a:pt x="112" y="1193"/>
                            <a:pt x="533" y="1288"/>
                          </a:cubicBezTo>
                          <a:cubicBezTo>
                            <a:pt x="533" y="1288"/>
                            <a:pt x="1305" y="1226"/>
                            <a:pt x="1162" y="445"/>
                          </a:cubicBezTo>
                          <a:cubicBezTo>
                            <a:pt x="1103" y="127"/>
                            <a:pt x="914" y="1"/>
                            <a:pt x="70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3755100" y="278150"/>
                      <a:ext cx="42350" cy="41650"/>
                    </a:xfrm>
                    <a:custGeom>
                      <a:avLst/>
                      <a:gdLst/>
                      <a:ahLst/>
                      <a:cxnLst/>
                      <a:rect l="l" t="t" r="r" b="b"/>
                      <a:pathLst>
                        <a:path w="1694" h="1666" extrusionOk="0">
                          <a:moveTo>
                            <a:pt x="958" y="1"/>
                          </a:moveTo>
                          <a:cubicBezTo>
                            <a:pt x="721" y="1"/>
                            <a:pt x="1" y="74"/>
                            <a:pt x="1" y="959"/>
                          </a:cubicBezTo>
                          <a:cubicBezTo>
                            <a:pt x="1" y="1462"/>
                            <a:pt x="295" y="1666"/>
                            <a:pt x="625" y="1666"/>
                          </a:cubicBezTo>
                          <a:cubicBezTo>
                            <a:pt x="991" y="1666"/>
                            <a:pt x="1400" y="1414"/>
                            <a:pt x="1501" y="1041"/>
                          </a:cubicBezTo>
                          <a:cubicBezTo>
                            <a:pt x="1693" y="334"/>
                            <a:pt x="1562" y="230"/>
                            <a:pt x="1033" y="3"/>
                          </a:cubicBezTo>
                          <a:cubicBezTo>
                            <a:pt x="1033" y="3"/>
                            <a:pt x="1005" y="1"/>
                            <a:pt x="95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3"/>
                    <p:cNvSpPr/>
                    <p:nvPr/>
                  </p:nvSpPr>
                  <p:spPr>
                    <a:xfrm>
                      <a:off x="3798125" y="278400"/>
                      <a:ext cx="34425" cy="32625"/>
                    </a:xfrm>
                    <a:custGeom>
                      <a:avLst/>
                      <a:gdLst/>
                      <a:ahLst/>
                      <a:cxnLst/>
                      <a:rect l="l" t="t" r="r" b="b"/>
                      <a:pathLst>
                        <a:path w="1377" h="1305" extrusionOk="0">
                          <a:moveTo>
                            <a:pt x="751" y="0"/>
                          </a:moveTo>
                          <a:cubicBezTo>
                            <a:pt x="751" y="0"/>
                            <a:pt x="0" y="193"/>
                            <a:pt x="272" y="937"/>
                          </a:cubicBezTo>
                          <a:cubicBezTo>
                            <a:pt x="369" y="1201"/>
                            <a:pt x="538" y="1305"/>
                            <a:pt x="714" y="1305"/>
                          </a:cubicBezTo>
                          <a:cubicBezTo>
                            <a:pt x="1034" y="1305"/>
                            <a:pt x="1376" y="961"/>
                            <a:pt x="1346" y="608"/>
                          </a:cubicBezTo>
                          <a:cubicBezTo>
                            <a:pt x="1300" y="61"/>
                            <a:pt x="1181" y="22"/>
                            <a:pt x="75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
                    <p:cNvSpPr/>
                    <p:nvPr/>
                  </p:nvSpPr>
                  <p:spPr>
                    <a:xfrm>
                      <a:off x="3812975" y="315550"/>
                      <a:ext cx="42025" cy="33200"/>
                    </a:xfrm>
                    <a:custGeom>
                      <a:avLst/>
                      <a:gdLst/>
                      <a:ahLst/>
                      <a:cxnLst/>
                      <a:rect l="l" t="t" r="r" b="b"/>
                      <a:pathLst>
                        <a:path w="1681" h="1328" extrusionOk="0">
                          <a:moveTo>
                            <a:pt x="694" y="1"/>
                          </a:moveTo>
                          <a:cubicBezTo>
                            <a:pt x="263" y="1"/>
                            <a:pt x="0" y="629"/>
                            <a:pt x="252" y="977"/>
                          </a:cubicBezTo>
                          <a:cubicBezTo>
                            <a:pt x="435" y="1229"/>
                            <a:pt x="555" y="1328"/>
                            <a:pt x="700" y="1328"/>
                          </a:cubicBezTo>
                          <a:cubicBezTo>
                            <a:pt x="807" y="1328"/>
                            <a:pt x="928" y="1273"/>
                            <a:pt x="1099" y="1187"/>
                          </a:cubicBezTo>
                          <a:cubicBezTo>
                            <a:pt x="1099" y="1187"/>
                            <a:pt x="1681" y="636"/>
                            <a:pt x="1059" y="145"/>
                          </a:cubicBezTo>
                          <a:cubicBezTo>
                            <a:pt x="930" y="43"/>
                            <a:pt x="806" y="1"/>
                            <a:pt x="69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3921375" y="251350"/>
                      <a:ext cx="40950" cy="29575"/>
                    </a:xfrm>
                    <a:custGeom>
                      <a:avLst/>
                      <a:gdLst/>
                      <a:ahLst/>
                      <a:cxnLst/>
                      <a:rect l="l" t="t" r="r" b="b"/>
                      <a:pathLst>
                        <a:path w="1638" h="1183" extrusionOk="0">
                          <a:moveTo>
                            <a:pt x="655" y="0"/>
                          </a:moveTo>
                          <a:cubicBezTo>
                            <a:pt x="640" y="0"/>
                            <a:pt x="626" y="1"/>
                            <a:pt x="611" y="2"/>
                          </a:cubicBezTo>
                          <a:cubicBezTo>
                            <a:pt x="72" y="53"/>
                            <a:pt x="32" y="176"/>
                            <a:pt x="1" y="624"/>
                          </a:cubicBezTo>
                          <a:cubicBezTo>
                            <a:pt x="1" y="624"/>
                            <a:pt x="127" y="1183"/>
                            <a:pt x="612" y="1183"/>
                          </a:cubicBezTo>
                          <a:cubicBezTo>
                            <a:pt x="701" y="1183"/>
                            <a:pt x="802" y="1164"/>
                            <a:pt x="917" y="1120"/>
                          </a:cubicBezTo>
                          <a:cubicBezTo>
                            <a:pt x="1637" y="843"/>
                            <a:pt x="1179" y="0"/>
                            <a:pt x="65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3"/>
                    <p:cNvSpPr/>
                    <p:nvPr/>
                  </p:nvSpPr>
                  <p:spPr>
                    <a:xfrm>
                      <a:off x="3864975" y="243100"/>
                      <a:ext cx="41950" cy="38200"/>
                    </a:xfrm>
                    <a:custGeom>
                      <a:avLst/>
                      <a:gdLst/>
                      <a:ahLst/>
                      <a:cxnLst/>
                      <a:rect l="l" t="t" r="r" b="b"/>
                      <a:pathLst>
                        <a:path w="1678" h="1528" extrusionOk="0">
                          <a:moveTo>
                            <a:pt x="737" y="0"/>
                          </a:moveTo>
                          <a:cubicBezTo>
                            <a:pt x="614" y="0"/>
                            <a:pt x="509" y="87"/>
                            <a:pt x="356" y="230"/>
                          </a:cubicBezTo>
                          <a:cubicBezTo>
                            <a:pt x="356" y="230"/>
                            <a:pt x="0" y="954"/>
                            <a:pt x="806" y="1415"/>
                          </a:cubicBezTo>
                          <a:cubicBezTo>
                            <a:pt x="942" y="1493"/>
                            <a:pt x="1060" y="1527"/>
                            <a:pt x="1159" y="1527"/>
                          </a:cubicBezTo>
                          <a:cubicBezTo>
                            <a:pt x="1644" y="1527"/>
                            <a:pt x="1677" y="711"/>
                            <a:pt x="1272" y="334"/>
                          </a:cubicBezTo>
                          <a:cubicBezTo>
                            <a:pt x="1020" y="100"/>
                            <a:pt x="868" y="0"/>
                            <a:pt x="737"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3"/>
                    <p:cNvSpPr/>
                    <p:nvPr/>
                  </p:nvSpPr>
                  <p:spPr>
                    <a:xfrm>
                      <a:off x="3827425" y="256925"/>
                      <a:ext cx="52425" cy="42750"/>
                    </a:xfrm>
                    <a:custGeom>
                      <a:avLst/>
                      <a:gdLst/>
                      <a:ahLst/>
                      <a:cxnLst/>
                      <a:rect l="l" t="t" r="r" b="b"/>
                      <a:pathLst>
                        <a:path w="2097" h="1710" extrusionOk="0">
                          <a:moveTo>
                            <a:pt x="956" y="1"/>
                          </a:moveTo>
                          <a:cubicBezTo>
                            <a:pt x="766" y="1"/>
                            <a:pt x="629" y="138"/>
                            <a:pt x="416" y="384"/>
                          </a:cubicBezTo>
                          <a:cubicBezTo>
                            <a:pt x="416" y="384"/>
                            <a:pt x="0" y="1334"/>
                            <a:pt x="1009" y="1658"/>
                          </a:cubicBezTo>
                          <a:cubicBezTo>
                            <a:pt x="1118" y="1693"/>
                            <a:pt x="1216" y="1709"/>
                            <a:pt x="1305" y="1709"/>
                          </a:cubicBezTo>
                          <a:cubicBezTo>
                            <a:pt x="2041" y="1709"/>
                            <a:pt x="2097" y="613"/>
                            <a:pt x="1548" y="256"/>
                          </a:cubicBezTo>
                          <a:cubicBezTo>
                            <a:pt x="1280" y="82"/>
                            <a:pt x="1102" y="1"/>
                            <a:pt x="95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
                    <p:cNvSpPr/>
                    <p:nvPr/>
                  </p:nvSpPr>
                  <p:spPr>
                    <a:xfrm>
                      <a:off x="3848500" y="214700"/>
                      <a:ext cx="39550" cy="29325"/>
                    </a:xfrm>
                    <a:custGeom>
                      <a:avLst/>
                      <a:gdLst/>
                      <a:ahLst/>
                      <a:cxnLst/>
                      <a:rect l="l" t="t" r="r" b="b"/>
                      <a:pathLst>
                        <a:path w="1582" h="1173" extrusionOk="0">
                          <a:moveTo>
                            <a:pt x="471" y="0"/>
                          </a:moveTo>
                          <a:cubicBezTo>
                            <a:pt x="228" y="0"/>
                            <a:pt x="158" y="133"/>
                            <a:pt x="45" y="430"/>
                          </a:cubicBezTo>
                          <a:cubicBezTo>
                            <a:pt x="45" y="430"/>
                            <a:pt x="1" y="1173"/>
                            <a:pt x="743" y="1173"/>
                          </a:cubicBezTo>
                          <a:cubicBezTo>
                            <a:pt x="758" y="1173"/>
                            <a:pt x="774" y="1172"/>
                            <a:pt x="790" y="1172"/>
                          </a:cubicBezTo>
                          <a:cubicBezTo>
                            <a:pt x="1582" y="1141"/>
                            <a:pt x="1342" y="172"/>
                            <a:pt x="807" y="50"/>
                          </a:cubicBezTo>
                          <a:cubicBezTo>
                            <a:pt x="666" y="17"/>
                            <a:pt x="558" y="0"/>
                            <a:pt x="47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3"/>
                    <p:cNvSpPr/>
                    <p:nvPr/>
                  </p:nvSpPr>
                  <p:spPr>
                    <a:xfrm>
                      <a:off x="3811425" y="233650"/>
                      <a:ext cx="33750" cy="32550"/>
                    </a:xfrm>
                    <a:custGeom>
                      <a:avLst/>
                      <a:gdLst/>
                      <a:ahLst/>
                      <a:cxnLst/>
                      <a:rect l="l" t="t" r="r" b="b"/>
                      <a:pathLst>
                        <a:path w="1350" h="1302" extrusionOk="0">
                          <a:moveTo>
                            <a:pt x="658" y="1"/>
                          </a:moveTo>
                          <a:cubicBezTo>
                            <a:pt x="342" y="1"/>
                            <a:pt x="0" y="327"/>
                            <a:pt x="18" y="675"/>
                          </a:cubicBezTo>
                          <a:cubicBezTo>
                            <a:pt x="47" y="1222"/>
                            <a:pt x="163" y="1265"/>
                            <a:pt x="592" y="1302"/>
                          </a:cubicBezTo>
                          <a:cubicBezTo>
                            <a:pt x="592" y="1302"/>
                            <a:pt x="1350" y="1135"/>
                            <a:pt x="1102" y="384"/>
                          </a:cubicBezTo>
                          <a:cubicBezTo>
                            <a:pt x="1012" y="109"/>
                            <a:pt x="839" y="1"/>
                            <a:pt x="65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
                    <p:cNvSpPr/>
                    <p:nvPr/>
                  </p:nvSpPr>
                  <p:spPr>
                    <a:xfrm>
                      <a:off x="3843825" y="303250"/>
                      <a:ext cx="41925" cy="33200"/>
                    </a:xfrm>
                    <a:custGeom>
                      <a:avLst/>
                      <a:gdLst/>
                      <a:ahLst/>
                      <a:cxnLst/>
                      <a:rect l="l" t="t" r="r" b="b"/>
                      <a:pathLst>
                        <a:path w="1677" h="1328" extrusionOk="0">
                          <a:moveTo>
                            <a:pt x="996" y="0"/>
                          </a:moveTo>
                          <a:cubicBezTo>
                            <a:pt x="891" y="0"/>
                            <a:pt x="770" y="51"/>
                            <a:pt x="602" y="129"/>
                          </a:cubicBezTo>
                          <a:cubicBezTo>
                            <a:pt x="602" y="129"/>
                            <a:pt x="0" y="659"/>
                            <a:pt x="605" y="1171"/>
                          </a:cubicBezTo>
                          <a:cubicBezTo>
                            <a:pt x="736" y="1282"/>
                            <a:pt x="864" y="1328"/>
                            <a:pt x="980" y="1328"/>
                          </a:cubicBezTo>
                          <a:cubicBezTo>
                            <a:pt x="1401" y="1328"/>
                            <a:pt x="1677" y="719"/>
                            <a:pt x="1440" y="366"/>
                          </a:cubicBezTo>
                          <a:cubicBezTo>
                            <a:pt x="1262" y="102"/>
                            <a:pt x="1145" y="0"/>
                            <a:pt x="99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3"/>
                    <p:cNvSpPr/>
                    <p:nvPr/>
                  </p:nvSpPr>
                  <p:spPr>
                    <a:xfrm>
                      <a:off x="3920250" y="380175"/>
                      <a:ext cx="43575" cy="42925"/>
                    </a:xfrm>
                    <a:custGeom>
                      <a:avLst/>
                      <a:gdLst/>
                      <a:ahLst/>
                      <a:cxnLst/>
                      <a:rect l="l" t="t" r="r" b="b"/>
                      <a:pathLst>
                        <a:path w="1743" h="1717" extrusionOk="0">
                          <a:moveTo>
                            <a:pt x="1037" y="1"/>
                          </a:moveTo>
                          <a:cubicBezTo>
                            <a:pt x="1037" y="1"/>
                            <a:pt x="0" y="58"/>
                            <a:pt x="167" y="1106"/>
                          </a:cubicBezTo>
                          <a:cubicBezTo>
                            <a:pt x="236" y="1543"/>
                            <a:pt x="494" y="1716"/>
                            <a:pt x="776" y="1716"/>
                          </a:cubicBezTo>
                          <a:cubicBezTo>
                            <a:pt x="1171" y="1716"/>
                            <a:pt x="1615" y="1378"/>
                            <a:pt x="1661" y="952"/>
                          </a:cubicBezTo>
                          <a:cubicBezTo>
                            <a:pt x="1743" y="223"/>
                            <a:pt x="1596" y="140"/>
                            <a:pt x="103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a:off x="3963950" y="374300"/>
                      <a:ext cx="37200" cy="32900"/>
                    </a:xfrm>
                    <a:custGeom>
                      <a:avLst/>
                      <a:gdLst/>
                      <a:ahLst/>
                      <a:cxnLst/>
                      <a:rect l="l" t="t" r="r" b="b"/>
                      <a:pathLst>
                        <a:path w="1488" h="1316" extrusionOk="0">
                          <a:moveTo>
                            <a:pt x="937" y="0"/>
                          </a:moveTo>
                          <a:cubicBezTo>
                            <a:pt x="873" y="0"/>
                            <a:pt x="799" y="7"/>
                            <a:pt x="712" y="16"/>
                          </a:cubicBezTo>
                          <a:cubicBezTo>
                            <a:pt x="712" y="16"/>
                            <a:pt x="1" y="324"/>
                            <a:pt x="387" y="1015"/>
                          </a:cubicBezTo>
                          <a:cubicBezTo>
                            <a:pt x="506" y="1229"/>
                            <a:pt x="661" y="1315"/>
                            <a:pt x="814" y="1315"/>
                          </a:cubicBezTo>
                          <a:cubicBezTo>
                            <a:pt x="1155" y="1315"/>
                            <a:pt x="1487" y="891"/>
                            <a:pt x="1397" y="523"/>
                          </a:cubicBezTo>
                          <a:cubicBezTo>
                            <a:pt x="1291" y="99"/>
                            <a:pt x="1190" y="0"/>
                            <a:pt x="937"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3925275" y="341475"/>
                      <a:ext cx="39525" cy="29850"/>
                    </a:xfrm>
                    <a:custGeom>
                      <a:avLst/>
                      <a:gdLst/>
                      <a:ahLst/>
                      <a:cxnLst/>
                      <a:rect l="l" t="t" r="r" b="b"/>
                      <a:pathLst>
                        <a:path w="1581" h="1194" extrusionOk="0">
                          <a:moveTo>
                            <a:pt x="763" y="1"/>
                          </a:moveTo>
                          <a:cubicBezTo>
                            <a:pt x="1" y="1"/>
                            <a:pt x="177" y="964"/>
                            <a:pt x="697" y="1121"/>
                          </a:cubicBezTo>
                          <a:cubicBezTo>
                            <a:pt x="856" y="1169"/>
                            <a:pt x="975" y="1194"/>
                            <a:pt x="1067" y="1194"/>
                          </a:cubicBezTo>
                          <a:cubicBezTo>
                            <a:pt x="1279" y="1194"/>
                            <a:pt x="1356" y="1065"/>
                            <a:pt x="1481" y="793"/>
                          </a:cubicBezTo>
                          <a:cubicBezTo>
                            <a:pt x="1481" y="793"/>
                            <a:pt x="1581" y="23"/>
                            <a:pt x="788" y="1"/>
                          </a:cubicBezTo>
                          <a:cubicBezTo>
                            <a:pt x="780" y="1"/>
                            <a:pt x="772" y="1"/>
                            <a:pt x="763"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3894600" y="288450"/>
                      <a:ext cx="46875" cy="43650"/>
                    </a:xfrm>
                    <a:custGeom>
                      <a:avLst/>
                      <a:gdLst/>
                      <a:ahLst/>
                      <a:cxnLst/>
                      <a:rect l="l" t="t" r="r" b="b"/>
                      <a:pathLst>
                        <a:path w="1875" h="1746" extrusionOk="0">
                          <a:moveTo>
                            <a:pt x="892" y="1"/>
                          </a:moveTo>
                          <a:cubicBezTo>
                            <a:pt x="458" y="1"/>
                            <a:pt x="1" y="481"/>
                            <a:pt x="56" y="958"/>
                          </a:cubicBezTo>
                          <a:cubicBezTo>
                            <a:pt x="142" y="1687"/>
                            <a:pt x="300" y="1734"/>
                            <a:pt x="878" y="1746"/>
                          </a:cubicBezTo>
                          <a:cubicBezTo>
                            <a:pt x="878" y="1746"/>
                            <a:pt x="1874" y="1457"/>
                            <a:pt x="1480" y="475"/>
                          </a:cubicBezTo>
                          <a:cubicBezTo>
                            <a:pt x="1344" y="135"/>
                            <a:pt x="1121" y="1"/>
                            <a:pt x="89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3977950" y="275375"/>
                      <a:ext cx="39725" cy="33425"/>
                    </a:xfrm>
                    <a:custGeom>
                      <a:avLst/>
                      <a:gdLst/>
                      <a:ahLst/>
                      <a:cxnLst/>
                      <a:rect l="l" t="t" r="r" b="b"/>
                      <a:pathLst>
                        <a:path w="1589" h="1337" extrusionOk="0">
                          <a:moveTo>
                            <a:pt x="665" y="1"/>
                          </a:moveTo>
                          <a:cubicBezTo>
                            <a:pt x="286" y="1"/>
                            <a:pt x="0" y="545"/>
                            <a:pt x="185" y="913"/>
                          </a:cubicBezTo>
                          <a:cubicBezTo>
                            <a:pt x="345" y="1228"/>
                            <a:pt x="453" y="1337"/>
                            <a:pt x="618" y="1337"/>
                          </a:cubicBezTo>
                          <a:cubicBezTo>
                            <a:pt x="710" y="1337"/>
                            <a:pt x="819" y="1304"/>
                            <a:pt x="965" y="1253"/>
                          </a:cubicBezTo>
                          <a:cubicBezTo>
                            <a:pt x="965" y="1253"/>
                            <a:pt x="1588" y="796"/>
                            <a:pt x="1060" y="208"/>
                          </a:cubicBezTo>
                          <a:cubicBezTo>
                            <a:pt x="927" y="61"/>
                            <a:pt x="791" y="1"/>
                            <a:pt x="66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3970500" y="328600"/>
                      <a:ext cx="36625" cy="32800"/>
                    </a:xfrm>
                    <a:custGeom>
                      <a:avLst/>
                      <a:gdLst/>
                      <a:ahLst/>
                      <a:cxnLst/>
                      <a:rect l="l" t="t" r="r" b="b"/>
                      <a:pathLst>
                        <a:path w="1465" h="1312" extrusionOk="0">
                          <a:moveTo>
                            <a:pt x="672" y="1"/>
                          </a:moveTo>
                          <a:cubicBezTo>
                            <a:pt x="336" y="1"/>
                            <a:pt x="1" y="406"/>
                            <a:pt x="77" y="772"/>
                          </a:cubicBezTo>
                          <a:cubicBezTo>
                            <a:pt x="173" y="1221"/>
                            <a:pt x="274" y="1312"/>
                            <a:pt x="555" y="1312"/>
                          </a:cubicBezTo>
                          <a:cubicBezTo>
                            <a:pt x="610" y="1312"/>
                            <a:pt x="672" y="1308"/>
                            <a:pt x="743" y="1303"/>
                          </a:cubicBezTo>
                          <a:cubicBezTo>
                            <a:pt x="743" y="1303"/>
                            <a:pt x="1465" y="1020"/>
                            <a:pt x="1104" y="315"/>
                          </a:cubicBezTo>
                          <a:cubicBezTo>
                            <a:pt x="988" y="90"/>
                            <a:pt x="830" y="1"/>
                            <a:pt x="67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grpSp>
      <p:grpSp>
        <p:nvGrpSpPr>
          <p:cNvPr id="164" name="Google Shape;164;p3"/>
          <p:cNvGrpSpPr/>
          <p:nvPr/>
        </p:nvGrpSpPr>
        <p:grpSpPr>
          <a:xfrm>
            <a:off x="-38200" y="4183425"/>
            <a:ext cx="1502846" cy="1106842"/>
            <a:chOff x="-38200" y="4183425"/>
            <a:chExt cx="1502846" cy="1106842"/>
          </a:xfrm>
        </p:grpSpPr>
        <p:sp>
          <p:nvSpPr>
            <p:cNvPr id="165" name="Google Shape;165;p3"/>
            <p:cNvSpPr/>
            <p:nvPr/>
          </p:nvSpPr>
          <p:spPr>
            <a:xfrm>
              <a:off x="-38200" y="4183454"/>
              <a:ext cx="1502846" cy="1106813"/>
            </a:xfrm>
            <a:custGeom>
              <a:avLst/>
              <a:gdLst/>
              <a:ahLst/>
              <a:cxnLst/>
              <a:rect l="l" t="t" r="r" b="b"/>
              <a:pathLst>
                <a:path w="52155" h="38411" extrusionOk="0">
                  <a:moveTo>
                    <a:pt x="28683" y="1"/>
                  </a:moveTo>
                  <a:cubicBezTo>
                    <a:pt x="28369" y="1"/>
                    <a:pt x="28080" y="59"/>
                    <a:pt x="27827" y="186"/>
                  </a:cubicBezTo>
                  <a:cubicBezTo>
                    <a:pt x="27644" y="276"/>
                    <a:pt x="27450" y="411"/>
                    <a:pt x="27246" y="583"/>
                  </a:cubicBezTo>
                  <a:cubicBezTo>
                    <a:pt x="25115" y="2389"/>
                    <a:pt x="21944" y="8313"/>
                    <a:pt x="20358" y="11447"/>
                  </a:cubicBezTo>
                  <a:cubicBezTo>
                    <a:pt x="19748" y="12644"/>
                    <a:pt x="19372" y="13436"/>
                    <a:pt x="19372" y="13436"/>
                  </a:cubicBezTo>
                  <a:cubicBezTo>
                    <a:pt x="19372" y="13436"/>
                    <a:pt x="17040" y="11663"/>
                    <a:pt x="14664" y="10973"/>
                  </a:cubicBezTo>
                  <a:cubicBezTo>
                    <a:pt x="14090" y="10807"/>
                    <a:pt x="13514" y="10703"/>
                    <a:pt x="12967" y="10703"/>
                  </a:cubicBezTo>
                  <a:cubicBezTo>
                    <a:pt x="12490" y="10703"/>
                    <a:pt x="12035" y="10782"/>
                    <a:pt x="11624" y="10967"/>
                  </a:cubicBezTo>
                  <a:cubicBezTo>
                    <a:pt x="9996" y="11706"/>
                    <a:pt x="6366" y="19736"/>
                    <a:pt x="3591" y="26382"/>
                  </a:cubicBezTo>
                  <a:cubicBezTo>
                    <a:pt x="3591" y="26385"/>
                    <a:pt x="3588" y="26385"/>
                    <a:pt x="3588" y="26385"/>
                  </a:cubicBezTo>
                  <a:cubicBezTo>
                    <a:pt x="2944" y="27936"/>
                    <a:pt x="2344" y="29411"/>
                    <a:pt x="1827" y="30700"/>
                  </a:cubicBezTo>
                  <a:cubicBezTo>
                    <a:pt x="726" y="33444"/>
                    <a:pt x="0" y="35344"/>
                    <a:pt x="0" y="35344"/>
                  </a:cubicBezTo>
                  <a:cubicBezTo>
                    <a:pt x="0" y="35344"/>
                    <a:pt x="14565" y="37404"/>
                    <a:pt x="28285" y="38146"/>
                  </a:cubicBezTo>
                  <a:cubicBezTo>
                    <a:pt x="28910" y="38180"/>
                    <a:pt x="29532" y="38212"/>
                    <a:pt x="30152" y="38241"/>
                  </a:cubicBezTo>
                  <a:cubicBezTo>
                    <a:pt x="32524" y="38348"/>
                    <a:pt x="34849" y="38410"/>
                    <a:pt x="37045" y="38410"/>
                  </a:cubicBezTo>
                  <a:cubicBezTo>
                    <a:pt x="45457" y="38410"/>
                    <a:pt x="51988" y="37495"/>
                    <a:pt x="52059" y="34661"/>
                  </a:cubicBezTo>
                  <a:cubicBezTo>
                    <a:pt x="52154" y="30986"/>
                    <a:pt x="49139" y="26220"/>
                    <a:pt x="45846" y="22135"/>
                  </a:cubicBezTo>
                  <a:cubicBezTo>
                    <a:pt x="44986" y="21068"/>
                    <a:pt x="44105" y="20045"/>
                    <a:pt x="43254" y="19104"/>
                  </a:cubicBezTo>
                  <a:cubicBezTo>
                    <a:pt x="40420" y="15948"/>
                    <a:pt x="37933" y="13667"/>
                    <a:pt x="37695" y="13450"/>
                  </a:cubicBezTo>
                  <a:cubicBezTo>
                    <a:pt x="37682" y="13441"/>
                    <a:pt x="37677" y="13435"/>
                    <a:pt x="37677" y="13435"/>
                  </a:cubicBezTo>
                  <a:lnTo>
                    <a:pt x="37677" y="5906"/>
                  </a:lnTo>
                  <a:cubicBezTo>
                    <a:pt x="37677" y="5906"/>
                    <a:pt x="31853" y="1"/>
                    <a:pt x="286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658364" y="4183425"/>
              <a:ext cx="389579" cy="1067250"/>
            </a:xfrm>
            <a:custGeom>
              <a:avLst/>
              <a:gdLst/>
              <a:ahLst/>
              <a:cxnLst/>
              <a:rect l="l" t="t" r="r" b="b"/>
              <a:pathLst>
                <a:path w="13520" h="37038" extrusionOk="0">
                  <a:moveTo>
                    <a:pt x="4506" y="0"/>
                  </a:moveTo>
                  <a:cubicBezTo>
                    <a:pt x="4192" y="0"/>
                    <a:pt x="3903" y="58"/>
                    <a:pt x="3649" y="186"/>
                  </a:cubicBezTo>
                  <a:cubicBezTo>
                    <a:pt x="3466" y="276"/>
                    <a:pt x="3274" y="411"/>
                    <a:pt x="3070" y="583"/>
                  </a:cubicBezTo>
                  <a:cubicBezTo>
                    <a:pt x="1740" y="3725"/>
                    <a:pt x="911" y="7456"/>
                    <a:pt x="1" y="9805"/>
                  </a:cubicBezTo>
                  <a:cubicBezTo>
                    <a:pt x="657" y="10902"/>
                    <a:pt x="974" y="12199"/>
                    <a:pt x="901" y="13478"/>
                  </a:cubicBezTo>
                  <a:cubicBezTo>
                    <a:pt x="2301" y="11079"/>
                    <a:pt x="3703" y="8683"/>
                    <a:pt x="5106" y="6286"/>
                  </a:cubicBezTo>
                  <a:cubicBezTo>
                    <a:pt x="7177" y="8443"/>
                    <a:pt x="7612" y="11741"/>
                    <a:pt x="7136" y="14694"/>
                  </a:cubicBezTo>
                  <a:cubicBezTo>
                    <a:pt x="6661" y="17644"/>
                    <a:pt x="5402" y="20403"/>
                    <a:pt x="4489" y="23249"/>
                  </a:cubicBezTo>
                  <a:cubicBezTo>
                    <a:pt x="3066" y="27692"/>
                    <a:pt x="2474" y="32372"/>
                    <a:pt x="2395" y="37038"/>
                  </a:cubicBezTo>
                  <a:cubicBezTo>
                    <a:pt x="2439" y="34419"/>
                    <a:pt x="5742" y="29897"/>
                    <a:pt x="6871" y="27493"/>
                  </a:cubicBezTo>
                  <a:cubicBezTo>
                    <a:pt x="8422" y="24177"/>
                    <a:pt x="9976" y="20865"/>
                    <a:pt x="11528" y="17551"/>
                  </a:cubicBezTo>
                  <a:cubicBezTo>
                    <a:pt x="12152" y="16215"/>
                    <a:pt x="12849" y="14850"/>
                    <a:pt x="13519" y="13451"/>
                  </a:cubicBezTo>
                  <a:cubicBezTo>
                    <a:pt x="13505" y="13440"/>
                    <a:pt x="13499" y="13435"/>
                    <a:pt x="13499" y="13435"/>
                  </a:cubicBezTo>
                  <a:lnTo>
                    <a:pt x="13499" y="5906"/>
                  </a:lnTo>
                  <a:cubicBezTo>
                    <a:pt x="13499" y="5906"/>
                    <a:pt x="7678" y="0"/>
                    <a:pt x="4506"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776821" y="4733841"/>
              <a:ext cx="506049" cy="551548"/>
            </a:xfrm>
            <a:custGeom>
              <a:avLst/>
              <a:gdLst/>
              <a:ahLst/>
              <a:cxnLst/>
              <a:rect l="l" t="t" r="r" b="b"/>
              <a:pathLst>
                <a:path w="17562" h="19141" extrusionOk="0">
                  <a:moveTo>
                    <a:pt x="14969" y="0"/>
                  </a:moveTo>
                  <a:cubicBezTo>
                    <a:pt x="11759" y="3173"/>
                    <a:pt x="7756" y="5611"/>
                    <a:pt x="5114" y="9277"/>
                  </a:cubicBezTo>
                  <a:cubicBezTo>
                    <a:pt x="2960" y="12261"/>
                    <a:pt x="1846" y="15870"/>
                    <a:pt x="0" y="19045"/>
                  </a:cubicBezTo>
                  <a:lnTo>
                    <a:pt x="1868" y="19140"/>
                  </a:lnTo>
                  <a:cubicBezTo>
                    <a:pt x="3454" y="18234"/>
                    <a:pt x="4903" y="17088"/>
                    <a:pt x="6145" y="15750"/>
                  </a:cubicBezTo>
                  <a:cubicBezTo>
                    <a:pt x="6676" y="15182"/>
                    <a:pt x="7172" y="14569"/>
                    <a:pt x="7516" y="13873"/>
                  </a:cubicBezTo>
                  <a:cubicBezTo>
                    <a:pt x="7941" y="13007"/>
                    <a:pt x="8116" y="12041"/>
                    <a:pt x="8428" y="11127"/>
                  </a:cubicBezTo>
                  <a:cubicBezTo>
                    <a:pt x="9792" y="7152"/>
                    <a:pt x="13640" y="4557"/>
                    <a:pt x="17561" y="3033"/>
                  </a:cubicBezTo>
                  <a:cubicBezTo>
                    <a:pt x="16701" y="1966"/>
                    <a:pt x="15820" y="943"/>
                    <a:pt x="1496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14415" y="4499607"/>
              <a:ext cx="533942" cy="688707"/>
            </a:xfrm>
            <a:custGeom>
              <a:avLst/>
              <a:gdLst/>
              <a:ahLst/>
              <a:cxnLst/>
              <a:rect l="l" t="t" r="r" b="b"/>
              <a:pathLst>
                <a:path w="18530" h="23901" extrusionOk="0">
                  <a:moveTo>
                    <a:pt x="12837" y="1"/>
                  </a:moveTo>
                  <a:cubicBezTo>
                    <a:pt x="12835" y="68"/>
                    <a:pt x="12835" y="132"/>
                    <a:pt x="12832" y="199"/>
                  </a:cubicBezTo>
                  <a:cubicBezTo>
                    <a:pt x="12797" y="1406"/>
                    <a:pt x="12757" y="2639"/>
                    <a:pt x="12328" y="3767"/>
                  </a:cubicBezTo>
                  <a:cubicBezTo>
                    <a:pt x="11797" y="5181"/>
                    <a:pt x="10711" y="6301"/>
                    <a:pt x="9655" y="7377"/>
                  </a:cubicBezTo>
                  <a:cubicBezTo>
                    <a:pt x="7025" y="10055"/>
                    <a:pt x="4396" y="12734"/>
                    <a:pt x="1764" y="15410"/>
                  </a:cubicBezTo>
                  <a:cubicBezTo>
                    <a:pt x="1764" y="15413"/>
                    <a:pt x="1761" y="15413"/>
                    <a:pt x="1761" y="15413"/>
                  </a:cubicBezTo>
                  <a:cubicBezTo>
                    <a:pt x="1117" y="16964"/>
                    <a:pt x="516" y="18439"/>
                    <a:pt x="0" y="19728"/>
                  </a:cubicBezTo>
                  <a:cubicBezTo>
                    <a:pt x="1021" y="20831"/>
                    <a:pt x="1532" y="22423"/>
                    <a:pt x="1228" y="23900"/>
                  </a:cubicBezTo>
                  <a:cubicBezTo>
                    <a:pt x="4062" y="19254"/>
                    <a:pt x="7199" y="14789"/>
                    <a:pt x="10612" y="10548"/>
                  </a:cubicBezTo>
                  <a:cubicBezTo>
                    <a:pt x="11925" y="8914"/>
                    <a:pt x="13291" y="7305"/>
                    <a:pt x="14912" y="5978"/>
                  </a:cubicBezTo>
                  <a:cubicBezTo>
                    <a:pt x="15623" y="5392"/>
                    <a:pt x="16393" y="4862"/>
                    <a:pt x="16993" y="4162"/>
                  </a:cubicBezTo>
                  <a:cubicBezTo>
                    <a:pt x="17899" y="3116"/>
                    <a:pt x="18343" y="1840"/>
                    <a:pt x="18529" y="474"/>
                  </a:cubicBezTo>
                  <a:lnTo>
                    <a:pt x="18529" y="474"/>
                  </a:lnTo>
                  <a:cubicBezTo>
                    <a:pt x="17920" y="1672"/>
                    <a:pt x="17545" y="2463"/>
                    <a:pt x="17545" y="2463"/>
                  </a:cubicBezTo>
                  <a:cubicBezTo>
                    <a:pt x="17545" y="2463"/>
                    <a:pt x="15213" y="691"/>
                    <a:pt x="12837"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9" name="Google Shape;169;p3"/>
          <p:cNvSpPr/>
          <p:nvPr/>
        </p:nvSpPr>
        <p:spPr>
          <a:xfrm>
            <a:off x="206494" y="4760382"/>
            <a:ext cx="914963" cy="487579"/>
          </a:xfrm>
          <a:custGeom>
            <a:avLst/>
            <a:gdLst/>
            <a:ahLst/>
            <a:cxnLst/>
            <a:rect l="l" t="t" r="r" b="b"/>
            <a:pathLst>
              <a:path w="31753" h="16921" extrusionOk="0">
                <a:moveTo>
                  <a:pt x="15553" y="1"/>
                </a:moveTo>
                <a:lnTo>
                  <a:pt x="15553" y="1"/>
                </a:lnTo>
                <a:cubicBezTo>
                  <a:pt x="14706" y="6"/>
                  <a:pt x="14421" y="1127"/>
                  <a:pt x="14395" y="1975"/>
                </a:cubicBezTo>
                <a:cubicBezTo>
                  <a:pt x="14346" y="3610"/>
                  <a:pt x="14296" y="5247"/>
                  <a:pt x="14246" y="6883"/>
                </a:cubicBezTo>
                <a:cubicBezTo>
                  <a:pt x="14181" y="5483"/>
                  <a:pt x="13753" y="4099"/>
                  <a:pt x="13013" y="2908"/>
                </a:cubicBezTo>
                <a:lnTo>
                  <a:pt x="13013" y="2908"/>
                </a:lnTo>
                <a:cubicBezTo>
                  <a:pt x="12647" y="6593"/>
                  <a:pt x="14613" y="10207"/>
                  <a:pt x="14280" y="13894"/>
                </a:cubicBezTo>
                <a:cubicBezTo>
                  <a:pt x="13573" y="13928"/>
                  <a:pt x="12865" y="13960"/>
                  <a:pt x="12157" y="13993"/>
                </a:cubicBezTo>
                <a:cubicBezTo>
                  <a:pt x="12479" y="11771"/>
                  <a:pt x="12525" y="9509"/>
                  <a:pt x="12292" y="7276"/>
                </a:cubicBezTo>
                <a:cubicBezTo>
                  <a:pt x="12238" y="7222"/>
                  <a:pt x="12182" y="7198"/>
                  <a:pt x="12125" y="7198"/>
                </a:cubicBezTo>
                <a:cubicBezTo>
                  <a:pt x="11891" y="7198"/>
                  <a:pt x="11654" y="7603"/>
                  <a:pt x="11630" y="7916"/>
                </a:cubicBezTo>
                <a:lnTo>
                  <a:pt x="11301" y="12128"/>
                </a:lnTo>
                <a:cubicBezTo>
                  <a:pt x="9863" y="9634"/>
                  <a:pt x="10454" y="6329"/>
                  <a:pt x="8936" y="3881"/>
                </a:cubicBezTo>
                <a:lnTo>
                  <a:pt x="8936" y="3881"/>
                </a:lnTo>
                <a:cubicBezTo>
                  <a:pt x="7971" y="6354"/>
                  <a:pt x="8780" y="9126"/>
                  <a:pt x="9591" y="11655"/>
                </a:cubicBezTo>
                <a:cubicBezTo>
                  <a:pt x="9018" y="10894"/>
                  <a:pt x="8447" y="10134"/>
                  <a:pt x="7875" y="9373"/>
                </a:cubicBezTo>
                <a:cubicBezTo>
                  <a:pt x="7460" y="9399"/>
                  <a:pt x="7434" y="10004"/>
                  <a:pt x="7557" y="10401"/>
                </a:cubicBezTo>
                <a:cubicBezTo>
                  <a:pt x="7987" y="11802"/>
                  <a:pt x="8647" y="13134"/>
                  <a:pt x="9497" y="14330"/>
                </a:cubicBezTo>
                <a:lnTo>
                  <a:pt x="3228" y="14459"/>
                </a:lnTo>
                <a:cubicBezTo>
                  <a:pt x="3645" y="12297"/>
                  <a:pt x="4063" y="10134"/>
                  <a:pt x="4482" y="7970"/>
                </a:cubicBezTo>
                <a:cubicBezTo>
                  <a:pt x="4550" y="7622"/>
                  <a:pt x="4574" y="7177"/>
                  <a:pt x="4267" y="7000"/>
                </a:cubicBezTo>
                <a:cubicBezTo>
                  <a:pt x="4195" y="6960"/>
                  <a:pt x="4119" y="6942"/>
                  <a:pt x="4042" y="6942"/>
                </a:cubicBezTo>
                <a:cubicBezTo>
                  <a:pt x="3816" y="6942"/>
                  <a:pt x="3578" y="7093"/>
                  <a:pt x="3406" y="7261"/>
                </a:cubicBezTo>
                <a:cubicBezTo>
                  <a:pt x="1927" y="8710"/>
                  <a:pt x="2337" y="11117"/>
                  <a:pt x="2414" y="13187"/>
                </a:cubicBezTo>
                <a:cubicBezTo>
                  <a:pt x="2429" y="13591"/>
                  <a:pt x="2234" y="14144"/>
                  <a:pt x="1889" y="14144"/>
                </a:cubicBezTo>
                <a:cubicBezTo>
                  <a:pt x="1849" y="14144"/>
                  <a:pt x="1807" y="14136"/>
                  <a:pt x="1762" y="14120"/>
                </a:cubicBezTo>
                <a:cubicBezTo>
                  <a:pt x="1610" y="14064"/>
                  <a:pt x="1516" y="13914"/>
                  <a:pt x="1444" y="13770"/>
                </a:cubicBezTo>
                <a:cubicBezTo>
                  <a:pt x="1171" y="13222"/>
                  <a:pt x="1052" y="12599"/>
                  <a:pt x="1103" y="11989"/>
                </a:cubicBezTo>
                <a:cubicBezTo>
                  <a:pt x="1132" y="11651"/>
                  <a:pt x="1211" y="11306"/>
                  <a:pt x="1119" y="10980"/>
                </a:cubicBezTo>
                <a:cubicBezTo>
                  <a:pt x="1041" y="10711"/>
                  <a:pt x="784" y="10468"/>
                  <a:pt x="521" y="10468"/>
                </a:cubicBezTo>
                <a:cubicBezTo>
                  <a:pt x="467" y="10468"/>
                  <a:pt x="412" y="10478"/>
                  <a:pt x="359" y="10500"/>
                </a:cubicBezTo>
                <a:cubicBezTo>
                  <a:pt x="33" y="10638"/>
                  <a:pt x="1" y="11078"/>
                  <a:pt x="21" y="11431"/>
                </a:cubicBezTo>
                <a:cubicBezTo>
                  <a:pt x="55" y="12076"/>
                  <a:pt x="92" y="12720"/>
                  <a:pt x="127" y="13364"/>
                </a:cubicBezTo>
                <a:cubicBezTo>
                  <a:pt x="165" y="14057"/>
                  <a:pt x="250" y="14840"/>
                  <a:pt x="803" y="15258"/>
                </a:cubicBezTo>
                <a:cubicBezTo>
                  <a:pt x="1210" y="15564"/>
                  <a:pt x="1758" y="15583"/>
                  <a:pt x="2267" y="15592"/>
                </a:cubicBezTo>
                <a:cubicBezTo>
                  <a:pt x="5762" y="15658"/>
                  <a:pt x="9253" y="15940"/>
                  <a:pt x="12714" y="16435"/>
                </a:cubicBezTo>
                <a:cubicBezTo>
                  <a:pt x="14228" y="16652"/>
                  <a:pt x="15741" y="16910"/>
                  <a:pt x="17270" y="16920"/>
                </a:cubicBezTo>
                <a:cubicBezTo>
                  <a:pt x="17296" y="16920"/>
                  <a:pt x="17323" y="16921"/>
                  <a:pt x="17349" y="16921"/>
                </a:cubicBezTo>
                <a:cubicBezTo>
                  <a:pt x="18729" y="16921"/>
                  <a:pt x="20101" y="16724"/>
                  <a:pt x="21477" y="16601"/>
                </a:cubicBezTo>
                <a:cubicBezTo>
                  <a:pt x="24275" y="16350"/>
                  <a:pt x="27136" y="16399"/>
                  <a:pt x="29829" y="15588"/>
                </a:cubicBezTo>
                <a:cubicBezTo>
                  <a:pt x="30320" y="15441"/>
                  <a:pt x="30836" y="15239"/>
                  <a:pt x="31121" y="14811"/>
                </a:cubicBezTo>
                <a:cubicBezTo>
                  <a:pt x="31296" y="14548"/>
                  <a:pt x="31361" y="14231"/>
                  <a:pt x="31417" y="13921"/>
                </a:cubicBezTo>
                <a:cubicBezTo>
                  <a:pt x="31752" y="12067"/>
                  <a:pt x="31712" y="9769"/>
                  <a:pt x="30108" y="8782"/>
                </a:cubicBezTo>
                <a:lnTo>
                  <a:pt x="30108" y="8782"/>
                </a:lnTo>
                <a:cubicBezTo>
                  <a:pt x="29787" y="9734"/>
                  <a:pt x="29820" y="10800"/>
                  <a:pt x="30194" y="11731"/>
                </a:cubicBezTo>
                <a:cubicBezTo>
                  <a:pt x="30407" y="12256"/>
                  <a:pt x="30724" y="12743"/>
                  <a:pt x="30838" y="13298"/>
                </a:cubicBezTo>
                <a:cubicBezTo>
                  <a:pt x="30952" y="13852"/>
                  <a:pt x="30786" y="14528"/>
                  <a:pt x="30274" y="14767"/>
                </a:cubicBezTo>
                <a:cubicBezTo>
                  <a:pt x="30113" y="14841"/>
                  <a:pt x="29938" y="14865"/>
                  <a:pt x="29760" y="14865"/>
                </a:cubicBezTo>
                <a:cubicBezTo>
                  <a:pt x="29610" y="14865"/>
                  <a:pt x="29459" y="14849"/>
                  <a:pt x="29311" y="14831"/>
                </a:cubicBezTo>
                <a:cubicBezTo>
                  <a:pt x="28155" y="14696"/>
                  <a:pt x="26999" y="14562"/>
                  <a:pt x="25843" y="14426"/>
                </a:cubicBezTo>
                <a:cubicBezTo>
                  <a:pt x="25708" y="14412"/>
                  <a:pt x="25570" y="14395"/>
                  <a:pt x="25456" y="14321"/>
                </a:cubicBezTo>
                <a:cubicBezTo>
                  <a:pt x="25291" y="14214"/>
                  <a:pt x="25214" y="14014"/>
                  <a:pt x="25164" y="13825"/>
                </a:cubicBezTo>
                <a:cubicBezTo>
                  <a:pt x="24921" y="12898"/>
                  <a:pt x="25074" y="11873"/>
                  <a:pt x="25576" y="11056"/>
                </a:cubicBezTo>
                <a:cubicBezTo>
                  <a:pt x="26273" y="9925"/>
                  <a:pt x="27656" y="8957"/>
                  <a:pt x="27390" y="7655"/>
                </a:cubicBezTo>
                <a:cubicBezTo>
                  <a:pt x="27363" y="7528"/>
                  <a:pt x="27316" y="7397"/>
                  <a:pt x="27210" y="7322"/>
                </a:cubicBezTo>
                <a:cubicBezTo>
                  <a:pt x="27151" y="7281"/>
                  <a:pt x="27087" y="7264"/>
                  <a:pt x="27021" y="7264"/>
                </a:cubicBezTo>
                <a:cubicBezTo>
                  <a:pt x="26839" y="7264"/>
                  <a:pt x="26641" y="7394"/>
                  <a:pt x="26491" y="7521"/>
                </a:cubicBezTo>
                <a:cubicBezTo>
                  <a:pt x="26001" y="7935"/>
                  <a:pt x="25510" y="8348"/>
                  <a:pt x="25020" y="8762"/>
                </a:cubicBezTo>
                <a:cubicBezTo>
                  <a:pt x="25030" y="6148"/>
                  <a:pt x="25041" y="3532"/>
                  <a:pt x="25051" y="918"/>
                </a:cubicBezTo>
                <a:lnTo>
                  <a:pt x="25051" y="918"/>
                </a:lnTo>
                <a:cubicBezTo>
                  <a:pt x="24496" y="945"/>
                  <a:pt x="24205" y="1588"/>
                  <a:pt x="24105" y="2135"/>
                </a:cubicBezTo>
                <a:cubicBezTo>
                  <a:pt x="23587" y="4980"/>
                  <a:pt x="24785" y="8093"/>
                  <a:pt x="23580" y="10723"/>
                </a:cubicBezTo>
                <a:cubicBezTo>
                  <a:pt x="22827" y="9109"/>
                  <a:pt x="22313" y="7382"/>
                  <a:pt x="22062" y="5618"/>
                </a:cubicBezTo>
                <a:lnTo>
                  <a:pt x="22062" y="5618"/>
                </a:lnTo>
                <a:cubicBezTo>
                  <a:pt x="21074" y="7737"/>
                  <a:pt x="21968" y="10219"/>
                  <a:pt x="22927" y="12350"/>
                </a:cubicBezTo>
                <a:cubicBezTo>
                  <a:pt x="23095" y="12728"/>
                  <a:pt x="23272" y="13139"/>
                  <a:pt x="23181" y="13543"/>
                </a:cubicBezTo>
                <a:cubicBezTo>
                  <a:pt x="22995" y="14363"/>
                  <a:pt x="21941" y="14548"/>
                  <a:pt x="21089" y="14548"/>
                </a:cubicBezTo>
                <a:cubicBezTo>
                  <a:pt x="21066" y="14548"/>
                  <a:pt x="21043" y="14547"/>
                  <a:pt x="21020" y="14547"/>
                </a:cubicBezTo>
                <a:cubicBezTo>
                  <a:pt x="20146" y="14537"/>
                  <a:pt x="19270" y="14529"/>
                  <a:pt x="18395" y="14519"/>
                </a:cubicBezTo>
                <a:cubicBezTo>
                  <a:pt x="18234" y="14518"/>
                  <a:pt x="18058" y="14509"/>
                  <a:pt x="17939" y="14401"/>
                </a:cubicBezTo>
                <a:cubicBezTo>
                  <a:pt x="17787" y="14257"/>
                  <a:pt x="17804" y="14015"/>
                  <a:pt x="17833" y="13809"/>
                </a:cubicBezTo>
                <a:cubicBezTo>
                  <a:pt x="18099" y="11898"/>
                  <a:pt x="18365" y="9985"/>
                  <a:pt x="18631" y="8074"/>
                </a:cubicBezTo>
                <a:cubicBezTo>
                  <a:pt x="18557" y="8044"/>
                  <a:pt x="18481" y="8030"/>
                  <a:pt x="18405" y="8030"/>
                </a:cubicBezTo>
                <a:cubicBezTo>
                  <a:pt x="18063" y="8030"/>
                  <a:pt x="17726" y="8307"/>
                  <a:pt x="17588" y="8639"/>
                </a:cubicBezTo>
                <a:cubicBezTo>
                  <a:pt x="17420" y="9045"/>
                  <a:pt x="17459" y="9501"/>
                  <a:pt x="17464" y="9940"/>
                </a:cubicBezTo>
                <a:cubicBezTo>
                  <a:pt x="17482" y="11492"/>
                  <a:pt x="17026" y="13046"/>
                  <a:pt x="16170" y="14342"/>
                </a:cubicBezTo>
                <a:cubicBezTo>
                  <a:pt x="15352" y="11879"/>
                  <a:pt x="15065" y="9243"/>
                  <a:pt x="15333" y="6662"/>
                </a:cubicBezTo>
                <a:cubicBezTo>
                  <a:pt x="15564" y="4434"/>
                  <a:pt x="16199" y="2145"/>
                  <a:pt x="155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
          <p:cNvSpPr/>
          <p:nvPr/>
        </p:nvSpPr>
        <p:spPr>
          <a:xfrm>
            <a:off x="796845" y="4450852"/>
            <a:ext cx="613184" cy="581604"/>
          </a:xfrm>
          <a:custGeom>
            <a:avLst/>
            <a:gdLst/>
            <a:ahLst/>
            <a:cxnLst/>
            <a:rect l="l" t="t" r="r" b="b"/>
            <a:pathLst>
              <a:path w="20679" h="19614" extrusionOk="0">
                <a:moveTo>
                  <a:pt x="13568" y="2284"/>
                </a:moveTo>
                <a:cubicBezTo>
                  <a:pt x="13661" y="2284"/>
                  <a:pt x="13725" y="2359"/>
                  <a:pt x="13708" y="2478"/>
                </a:cubicBezTo>
                <a:cubicBezTo>
                  <a:pt x="13695" y="2567"/>
                  <a:pt x="13654" y="2674"/>
                  <a:pt x="13589" y="2731"/>
                </a:cubicBezTo>
                <a:cubicBezTo>
                  <a:pt x="13344" y="2945"/>
                  <a:pt x="13108" y="3184"/>
                  <a:pt x="12826" y="3329"/>
                </a:cubicBezTo>
                <a:cubicBezTo>
                  <a:pt x="12524" y="3484"/>
                  <a:pt x="12362" y="3692"/>
                  <a:pt x="12315" y="4017"/>
                </a:cubicBezTo>
                <a:cubicBezTo>
                  <a:pt x="12284" y="4222"/>
                  <a:pt x="12261" y="4429"/>
                  <a:pt x="12209" y="4627"/>
                </a:cubicBezTo>
                <a:cubicBezTo>
                  <a:pt x="12136" y="4904"/>
                  <a:pt x="12001" y="5145"/>
                  <a:pt x="11718" y="5263"/>
                </a:cubicBezTo>
                <a:cubicBezTo>
                  <a:pt x="11188" y="5485"/>
                  <a:pt x="10896" y="5912"/>
                  <a:pt x="10847" y="6462"/>
                </a:cubicBezTo>
                <a:cubicBezTo>
                  <a:pt x="10805" y="6940"/>
                  <a:pt x="10965" y="7205"/>
                  <a:pt x="11304" y="7205"/>
                </a:cubicBezTo>
                <a:cubicBezTo>
                  <a:pt x="11401" y="7205"/>
                  <a:pt x="11513" y="7183"/>
                  <a:pt x="11638" y="7139"/>
                </a:cubicBezTo>
                <a:cubicBezTo>
                  <a:pt x="11759" y="7095"/>
                  <a:pt x="11882" y="7024"/>
                  <a:pt x="11972" y="6933"/>
                </a:cubicBezTo>
                <a:cubicBezTo>
                  <a:pt x="12077" y="6830"/>
                  <a:pt x="12204" y="6786"/>
                  <a:pt x="12330" y="6786"/>
                </a:cubicBezTo>
                <a:cubicBezTo>
                  <a:pt x="12524" y="6786"/>
                  <a:pt x="12717" y="6890"/>
                  <a:pt x="12830" y="7045"/>
                </a:cubicBezTo>
                <a:cubicBezTo>
                  <a:pt x="12916" y="7160"/>
                  <a:pt x="12976" y="7296"/>
                  <a:pt x="13028" y="7431"/>
                </a:cubicBezTo>
                <a:cubicBezTo>
                  <a:pt x="13155" y="7763"/>
                  <a:pt x="13251" y="7889"/>
                  <a:pt x="13493" y="7889"/>
                </a:cubicBezTo>
                <a:cubicBezTo>
                  <a:pt x="13568" y="7889"/>
                  <a:pt x="13656" y="7877"/>
                  <a:pt x="13764" y="7855"/>
                </a:cubicBezTo>
                <a:cubicBezTo>
                  <a:pt x="13989" y="7811"/>
                  <a:pt x="14212" y="7790"/>
                  <a:pt x="14432" y="7790"/>
                </a:cubicBezTo>
                <a:cubicBezTo>
                  <a:pt x="15016" y="7790"/>
                  <a:pt x="15580" y="7935"/>
                  <a:pt x="16134" y="8160"/>
                </a:cubicBezTo>
                <a:cubicBezTo>
                  <a:pt x="16354" y="8249"/>
                  <a:pt x="16557" y="8392"/>
                  <a:pt x="16761" y="8521"/>
                </a:cubicBezTo>
                <a:cubicBezTo>
                  <a:pt x="16861" y="8584"/>
                  <a:pt x="16960" y="8670"/>
                  <a:pt x="16895" y="8824"/>
                </a:cubicBezTo>
                <a:cubicBezTo>
                  <a:pt x="16868" y="8829"/>
                  <a:pt x="16838" y="8840"/>
                  <a:pt x="16812" y="8840"/>
                </a:cubicBezTo>
                <a:cubicBezTo>
                  <a:pt x="16805" y="8840"/>
                  <a:pt x="16798" y="8839"/>
                  <a:pt x="16791" y="8837"/>
                </a:cubicBezTo>
                <a:cubicBezTo>
                  <a:pt x="16676" y="8800"/>
                  <a:pt x="16563" y="8755"/>
                  <a:pt x="16451" y="8711"/>
                </a:cubicBezTo>
                <a:cubicBezTo>
                  <a:pt x="15852" y="8482"/>
                  <a:pt x="15247" y="8295"/>
                  <a:pt x="14613" y="8295"/>
                </a:cubicBezTo>
                <a:cubicBezTo>
                  <a:pt x="14440" y="8295"/>
                  <a:pt x="14264" y="8309"/>
                  <a:pt x="14086" y="8340"/>
                </a:cubicBezTo>
                <a:cubicBezTo>
                  <a:pt x="13956" y="8363"/>
                  <a:pt x="13827" y="8392"/>
                  <a:pt x="13695" y="8410"/>
                </a:cubicBezTo>
                <a:cubicBezTo>
                  <a:pt x="13636" y="8419"/>
                  <a:pt x="13577" y="8423"/>
                  <a:pt x="13521" y="8423"/>
                </a:cubicBezTo>
                <a:cubicBezTo>
                  <a:pt x="13084" y="8423"/>
                  <a:pt x="12747" y="8174"/>
                  <a:pt x="12599" y="7734"/>
                </a:cubicBezTo>
                <a:cubicBezTo>
                  <a:pt x="12564" y="7630"/>
                  <a:pt x="12547" y="7520"/>
                  <a:pt x="12501" y="7422"/>
                </a:cubicBezTo>
                <a:cubicBezTo>
                  <a:pt x="12463" y="7343"/>
                  <a:pt x="12392" y="7281"/>
                  <a:pt x="12345" y="7223"/>
                </a:cubicBezTo>
                <a:cubicBezTo>
                  <a:pt x="12148" y="7329"/>
                  <a:pt x="11996" y="7430"/>
                  <a:pt x="11828" y="7492"/>
                </a:cubicBezTo>
                <a:cubicBezTo>
                  <a:pt x="11653" y="7557"/>
                  <a:pt x="11464" y="7583"/>
                  <a:pt x="11279" y="7627"/>
                </a:cubicBezTo>
                <a:cubicBezTo>
                  <a:pt x="11511" y="8315"/>
                  <a:pt x="11509" y="8322"/>
                  <a:pt x="11313" y="9042"/>
                </a:cubicBezTo>
                <a:cubicBezTo>
                  <a:pt x="11268" y="9205"/>
                  <a:pt x="11249" y="9374"/>
                  <a:pt x="11225" y="9544"/>
                </a:cubicBezTo>
                <a:cubicBezTo>
                  <a:pt x="11193" y="9758"/>
                  <a:pt x="11263" y="9931"/>
                  <a:pt x="11394" y="10115"/>
                </a:cubicBezTo>
                <a:cubicBezTo>
                  <a:pt x="11538" y="10316"/>
                  <a:pt x="11669" y="10557"/>
                  <a:pt x="11707" y="10798"/>
                </a:cubicBezTo>
                <a:cubicBezTo>
                  <a:pt x="11840" y="11627"/>
                  <a:pt x="11936" y="12462"/>
                  <a:pt x="12035" y="13294"/>
                </a:cubicBezTo>
                <a:cubicBezTo>
                  <a:pt x="12053" y="13450"/>
                  <a:pt x="12028" y="13610"/>
                  <a:pt x="12021" y="13834"/>
                </a:cubicBezTo>
                <a:cubicBezTo>
                  <a:pt x="11803" y="12918"/>
                  <a:pt x="11598" y="12082"/>
                  <a:pt x="11405" y="11241"/>
                </a:cubicBezTo>
                <a:cubicBezTo>
                  <a:pt x="11330" y="10914"/>
                  <a:pt x="11215" y="10614"/>
                  <a:pt x="10974" y="10372"/>
                </a:cubicBezTo>
                <a:cubicBezTo>
                  <a:pt x="10804" y="10199"/>
                  <a:pt x="10713" y="9989"/>
                  <a:pt x="10727" y="9746"/>
                </a:cubicBezTo>
                <a:cubicBezTo>
                  <a:pt x="10747" y="9430"/>
                  <a:pt x="10760" y="9114"/>
                  <a:pt x="10810" y="8803"/>
                </a:cubicBezTo>
                <a:cubicBezTo>
                  <a:pt x="10877" y="8387"/>
                  <a:pt x="10778" y="8033"/>
                  <a:pt x="10495" y="7727"/>
                </a:cubicBezTo>
                <a:cubicBezTo>
                  <a:pt x="10293" y="7508"/>
                  <a:pt x="10087" y="7291"/>
                  <a:pt x="9867" y="7058"/>
                </a:cubicBezTo>
                <a:cubicBezTo>
                  <a:pt x="9733" y="7183"/>
                  <a:pt x="9585" y="7324"/>
                  <a:pt x="9438" y="7462"/>
                </a:cubicBezTo>
                <a:cubicBezTo>
                  <a:pt x="9184" y="7698"/>
                  <a:pt x="8885" y="7823"/>
                  <a:pt x="8591" y="7823"/>
                </a:cubicBezTo>
                <a:cubicBezTo>
                  <a:pt x="8324" y="7823"/>
                  <a:pt x="8062" y="7720"/>
                  <a:pt x="7841" y="7504"/>
                </a:cubicBezTo>
                <a:cubicBezTo>
                  <a:pt x="7594" y="7263"/>
                  <a:pt x="7362" y="7136"/>
                  <a:pt x="7081" y="7136"/>
                </a:cubicBezTo>
                <a:cubicBezTo>
                  <a:pt x="6958" y="7136"/>
                  <a:pt x="6826" y="7160"/>
                  <a:pt x="6679" y="7209"/>
                </a:cubicBezTo>
                <a:cubicBezTo>
                  <a:pt x="6530" y="7259"/>
                  <a:pt x="6379" y="7283"/>
                  <a:pt x="6227" y="7283"/>
                </a:cubicBezTo>
                <a:cubicBezTo>
                  <a:pt x="5891" y="7283"/>
                  <a:pt x="5548" y="7166"/>
                  <a:pt x="5195" y="6945"/>
                </a:cubicBezTo>
                <a:cubicBezTo>
                  <a:pt x="5233" y="6945"/>
                  <a:pt x="5265" y="6945"/>
                  <a:pt x="5294" y="6945"/>
                </a:cubicBezTo>
                <a:cubicBezTo>
                  <a:pt x="5323" y="6945"/>
                  <a:pt x="5348" y="6945"/>
                  <a:pt x="5370" y="6945"/>
                </a:cubicBezTo>
                <a:cubicBezTo>
                  <a:pt x="5415" y="6945"/>
                  <a:pt x="5449" y="6945"/>
                  <a:pt x="5483" y="6943"/>
                </a:cubicBezTo>
                <a:cubicBezTo>
                  <a:pt x="5927" y="6918"/>
                  <a:pt x="6387" y="6972"/>
                  <a:pt x="6800" y="6774"/>
                </a:cubicBezTo>
                <a:cubicBezTo>
                  <a:pt x="6945" y="6704"/>
                  <a:pt x="7082" y="6673"/>
                  <a:pt x="7213" y="6673"/>
                </a:cubicBezTo>
                <a:cubicBezTo>
                  <a:pt x="7461" y="6673"/>
                  <a:pt x="7687" y="6783"/>
                  <a:pt x="7907" y="6950"/>
                </a:cubicBezTo>
                <a:cubicBezTo>
                  <a:pt x="7994" y="7016"/>
                  <a:pt x="8061" y="7107"/>
                  <a:pt x="8147" y="7174"/>
                </a:cubicBezTo>
                <a:cubicBezTo>
                  <a:pt x="8261" y="7261"/>
                  <a:pt x="8407" y="7306"/>
                  <a:pt x="8552" y="7306"/>
                </a:cubicBezTo>
                <a:cubicBezTo>
                  <a:pt x="8699" y="7306"/>
                  <a:pt x="8845" y="7260"/>
                  <a:pt x="8953" y="7163"/>
                </a:cubicBezTo>
                <a:cubicBezTo>
                  <a:pt x="9182" y="6957"/>
                  <a:pt x="9390" y="6726"/>
                  <a:pt x="9619" y="6497"/>
                </a:cubicBezTo>
                <a:cubicBezTo>
                  <a:pt x="9224" y="6193"/>
                  <a:pt x="9068" y="5813"/>
                  <a:pt x="9060" y="5361"/>
                </a:cubicBezTo>
                <a:cubicBezTo>
                  <a:pt x="9055" y="5041"/>
                  <a:pt x="8922" y="4818"/>
                  <a:pt x="8616" y="4673"/>
                </a:cubicBezTo>
                <a:cubicBezTo>
                  <a:pt x="8453" y="4596"/>
                  <a:pt x="8292" y="4450"/>
                  <a:pt x="8195" y="4293"/>
                </a:cubicBezTo>
                <a:cubicBezTo>
                  <a:pt x="7953" y="3901"/>
                  <a:pt x="7832" y="3461"/>
                  <a:pt x="7814" y="2942"/>
                </a:cubicBezTo>
                <a:lnTo>
                  <a:pt x="7814" y="2942"/>
                </a:lnTo>
                <a:cubicBezTo>
                  <a:pt x="7891" y="3011"/>
                  <a:pt x="7945" y="3040"/>
                  <a:pt x="7973" y="3086"/>
                </a:cubicBezTo>
                <a:cubicBezTo>
                  <a:pt x="8096" y="3295"/>
                  <a:pt x="8227" y="3502"/>
                  <a:pt x="8330" y="3721"/>
                </a:cubicBezTo>
                <a:cubicBezTo>
                  <a:pt x="8465" y="4004"/>
                  <a:pt x="8633" y="4227"/>
                  <a:pt x="8944" y="4350"/>
                </a:cubicBezTo>
                <a:cubicBezTo>
                  <a:pt x="9293" y="4490"/>
                  <a:pt x="9480" y="4786"/>
                  <a:pt x="9541" y="5165"/>
                </a:cubicBezTo>
                <a:cubicBezTo>
                  <a:pt x="9654" y="5880"/>
                  <a:pt x="9659" y="5880"/>
                  <a:pt x="10291" y="6189"/>
                </a:cubicBezTo>
                <a:cubicBezTo>
                  <a:pt x="10322" y="6204"/>
                  <a:pt x="10357" y="6213"/>
                  <a:pt x="10401" y="6228"/>
                </a:cubicBezTo>
                <a:cubicBezTo>
                  <a:pt x="10429" y="6144"/>
                  <a:pt x="10452" y="6062"/>
                  <a:pt x="10485" y="5986"/>
                </a:cubicBezTo>
                <a:cubicBezTo>
                  <a:pt x="10696" y="5491"/>
                  <a:pt x="10925" y="5009"/>
                  <a:pt x="11444" y="4759"/>
                </a:cubicBezTo>
                <a:cubicBezTo>
                  <a:pt x="11602" y="4683"/>
                  <a:pt x="11654" y="4533"/>
                  <a:pt x="11686" y="4374"/>
                </a:cubicBezTo>
                <a:cubicBezTo>
                  <a:pt x="11729" y="4160"/>
                  <a:pt x="11761" y="3942"/>
                  <a:pt x="11811" y="3731"/>
                </a:cubicBezTo>
                <a:cubicBezTo>
                  <a:pt x="11901" y="3353"/>
                  <a:pt x="12119" y="3089"/>
                  <a:pt x="12480" y="2927"/>
                </a:cubicBezTo>
                <a:cubicBezTo>
                  <a:pt x="12720" y="2821"/>
                  <a:pt x="12935" y="2661"/>
                  <a:pt x="13159" y="2521"/>
                </a:cubicBezTo>
                <a:cubicBezTo>
                  <a:pt x="13261" y="2458"/>
                  <a:pt x="13353" y="2376"/>
                  <a:pt x="13457" y="2316"/>
                </a:cubicBezTo>
                <a:cubicBezTo>
                  <a:pt x="13496" y="2294"/>
                  <a:pt x="13534" y="2284"/>
                  <a:pt x="13568" y="2284"/>
                </a:cubicBezTo>
                <a:close/>
                <a:moveTo>
                  <a:pt x="5088" y="1"/>
                </a:moveTo>
                <a:cubicBezTo>
                  <a:pt x="4979" y="1"/>
                  <a:pt x="4869" y="31"/>
                  <a:pt x="4758" y="105"/>
                </a:cubicBezTo>
                <a:cubicBezTo>
                  <a:pt x="4428" y="324"/>
                  <a:pt x="4439" y="676"/>
                  <a:pt x="4504" y="1028"/>
                </a:cubicBezTo>
                <a:cubicBezTo>
                  <a:pt x="4604" y="1576"/>
                  <a:pt x="4835" y="2073"/>
                  <a:pt x="5117" y="2542"/>
                </a:cubicBezTo>
                <a:cubicBezTo>
                  <a:pt x="5537" y="3240"/>
                  <a:pt x="5985" y="3920"/>
                  <a:pt x="6418" y="4610"/>
                </a:cubicBezTo>
                <a:cubicBezTo>
                  <a:pt x="6461" y="4680"/>
                  <a:pt x="6506" y="4755"/>
                  <a:pt x="6530" y="4835"/>
                </a:cubicBezTo>
                <a:cubicBezTo>
                  <a:pt x="6599" y="5059"/>
                  <a:pt x="6570" y="5160"/>
                  <a:pt x="6359" y="5244"/>
                </a:cubicBezTo>
                <a:cubicBezTo>
                  <a:pt x="5822" y="5456"/>
                  <a:pt x="5285" y="5679"/>
                  <a:pt x="4731" y="5838"/>
                </a:cubicBezTo>
                <a:cubicBezTo>
                  <a:pt x="3818" y="6100"/>
                  <a:pt x="2889" y="6317"/>
                  <a:pt x="1965" y="6549"/>
                </a:cubicBezTo>
                <a:cubicBezTo>
                  <a:pt x="1685" y="6619"/>
                  <a:pt x="1404" y="6688"/>
                  <a:pt x="1120" y="6745"/>
                </a:cubicBezTo>
                <a:cubicBezTo>
                  <a:pt x="810" y="6806"/>
                  <a:pt x="560" y="6968"/>
                  <a:pt x="353" y="7194"/>
                </a:cubicBezTo>
                <a:cubicBezTo>
                  <a:pt x="0" y="7582"/>
                  <a:pt x="87" y="8133"/>
                  <a:pt x="563" y="8352"/>
                </a:cubicBezTo>
                <a:cubicBezTo>
                  <a:pt x="842" y="8480"/>
                  <a:pt x="1158" y="8560"/>
                  <a:pt x="1465" y="8590"/>
                </a:cubicBezTo>
                <a:cubicBezTo>
                  <a:pt x="2486" y="8691"/>
                  <a:pt x="3507" y="8756"/>
                  <a:pt x="4530" y="8843"/>
                </a:cubicBezTo>
                <a:cubicBezTo>
                  <a:pt x="5598" y="8934"/>
                  <a:pt x="6666" y="9039"/>
                  <a:pt x="7736" y="9131"/>
                </a:cubicBezTo>
                <a:cubicBezTo>
                  <a:pt x="8077" y="9160"/>
                  <a:pt x="8371" y="9288"/>
                  <a:pt x="8605" y="9533"/>
                </a:cubicBezTo>
                <a:cubicBezTo>
                  <a:pt x="8908" y="9848"/>
                  <a:pt x="9210" y="10164"/>
                  <a:pt x="9487" y="10502"/>
                </a:cubicBezTo>
                <a:cubicBezTo>
                  <a:pt x="9597" y="10636"/>
                  <a:pt x="9665" y="10822"/>
                  <a:pt x="9710" y="10995"/>
                </a:cubicBezTo>
                <a:cubicBezTo>
                  <a:pt x="10037" y="12245"/>
                  <a:pt x="10364" y="13493"/>
                  <a:pt x="10669" y="14747"/>
                </a:cubicBezTo>
                <a:cubicBezTo>
                  <a:pt x="10917" y="15767"/>
                  <a:pt x="11161" y="16785"/>
                  <a:pt x="11548" y="17762"/>
                </a:cubicBezTo>
                <a:cubicBezTo>
                  <a:pt x="11712" y="18178"/>
                  <a:pt x="11923" y="18579"/>
                  <a:pt x="12137" y="18974"/>
                </a:cubicBezTo>
                <a:cubicBezTo>
                  <a:pt x="12233" y="19152"/>
                  <a:pt x="12371" y="19319"/>
                  <a:pt x="12525" y="19449"/>
                </a:cubicBezTo>
                <a:cubicBezTo>
                  <a:pt x="12654" y="19560"/>
                  <a:pt x="12791" y="19614"/>
                  <a:pt x="12919" y="19614"/>
                </a:cubicBezTo>
                <a:cubicBezTo>
                  <a:pt x="13110" y="19614"/>
                  <a:pt x="13284" y="19494"/>
                  <a:pt x="13390" y="19265"/>
                </a:cubicBezTo>
                <a:cubicBezTo>
                  <a:pt x="13489" y="19049"/>
                  <a:pt x="13564" y="18807"/>
                  <a:pt x="13586" y="18569"/>
                </a:cubicBezTo>
                <a:cubicBezTo>
                  <a:pt x="13657" y="17770"/>
                  <a:pt x="13750" y="16969"/>
                  <a:pt x="13744" y="16168"/>
                </a:cubicBezTo>
                <a:cubicBezTo>
                  <a:pt x="13735" y="14818"/>
                  <a:pt x="13654" y="13468"/>
                  <a:pt x="13603" y="12119"/>
                </a:cubicBezTo>
                <a:cubicBezTo>
                  <a:pt x="13581" y="11547"/>
                  <a:pt x="13576" y="10975"/>
                  <a:pt x="13533" y="10405"/>
                </a:cubicBezTo>
                <a:cubicBezTo>
                  <a:pt x="13514" y="10160"/>
                  <a:pt x="13614" y="10020"/>
                  <a:pt x="13815" y="9973"/>
                </a:cubicBezTo>
                <a:cubicBezTo>
                  <a:pt x="14075" y="9913"/>
                  <a:pt x="14345" y="9856"/>
                  <a:pt x="14610" y="9856"/>
                </a:cubicBezTo>
                <a:cubicBezTo>
                  <a:pt x="14630" y="9856"/>
                  <a:pt x="14649" y="9857"/>
                  <a:pt x="14669" y="9857"/>
                </a:cubicBezTo>
                <a:cubicBezTo>
                  <a:pt x="15438" y="9880"/>
                  <a:pt x="16205" y="9932"/>
                  <a:pt x="16965" y="10112"/>
                </a:cubicBezTo>
                <a:cubicBezTo>
                  <a:pt x="17727" y="10293"/>
                  <a:pt x="18504" y="10416"/>
                  <a:pt x="19279" y="10531"/>
                </a:cubicBezTo>
                <a:cubicBezTo>
                  <a:pt x="19356" y="10542"/>
                  <a:pt x="19435" y="10547"/>
                  <a:pt x="19516" y="10547"/>
                </a:cubicBezTo>
                <a:cubicBezTo>
                  <a:pt x="19701" y="10547"/>
                  <a:pt x="19890" y="10520"/>
                  <a:pt x="20065" y="10476"/>
                </a:cubicBezTo>
                <a:cubicBezTo>
                  <a:pt x="20515" y="10361"/>
                  <a:pt x="20679" y="9965"/>
                  <a:pt x="20420" y="9573"/>
                </a:cubicBezTo>
                <a:cubicBezTo>
                  <a:pt x="20232" y="9282"/>
                  <a:pt x="19994" y="9002"/>
                  <a:pt x="19719" y="8796"/>
                </a:cubicBezTo>
                <a:cubicBezTo>
                  <a:pt x="18517" y="7900"/>
                  <a:pt x="17214" y="7182"/>
                  <a:pt x="15838" y="6598"/>
                </a:cubicBezTo>
                <a:cubicBezTo>
                  <a:pt x="15360" y="6395"/>
                  <a:pt x="14873" y="6207"/>
                  <a:pt x="14399" y="5993"/>
                </a:cubicBezTo>
                <a:cubicBezTo>
                  <a:pt x="14172" y="5889"/>
                  <a:pt x="13964" y="5741"/>
                  <a:pt x="13719" y="5597"/>
                </a:cubicBezTo>
                <a:cubicBezTo>
                  <a:pt x="14000" y="4944"/>
                  <a:pt x="14255" y="4355"/>
                  <a:pt x="14507" y="3763"/>
                </a:cubicBezTo>
                <a:cubicBezTo>
                  <a:pt x="14712" y="3284"/>
                  <a:pt x="14912" y="2802"/>
                  <a:pt x="15114" y="2321"/>
                </a:cubicBezTo>
                <a:cubicBezTo>
                  <a:pt x="15152" y="2231"/>
                  <a:pt x="15177" y="2133"/>
                  <a:pt x="15234" y="2057"/>
                </a:cubicBezTo>
                <a:cubicBezTo>
                  <a:pt x="15600" y="1562"/>
                  <a:pt x="15462" y="1065"/>
                  <a:pt x="15222" y="582"/>
                </a:cubicBezTo>
                <a:cubicBezTo>
                  <a:pt x="15085" y="306"/>
                  <a:pt x="14859" y="164"/>
                  <a:pt x="14604" y="164"/>
                </a:cubicBezTo>
                <a:cubicBezTo>
                  <a:pt x="14468" y="164"/>
                  <a:pt x="14324" y="204"/>
                  <a:pt x="14182" y="286"/>
                </a:cubicBezTo>
                <a:cubicBezTo>
                  <a:pt x="13535" y="660"/>
                  <a:pt x="12907" y="1072"/>
                  <a:pt x="12239" y="1405"/>
                </a:cubicBezTo>
                <a:cubicBezTo>
                  <a:pt x="11595" y="1728"/>
                  <a:pt x="10932" y="2049"/>
                  <a:pt x="10240" y="2230"/>
                </a:cubicBezTo>
                <a:cubicBezTo>
                  <a:pt x="9993" y="2294"/>
                  <a:pt x="9744" y="2327"/>
                  <a:pt x="9496" y="2327"/>
                </a:cubicBezTo>
                <a:cubicBezTo>
                  <a:pt x="8969" y="2327"/>
                  <a:pt x="8449" y="2180"/>
                  <a:pt x="7972" y="1882"/>
                </a:cubicBezTo>
                <a:cubicBezTo>
                  <a:pt x="7449" y="1556"/>
                  <a:pt x="6957" y="1178"/>
                  <a:pt x="6454" y="818"/>
                </a:cubicBezTo>
                <a:cubicBezTo>
                  <a:pt x="6189" y="628"/>
                  <a:pt x="5934" y="422"/>
                  <a:pt x="5665" y="233"/>
                </a:cubicBezTo>
                <a:cubicBezTo>
                  <a:pt x="5485" y="106"/>
                  <a:pt x="5289" y="1"/>
                  <a:pt x="508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169336" y="4630751"/>
            <a:ext cx="414364" cy="332849"/>
          </a:xfrm>
          <a:custGeom>
            <a:avLst/>
            <a:gdLst/>
            <a:ahLst/>
            <a:cxnLst/>
            <a:rect l="l" t="t" r="r" b="b"/>
            <a:pathLst>
              <a:path w="13974" h="11225" extrusionOk="0">
                <a:moveTo>
                  <a:pt x="4157" y="1587"/>
                </a:moveTo>
                <a:cubicBezTo>
                  <a:pt x="4294" y="1590"/>
                  <a:pt x="4349" y="1696"/>
                  <a:pt x="4372" y="1806"/>
                </a:cubicBezTo>
                <a:cubicBezTo>
                  <a:pt x="4413" y="1995"/>
                  <a:pt x="4461" y="2190"/>
                  <a:pt x="4451" y="2380"/>
                </a:cubicBezTo>
                <a:cubicBezTo>
                  <a:pt x="4439" y="2625"/>
                  <a:pt x="4525" y="2800"/>
                  <a:pt x="4715" y="2938"/>
                </a:cubicBezTo>
                <a:cubicBezTo>
                  <a:pt x="4780" y="2986"/>
                  <a:pt x="4843" y="3034"/>
                  <a:pt x="4905" y="3085"/>
                </a:cubicBezTo>
                <a:cubicBezTo>
                  <a:pt x="5109" y="3252"/>
                  <a:pt x="5228" y="3448"/>
                  <a:pt x="5202" y="3737"/>
                </a:cubicBezTo>
                <a:cubicBezTo>
                  <a:pt x="5176" y="4023"/>
                  <a:pt x="5303" y="4268"/>
                  <a:pt x="5511" y="4470"/>
                </a:cubicBezTo>
                <a:cubicBezTo>
                  <a:pt x="5624" y="4581"/>
                  <a:pt x="5755" y="4664"/>
                  <a:pt x="5898" y="4664"/>
                </a:cubicBezTo>
                <a:cubicBezTo>
                  <a:pt x="5943" y="4664"/>
                  <a:pt x="5989" y="4656"/>
                  <a:pt x="6037" y="4637"/>
                </a:cubicBezTo>
                <a:cubicBezTo>
                  <a:pt x="6249" y="4554"/>
                  <a:pt x="6262" y="4342"/>
                  <a:pt x="6249" y="4139"/>
                </a:cubicBezTo>
                <a:cubicBezTo>
                  <a:pt x="6247" y="4116"/>
                  <a:pt x="6247" y="4093"/>
                  <a:pt x="6240" y="4071"/>
                </a:cubicBezTo>
                <a:cubicBezTo>
                  <a:pt x="6154" y="3792"/>
                  <a:pt x="6425" y="3572"/>
                  <a:pt x="6674" y="3572"/>
                </a:cubicBezTo>
                <a:cubicBezTo>
                  <a:pt x="6694" y="3572"/>
                  <a:pt x="6714" y="3573"/>
                  <a:pt x="6734" y="3576"/>
                </a:cubicBezTo>
                <a:cubicBezTo>
                  <a:pt x="6814" y="3590"/>
                  <a:pt x="6895" y="3596"/>
                  <a:pt x="6973" y="3604"/>
                </a:cubicBezTo>
                <a:cubicBezTo>
                  <a:pt x="6989" y="3606"/>
                  <a:pt x="7005" y="3607"/>
                  <a:pt x="7020" y="3607"/>
                </a:cubicBezTo>
                <a:cubicBezTo>
                  <a:pt x="7167" y="3607"/>
                  <a:pt x="7264" y="3526"/>
                  <a:pt x="7321" y="3386"/>
                </a:cubicBezTo>
                <a:cubicBezTo>
                  <a:pt x="7356" y="3302"/>
                  <a:pt x="7380" y="3212"/>
                  <a:pt x="7415" y="3129"/>
                </a:cubicBezTo>
                <a:cubicBezTo>
                  <a:pt x="7650" y="2571"/>
                  <a:pt x="8048" y="2155"/>
                  <a:pt x="8562" y="1849"/>
                </a:cubicBezTo>
                <a:cubicBezTo>
                  <a:pt x="8631" y="1807"/>
                  <a:pt x="8703" y="1758"/>
                  <a:pt x="8782" y="1758"/>
                </a:cubicBezTo>
                <a:cubicBezTo>
                  <a:pt x="8817" y="1758"/>
                  <a:pt x="8853" y="1768"/>
                  <a:pt x="8890" y="1792"/>
                </a:cubicBezTo>
                <a:cubicBezTo>
                  <a:pt x="8888" y="1827"/>
                  <a:pt x="8892" y="1841"/>
                  <a:pt x="8886" y="1849"/>
                </a:cubicBezTo>
                <a:cubicBezTo>
                  <a:pt x="8869" y="1877"/>
                  <a:pt x="8852" y="1909"/>
                  <a:pt x="8826" y="1929"/>
                </a:cubicBezTo>
                <a:cubicBezTo>
                  <a:pt x="8275" y="2362"/>
                  <a:pt x="7836" y="2866"/>
                  <a:pt x="7629" y="3561"/>
                </a:cubicBezTo>
                <a:cubicBezTo>
                  <a:pt x="7548" y="3836"/>
                  <a:pt x="7331" y="3961"/>
                  <a:pt x="7054" y="3961"/>
                </a:cubicBezTo>
                <a:cubicBezTo>
                  <a:pt x="6998" y="3961"/>
                  <a:pt x="6939" y="3955"/>
                  <a:pt x="6879" y="3945"/>
                </a:cubicBezTo>
                <a:cubicBezTo>
                  <a:pt x="6774" y="3927"/>
                  <a:pt x="6665" y="3919"/>
                  <a:pt x="6560" y="3906"/>
                </a:cubicBezTo>
                <a:cubicBezTo>
                  <a:pt x="6527" y="4183"/>
                  <a:pt x="6498" y="4416"/>
                  <a:pt x="6470" y="4648"/>
                </a:cubicBezTo>
                <a:cubicBezTo>
                  <a:pt x="6621" y="4706"/>
                  <a:pt x="6793" y="4746"/>
                  <a:pt x="6933" y="4833"/>
                </a:cubicBezTo>
                <a:cubicBezTo>
                  <a:pt x="7075" y="4923"/>
                  <a:pt x="7185" y="5063"/>
                  <a:pt x="7313" y="5176"/>
                </a:cubicBezTo>
                <a:cubicBezTo>
                  <a:pt x="7461" y="5304"/>
                  <a:pt x="7611" y="5405"/>
                  <a:pt x="7811" y="5405"/>
                </a:cubicBezTo>
                <a:cubicBezTo>
                  <a:pt x="7849" y="5405"/>
                  <a:pt x="7890" y="5401"/>
                  <a:pt x="7933" y="5393"/>
                </a:cubicBezTo>
                <a:cubicBezTo>
                  <a:pt x="7968" y="5386"/>
                  <a:pt x="8004" y="5384"/>
                  <a:pt x="8041" y="5384"/>
                </a:cubicBezTo>
                <a:cubicBezTo>
                  <a:pt x="8162" y="5384"/>
                  <a:pt x="8290" y="5413"/>
                  <a:pt x="8401" y="5454"/>
                </a:cubicBezTo>
                <a:cubicBezTo>
                  <a:pt x="8874" y="5623"/>
                  <a:pt x="9340" y="5814"/>
                  <a:pt x="9807" y="6003"/>
                </a:cubicBezTo>
                <a:cubicBezTo>
                  <a:pt x="9908" y="6044"/>
                  <a:pt x="10003" y="6110"/>
                  <a:pt x="10099" y="6163"/>
                </a:cubicBezTo>
                <a:cubicBezTo>
                  <a:pt x="10060" y="6185"/>
                  <a:pt x="10026" y="6193"/>
                  <a:pt x="9996" y="6193"/>
                </a:cubicBezTo>
                <a:cubicBezTo>
                  <a:pt x="9972" y="6193"/>
                  <a:pt x="9950" y="6188"/>
                  <a:pt x="9928" y="6182"/>
                </a:cubicBezTo>
                <a:cubicBezTo>
                  <a:pt x="9521" y="6060"/>
                  <a:pt x="9116" y="5943"/>
                  <a:pt x="8712" y="5816"/>
                </a:cubicBezTo>
                <a:cubicBezTo>
                  <a:pt x="8511" y="5752"/>
                  <a:pt x="8313" y="5711"/>
                  <a:pt x="8107" y="5711"/>
                </a:cubicBezTo>
                <a:cubicBezTo>
                  <a:pt x="8029" y="5711"/>
                  <a:pt x="7950" y="5717"/>
                  <a:pt x="7869" y="5729"/>
                </a:cubicBezTo>
                <a:cubicBezTo>
                  <a:pt x="7842" y="5734"/>
                  <a:pt x="7814" y="5736"/>
                  <a:pt x="7785" y="5736"/>
                </a:cubicBezTo>
                <a:cubicBezTo>
                  <a:pt x="7661" y="5736"/>
                  <a:pt x="7527" y="5698"/>
                  <a:pt x="7411" y="5651"/>
                </a:cubicBezTo>
                <a:cubicBezTo>
                  <a:pt x="7267" y="5592"/>
                  <a:pt x="7129" y="5495"/>
                  <a:pt x="7013" y="5387"/>
                </a:cubicBezTo>
                <a:cubicBezTo>
                  <a:pt x="6835" y="5220"/>
                  <a:pt x="6643" y="5147"/>
                  <a:pt x="6435" y="5147"/>
                </a:cubicBezTo>
                <a:cubicBezTo>
                  <a:pt x="6325" y="5147"/>
                  <a:pt x="6210" y="5168"/>
                  <a:pt x="6091" y="5206"/>
                </a:cubicBezTo>
                <a:cubicBezTo>
                  <a:pt x="5952" y="5251"/>
                  <a:pt x="5812" y="5285"/>
                  <a:pt x="5653" y="5328"/>
                </a:cubicBezTo>
                <a:cubicBezTo>
                  <a:pt x="5686" y="5467"/>
                  <a:pt x="5730" y="5586"/>
                  <a:pt x="5739" y="5709"/>
                </a:cubicBezTo>
                <a:cubicBezTo>
                  <a:pt x="5751" y="5853"/>
                  <a:pt x="5759" y="6007"/>
                  <a:pt x="5721" y="6145"/>
                </a:cubicBezTo>
                <a:cubicBezTo>
                  <a:pt x="5650" y="6405"/>
                  <a:pt x="5467" y="6581"/>
                  <a:pt x="5206" y="6652"/>
                </a:cubicBezTo>
                <a:cubicBezTo>
                  <a:pt x="4940" y="6725"/>
                  <a:pt x="4765" y="6849"/>
                  <a:pt x="4723" y="7154"/>
                </a:cubicBezTo>
                <a:cubicBezTo>
                  <a:pt x="4687" y="7419"/>
                  <a:pt x="4527" y="7639"/>
                  <a:pt x="4325" y="7819"/>
                </a:cubicBezTo>
                <a:cubicBezTo>
                  <a:pt x="4277" y="7863"/>
                  <a:pt x="4209" y="7886"/>
                  <a:pt x="4169" y="7907"/>
                </a:cubicBezTo>
                <a:cubicBezTo>
                  <a:pt x="4280" y="7555"/>
                  <a:pt x="4382" y="7207"/>
                  <a:pt x="4505" y="6868"/>
                </a:cubicBezTo>
                <a:cubicBezTo>
                  <a:pt x="4550" y="6745"/>
                  <a:pt x="4638" y="6626"/>
                  <a:pt x="4736" y="6539"/>
                </a:cubicBezTo>
                <a:cubicBezTo>
                  <a:pt x="4826" y="6459"/>
                  <a:pt x="4954" y="6423"/>
                  <a:pt x="5069" y="6375"/>
                </a:cubicBezTo>
                <a:cubicBezTo>
                  <a:pt x="5300" y="6281"/>
                  <a:pt x="5444" y="6087"/>
                  <a:pt x="5399" y="5876"/>
                </a:cubicBezTo>
                <a:cubicBezTo>
                  <a:pt x="5357" y="5679"/>
                  <a:pt x="5284" y="5488"/>
                  <a:pt x="5225" y="5298"/>
                </a:cubicBezTo>
                <a:cubicBezTo>
                  <a:pt x="5046" y="5342"/>
                  <a:pt x="4939" y="5366"/>
                  <a:pt x="4843" y="5366"/>
                </a:cubicBezTo>
                <a:cubicBezTo>
                  <a:pt x="4726" y="5366"/>
                  <a:pt x="4625" y="5329"/>
                  <a:pt x="4429" y="5245"/>
                </a:cubicBezTo>
                <a:cubicBezTo>
                  <a:pt x="4333" y="5203"/>
                  <a:pt x="4245" y="5180"/>
                  <a:pt x="4159" y="5180"/>
                </a:cubicBezTo>
                <a:cubicBezTo>
                  <a:pt x="4058" y="5180"/>
                  <a:pt x="3959" y="5211"/>
                  <a:pt x="3851" y="5282"/>
                </a:cubicBezTo>
                <a:cubicBezTo>
                  <a:pt x="3727" y="5363"/>
                  <a:pt x="3572" y="5402"/>
                  <a:pt x="3408" y="5402"/>
                </a:cubicBezTo>
                <a:cubicBezTo>
                  <a:pt x="3149" y="5402"/>
                  <a:pt x="2868" y="5305"/>
                  <a:pt x="2652" y="5127"/>
                </a:cubicBezTo>
                <a:cubicBezTo>
                  <a:pt x="2794" y="5127"/>
                  <a:pt x="2920" y="5122"/>
                  <a:pt x="3040" y="5122"/>
                </a:cubicBezTo>
                <a:cubicBezTo>
                  <a:pt x="3105" y="5122"/>
                  <a:pt x="3168" y="5123"/>
                  <a:pt x="3231" y="5127"/>
                </a:cubicBezTo>
                <a:cubicBezTo>
                  <a:pt x="3265" y="5130"/>
                  <a:pt x="3299" y="5131"/>
                  <a:pt x="3332" y="5131"/>
                </a:cubicBezTo>
                <a:cubicBezTo>
                  <a:pt x="3482" y="5131"/>
                  <a:pt x="3619" y="5101"/>
                  <a:pt x="3747" y="4998"/>
                </a:cubicBezTo>
                <a:cubicBezTo>
                  <a:pt x="3882" y="4891"/>
                  <a:pt x="4029" y="4836"/>
                  <a:pt x="4181" y="4836"/>
                </a:cubicBezTo>
                <a:cubicBezTo>
                  <a:pt x="4283" y="4836"/>
                  <a:pt x="4386" y="4860"/>
                  <a:pt x="4490" y="4911"/>
                </a:cubicBezTo>
                <a:cubicBezTo>
                  <a:pt x="4612" y="4970"/>
                  <a:pt x="4725" y="4999"/>
                  <a:pt x="4829" y="4999"/>
                </a:cubicBezTo>
                <a:cubicBezTo>
                  <a:pt x="5002" y="4999"/>
                  <a:pt x="5150" y="4919"/>
                  <a:pt x="5269" y="4766"/>
                </a:cubicBezTo>
                <a:cubicBezTo>
                  <a:pt x="5116" y="4462"/>
                  <a:pt x="4901" y="4191"/>
                  <a:pt x="4855" y="3892"/>
                </a:cubicBezTo>
                <a:cubicBezTo>
                  <a:pt x="4805" y="3574"/>
                  <a:pt x="4670" y="3383"/>
                  <a:pt x="4442" y="3189"/>
                </a:cubicBezTo>
                <a:cubicBezTo>
                  <a:pt x="4301" y="3071"/>
                  <a:pt x="4152" y="2890"/>
                  <a:pt x="4128" y="2721"/>
                </a:cubicBezTo>
                <a:cubicBezTo>
                  <a:pt x="4076" y="2364"/>
                  <a:pt x="4101" y="1996"/>
                  <a:pt x="4099" y="1633"/>
                </a:cubicBezTo>
                <a:cubicBezTo>
                  <a:pt x="4099" y="1620"/>
                  <a:pt x="4130" y="1608"/>
                  <a:pt x="4157" y="1587"/>
                </a:cubicBezTo>
                <a:close/>
                <a:moveTo>
                  <a:pt x="10461" y="1"/>
                </a:moveTo>
                <a:cubicBezTo>
                  <a:pt x="10419" y="1"/>
                  <a:pt x="10374" y="4"/>
                  <a:pt x="10327" y="11"/>
                </a:cubicBezTo>
                <a:cubicBezTo>
                  <a:pt x="10103" y="46"/>
                  <a:pt x="9878" y="120"/>
                  <a:pt x="9676" y="219"/>
                </a:cubicBezTo>
                <a:cubicBezTo>
                  <a:pt x="8770" y="665"/>
                  <a:pt x="7913" y="1191"/>
                  <a:pt x="7133" y="1838"/>
                </a:cubicBezTo>
                <a:cubicBezTo>
                  <a:pt x="6800" y="2115"/>
                  <a:pt x="6481" y="2411"/>
                  <a:pt x="6037" y="2596"/>
                </a:cubicBezTo>
                <a:cubicBezTo>
                  <a:pt x="5866" y="2377"/>
                  <a:pt x="5710" y="2181"/>
                  <a:pt x="5559" y="1981"/>
                </a:cubicBezTo>
                <a:cubicBezTo>
                  <a:pt x="5173" y="1470"/>
                  <a:pt x="4790" y="957"/>
                  <a:pt x="4406" y="444"/>
                </a:cubicBezTo>
                <a:cubicBezTo>
                  <a:pt x="4271" y="263"/>
                  <a:pt x="3912" y="120"/>
                  <a:pt x="3643" y="120"/>
                </a:cubicBezTo>
                <a:cubicBezTo>
                  <a:pt x="3579" y="120"/>
                  <a:pt x="3521" y="128"/>
                  <a:pt x="3472" y="145"/>
                </a:cubicBezTo>
                <a:cubicBezTo>
                  <a:pt x="3281" y="213"/>
                  <a:pt x="3147" y="413"/>
                  <a:pt x="3148" y="661"/>
                </a:cubicBezTo>
                <a:cubicBezTo>
                  <a:pt x="3150" y="1130"/>
                  <a:pt x="3190" y="1601"/>
                  <a:pt x="3167" y="2069"/>
                </a:cubicBezTo>
                <a:cubicBezTo>
                  <a:pt x="3143" y="2569"/>
                  <a:pt x="3115" y="3080"/>
                  <a:pt x="2993" y="3564"/>
                </a:cubicBezTo>
                <a:cubicBezTo>
                  <a:pt x="2871" y="4043"/>
                  <a:pt x="2566" y="4461"/>
                  <a:pt x="2121" y="4712"/>
                </a:cubicBezTo>
                <a:cubicBezTo>
                  <a:pt x="1674" y="4965"/>
                  <a:pt x="1199" y="5167"/>
                  <a:pt x="736" y="5392"/>
                </a:cubicBezTo>
                <a:cubicBezTo>
                  <a:pt x="582" y="5467"/>
                  <a:pt x="422" y="5533"/>
                  <a:pt x="275" y="5618"/>
                </a:cubicBezTo>
                <a:cubicBezTo>
                  <a:pt x="120" y="5708"/>
                  <a:pt x="0" y="5836"/>
                  <a:pt x="11" y="6030"/>
                </a:cubicBezTo>
                <a:cubicBezTo>
                  <a:pt x="21" y="6238"/>
                  <a:pt x="161" y="6358"/>
                  <a:pt x="336" y="6435"/>
                </a:cubicBezTo>
                <a:cubicBezTo>
                  <a:pt x="669" y="6582"/>
                  <a:pt x="1022" y="6618"/>
                  <a:pt x="1376" y="6618"/>
                </a:cubicBezTo>
                <a:cubicBezTo>
                  <a:pt x="1423" y="6618"/>
                  <a:pt x="1469" y="6617"/>
                  <a:pt x="1516" y="6616"/>
                </a:cubicBezTo>
                <a:cubicBezTo>
                  <a:pt x="2042" y="6602"/>
                  <a:pt x="2568" y="6566"/>
                  <a:pt x="3092" y="6531"/>
                </a:cubicBezTo>
                <a:cubicBezTo>
                  <a:pt x="3130" y="6528"/>
                  <a:pt x="3164" y="6527"/>
                  <a:pt x="3195" y="6527"/>
                </a:cubicBezTo>
                <a:cubicBezTo>
                  <a:pt x="3432" y="6527"/>
                  <a:pt x="3494" y="6608"/>
                  <a:pt x="3460" y="6887"/>
                </a:cubicBezTo>
                <a:cubicBezTo>
                  <a:pt x="3420" y="7226"/>
                  <a:pt x="3369" y="7568"/>
                  <a:pt x="3290" y="7900"/>
                </a:cubicBezTo>
                <a:cubicBezTo>
                  <a:pt x="3142" y="8523"/>
                  <a:pt x="2971" y="9140"/>
                  <a:pt x="2807" y="9760"/>
                </a:cubicBezTo>
                <a:cubicBezTo>
                  <a:pt x="2762" y="9926"/>
                  <a:pt x="2709" y="10089"/>
                  <a:pt x="2666" y="10254"/>
                </a:cubicBezTo>
                <a:cubicBezTo>
                  <a:pt x="2641" y="10352"/>
                  <a:pt x="2614" y="10454"/>
                  <a:pt x="2614" y="10556"/>
                </a:cubicBezTo>
                <a:cubicBezTo>
                  <a:pt x="2613" y="10818"/>
                  <a:pt x="2666" y="11067"/>
                  <a:pt x="2940" y="11185"/>
                </a:cubicBezTo>
                <a:cubicBezTo>
                  <a:pt x="3005" y="11212"/>
                  <a:pt x="3065" y="11224"/>
                  <a:pt x="3122" y="11224"/>
                </a:cubicBezTo>
                <a:cubicBezTo>
                  <a:pt x="3314" y="11224"/>
                  <a:pt x="3462" y="11086"/>
                  <a:pt x="3600" y="10945"/>
                </a:cubicBezTo>
                <a:cubicBezTo>
                  <a:pt x="3695" y="10847"/>
                  <a:pt x="3777" y="10735"/>
                  <a:pt x="3853" y="10621"/>
                </a:cubicBezTo>
                <a:cubicBezTo>
                  <a:pt x="4536" y="9602"/>
                  <a:pt x="5212" y="8580"/>
                  <a:pt x="5897" y="7564"/>
                </a:cubicBezTo>
                <a:cubicBezTo>
                  <a:pt x="6079" y="7292"/>
                  <a:pt x="6229" y="6982"/>
                  <a:pt x="6576" y="6867"/>
                </a:cubicBezTo>
                <a:cubicBezTo>
                  <a:pt x="6916" y="6755"/>
                  <a:pt x="7254" y="6642"/>
                  <a:pt x="7606" y="6642"/>
                </a:cubicBezTo>
                <a:cubicBezTo>
                  <a:pt x="7741" y="6642"/>
                  <a:pt x="7877" y="6658"/>
                  <a:pt x="8017" y="6697"/>
                </a:cubicBezTo>
                <a:cubicBezTo>
                  <a:pt x="8800" y="6914"/>
                  <a:pt x="9585" y="7121"/>
                  <a:pt x="10368" y="7337"/>
                </a:cubicBezTo>
                <a:cubicBezTo>
                  <a:pt x="11130" y="7547"/>
                  <a:pt x="11891" y="7763"/>
                  <a:pt x="12684" y="7817"/>
                </a:cubicBezTo>
                <a:cubicBezTo>
                  <a:pt x="12776" y="7823"/>
                  <a:pt x="12868" y="7826"/>
                  <a:pt x="12961" y="7826"/>
                </a:cubicBezTo>
                <a:cubicBezTo>
                  <a:pt x="13132" y="7826"/>
                  <a:pt x="13303" y="7815"/>
                  <a:pt x="13470" y="7788"/>
                </a:cubicBezTo>
                <a:cubicBezTo>
                  <a:pt x="13864" y="7725"/>
                  <a:pt x="13974" y="7410"/>
                  <a:pt x="13705" y="7116"/>
                </a:cubicBezTo>
                <a:cubicBezTo>
                  <a:pt x="13535" y="6931"/>
                  <a:pt x="13339" y="6759"/>
                  <a:pt x="13126" y="6632"/>
                </a:cubicBezTo>
                <a:cubicBezTo>
                  <a:pt x="12390" y="6193"/>
                  <a:pt x="11647" y="5759"/>
                  <a:pt x="10893" y="5351"/>
                </a:cubicBezTo>
                <a:cubicBezTo>
                  <a:pt x="10218" y="4987"/>
                  <a:pt x="9525" y="4658"/>
                  <a:pt x="8839" y="4313"/>
                </a:cubicBezTo>
                <a:cubicBezTo>
                  <a:pt x="8545" y="4167"/>
                  <a:pt x="8500" y="4086"/>
                  <a:pt x="8627" y="3776"/>
                </a:cubicBezTo>
                <a:cubicBezTo>
                  <a:pt x="8840" y="3252"/>
                  <a:pt x="9155" y="2789"/>
                  <a:pt x="9520" y="2358"/>
                </a:cubicBezTo>
                <a:cubicBezTo>
                  <a:pt x="9801" y="2026"/>
                  <a:pt x="10097" y="1707"/>
                  <a:pt x="10368" y="1367"/>
                </a:cubicBezTo>
                <a:cubicBezTo>
                  <a:pt x="10539" y="1153"/>
                  <a:pt x="10703" y="926"/>
                  <a:pt x="10819" y="680"/>
                </a:cubicBezTo>
                <a:cubicBezTo>
                  <a:pt x="11008" y="288"/>
                  <a:pt x="10842" y="1"/>
                  <a:pt x="104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 name="Google Shape;172;p3"/>
          <p:cNvGrpSpPr/>
          <p:nvPr/>
        </p:nvGrpSpPr>
        <p:grpSpPr>
          <a:xfrm>
            <a:off x="4105100" y="4848488"/>
            <a:ext cx="454750" cy="240600"/>
            <a:chOff x="3131450" y="1593225"/>
            <a:chExt cx="454750" cy="240600"/>
          </a:xfrm>
        </p:grpSpPr>
        <p:sp>
          <p:nvSpPr>
            <p:cNvPr id="173" name="Google Shape;173;p3"/>
            <p:cNvSpPr/>
            <p:nvPr/>
          </p:nvSpPr>
          <p:spPr>
            <a:xfrm>
              <a:off x="3184125" y="1681275"/>
              <a:ext cx="402075" cy="152550"/>
            </a:xfrm>
            <a:custGeom>
              <a:avLst/>
              <a:gdLst/>
              <a:ahLst/>
              <a:cxnLst/>
              <a:rect l="l" t="t" r="r" b="b"/>
              <a:pathLst>
                <a:path w="16083" h="6102" extrusionOk="0">
                  <a:moveTo>
                    <a:pt x="14664" y="1"/>
                  </a:moveTo>
                  <a:cubicBezTo>
                    <a:pt x="14559" y="1214"/>
                    <a:pt x="14182" y="2414"/>
                    <a:pt x="13416" y="3545"/>
                  </a:cubicBezTo>
                  <a:cubicBezTo>
                    <a:pt x="12374" y="5111"/>
                    <a:pt x="10271" y="5173"/>
                    <a:pt x="8492" y="5253"/>
                  </a:cubicBezTo>
                  <a:cubicBezTo>
                    <a:pt x="8477" y="5253"/>
                    <a:pt x="8461" y="5253"/>
                    <a:pt x="8446" y="5253"/>
                  </a:cubicBezTo>
                  <a:cubicBezTo>
                    <a:pt x="6884" y="5253"/>
                    <a:pt x="5039" y="4984"/>
                    <a:pt x="3264" y="4984"/>
                  </a:cubicBezTo>
                  <a:cubicBezTo>
                    <a:pt x="2115" y="4984"/>
                    <a:pt x="995" y="5097"/>
                    <a:pt x="1" y="5470"/>
                  </a:cubicBezTo>
                  <a:cubicBezTo>
                    <a:pt x="2127" y="6033"/>
                    <a:pt x="5299" y="5842"/>
                    <a:pt x="6669" y="5978"/>
                  </a:cubicBezTo>
                  <a:cubicBezTo>
                    <a:pt x="7210" y="6033"/>
                    <a:pt x="7983" y="6101"/>
                    <a:pt x="8858" y="6101"/>
                  </a:cubicBezTo>
                  <a:cubicBezTo>
                    <a:pt x="11043" y="6101"/>
                    <a:pt x="13871" y="5676"/>
                    <a:pt x="15353" y="3555"/>
                  </a:cubicBezTo>
                  <a:cubicBezTo>
                    <a:pt x="16082" y="2512"/>
                    <a:pt x="15687" y="1205"/>
                    <a:pt x="146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
            <p:cNvSpPr/>
            <p:nvPr/>
          </p:nvSpPr>
          <p:spPr>
            <a:xfrm>
              <a:off x="3131450" y="1630050"/>
              <a:ext cx="419250" cy="188000"/>
            </a:xfrm>
            <a:custGeom>
              <a:avLst/>
              <a:gdLst/>
              <a:ahLst/>
              <a:cxnLst/>
              <a:rect l="l" t="t" r="r" b="b"/>
              <a:pathLst>
                <a:path w="16770" h="7520" extrusionOk="0">
                  <a:moveTo>
                    <a:pt x="14236" y="1"/>
                  </a:moveTo>
                  <a:cubicBezTo>
                    <a:pt x="13659" y="2699"/>
                    <a:pt x="12035" y="4855"/>
                    <a:pt x="8602" y="5111"/>
                  </a:cubicBezTo>
                  <a:cubicBezTo>
                    <a:pt x="7795" y="5073"/>
                    <a:pt x="6828" y="5029"/>
                    <a:pt x="6024" y="4991"/>
                  </a:cubicBezTo>
                  <a:cubicBezTo>
                    <a:pt x="4313" y="5006"/>
                    <a:pt x="2412" y="5516"/>
                    <a:pt x="629" y="5516"/>
                  </a:cubicBezTo>
                  <a:cubicBezTo>
                    <a:pt x="420" y="5516"/>
                    <a:pt x="213" y="5509"/>
                    <a:pt x="7" y="5493"/>
                  </a:cubicBezTo>
                  <a:lnTo>
                    <a:pt x="7" y="5493"/>
                  </a:lnTo>
                  <a:cubicBezTo>
                    <a:pt x="1" y="5768"/>
                    <a:pt x="45" y="6026"/>
                    <a:pt x="151" y="6253"/>
                  </a:cubicBezTo>
                  <a:cubicBezTo>
                    <a:pt x="441" y="6882"/>
                    <a:pt x="1174" y="7272"/>
                    <a:pt x="2109" y="7520"/>
                  </a:cubicBezTo>
                  <a:cubicBezTo>
                    <a:pt x="3103" y="7147"/>
                    <a:pt x="4223" y="7033"/>
                    <a:pt x="5373" y="7033"/>
                  </a:cubicBezTo>
                  <a:cubicBezTo>
                    <a:pt x="7149" y="7033"/>
                    <a:pt x="8996" y="7304"/>
                    <a:pt x="10559" y="7304"/>
                  </a:cubicBezTo>
                  <a:cubicBezTo>
                    <a:pt x="10572" y="7304"/>
                    <a:pt x="10586" y="7303"/>
                    <a:pt x="10599" y="7303"/>
                  </a:cubicBezTo>
                  <a:cubicBezTo>
                    <a:pt x="12378" y="7225"/>
                    <a:pt x="14481" y="7161"/>
                    <a:pt x="15523" y="5595"/>
                  </a:cubicBezTo>
                  <a:cubicBezTo>
                    <a:pt x="16289" y="4464"/>
                    <a:pt x="16666" y="3264"/>
                    <a:pt x="16769" y="2052"/>
                  </a:cubicBezTo>
                  <a:cubicBezTo>
                    <a:pt x="16130" y="1299"/>
                    <a:pt x="15247" y="587"/>
                    <a:pt x="1423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a:off x="3131575" y="1593225"/>
              <a:ext cx="355775" cy="174725"/>
            </a:xfrm>
            <a:custGeom>
              <a:avLst/>
              <a:gdLst/>
              <a:ahLst/>
              <a:cxnLst/>
              <a:rect l="l" t="t" r="r" b="b"/>
              <a:pathLst>
                <a:path w="14231" h="6989" extrusionOk="0">
                  <a:moveTo>
                    <a:pt x="9224" y="0"/>
                  </a:moveTo>
                  <a:cubicBezTo>
                    <a:pt x="8722" y="0"/>
                    <a:pt x="8232" y="53"/>
                    <a:pt x="7764" y="167"/>
                  </a:cubicBezTo>
                  <a:cubicBezTo>
                    <a:pt x="3549" y="1192"/>
                    <a:pt x="51" y="4742"/>
                    <a:pt x="0" y="6966"/>
                  </a:cubicBezTo>
                  <a:cubicBezTo>
                    <a:pt x="205" y="6981"/>
                    <a:pt x="411" y="6988"/>
                    <a:pt x="619" y="6988"/>
                  </a:cubicBezTo>
                  <a:cubicBezTo>
                    <a:pt x="2404" y="6988"/>
                    <a:pt x="4306" y="6479"/>
                    <a:pt x="6017" y="6464"/>
                  </a:cubicBezTo>
                  <a:cubicBezTo>
                    <a:pt x="6822" y="6502"/>
                    <a:pt x="7789" y="6546"/>
                    <a:pt x="8596" y="6584"/>
                  </a:cubicBezTo>
                  <a:cubicBezTo>
                    <a:pt x="12029" y="6326"/>
                    <a:pt x="13654" y="4172"/>
                    <a:pt x="14230" y="1474"/>
                  </a:cubicBezTo>
                  <a:cubicBezTo>
                    <a:pt x="12709" y="593"/>
                    <a:pt x="10903" y="0"/>
                    <a:pt x="922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3154800" y="1679550"/>
              <a:ext cx="80950" cy="47000"/>
            </a:xfrm>
            <a:custGeom>
              <a:avLst/>
              <a:gdLst/>
              <a:ahLst/>
              <a:cxnLst/>
              <a:rect l="l" t="t" r="r" b="b"/>
              <a:pathLst>
                <a:path w="3238" h="1880" extrusionOk="0">
                  <a:moveTo>
                    <a:pt x="2746" y="1"/>
                  </a:moveTo>
                  <a:cubicBezTo>
                    <a:pt x="2526" y="1"/>
                    <a:pt x="2261" y="80"/>
                    <a:pt x="2058" y="247"/>
                  </a:cubicBezTo>
                  <a:cubicBezTo>
                    <a:pt x="2058" y="247"/>
                    <a:pt x="0" y="1807"/>
                    <a:pt x="1180" y="1877"/>
                  </a:cubicBezTo>
                  <a:cubicBezTo>
                    <a:pt x="1214" y="1879"/>
                    <a:pt x="1248" y="1880"/>
                    <a:pt x="1281" y="1880"/>
                  </a:cubicBezTo>
                  <a:cubicBezTo>
                    <a:pt x="2393" y="1880"/>
                    <a:pt x="2972" y="790"/>
                    <a:pt x="3140" y="374"/>
                  </a:cubicBezTo>
                  <a:cubicBezTo>
                    <a:pt x="3238" y="132"/>
                    <a:pt x="3030" y="1"/>
                    <a:pt x="274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
            <p:cNvSpPr/>
            <p:nvPr/>
          </p:nvSpPr>
          <p:spPr>
            <a:xfrm>
              <a:off x="3246750" y="1667325"/>
              <a:ext cx="55100" cy="31950"/>
            </a:xfrm>
            <a:custGeom>
              <a:avLst/>
              <a:gdLst/>
              <a:ahLst/>
              <a:cxnLst/>
              <a:rect l="l" t="t" r="r" b="b"/>
              <a:pathLst>
                <a:path w="2204" h="1278" extrusionOk="0">
                  <a:moveTo>
                    <a:pt x="1869" y="0"/>
                  </a:moveTo>
                  <a:cubicBezTo>
                    <a:pt x="1720" y="0"/>
                    <a:pt x="1539" y="54"/>
                    <a:pt x="1400" y="168"/>
                  </a:cubicBezTo>
                  <a:cubicBezTo>
                    <a:pt x="1400" y="168"/>
                    <a:pt x="1" y="1229"/>
                    <a:pt x="803" y="1276"/>
                  </a:cubicBezTo>
                  <a:cubicBezTo>
                    <a:pt x="827" y="1277"/>
                    <a:pt x="850" y="1278"/>
                    <a:pt x="873" y="1278"/>
                  </a:cubicBezTo>
                  <a:cubicBezTo>
                    <a:pt x="1629" y="1278"/>
                    <a:pt x="2023" y="537"/>
                    <a:pt x="2138" y="254"/>
                  </a:cubicBezTo>
                  <a:cubicBezTo>
                    <a:pt x="2204" y="89"/>
                    <a:pt x="2062" y="0"/>
                    <a:pt x="186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
            <p:cNvSpPr/>
            <p:nvPr/>
          </p:nvSpPr>
          <p:spPr>
            <a:xfrm>
              <a:off x="3305050" y="1616825"/>
              <a:ext cx="59300" cy="28275"/>
            </a:xfrm>
            <a:custGeom>
              <a:avLst/>
              <a:gdLst/>
              <a:ahLst/>
              <a:cxnLst/>
              <a:rect l="l" t="t" r="r" b="b"/>
              <a:pathLst>
                <a:path w="2372" h="1131" extrusionOk="0">
                  <a:moveTo>
                    <a:pt x="1930" y="0"/>
                  </a:moveTo>
                  <a:cubicBezTo>
                    <a:pt x="1806" y="0"/>
                    <a:pt x="1668" y="31"/>
                    <a:pt x="1549" y="101"/>
                  </a:cubicBezTo>
                  <a:cubicBezTo>
                    <a:pt x="1549" y="101"/>
                    <a:pt x="1" y="933"/>
                    <a:pt x="788" y="1105"/>
                  </a:cubicBezTo>
                  <a:cubicBezTo>
                    <a:pt x="871" y="1123"/>
                    <a:pt x="951" y="1131"/>
                    <a:pt x="1028" y="1131"/>
                  </a:cubicBezTo>
                  <a:cubicBezTo>
                    <a:pt x="1681" y="1131"/>
                    <a:pt x="2119" y="541"/>
                    <a:pt x="2264" y="301"/>
                  </a:cubicBezTo>
                  <a:cubicBezTo>
                    <a:pt x="2371" y="121"/>
                    <a:pt x="2176" y="0"/>
                    <a:pt x="1930"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
            <p:cNvSpPr/>
            <p:nvPr/>
          </p:nvSpPr>
          <p:spPr>
            <a:xfrm>
              <a:off x="3221525" y="1628275"/>
              <a:ext cx="82725" cy="34350"/>
            </a:xfrm>
            <a:custGeom>
              <a:avLst/>
              <a:gdLst/>
              <a:ahLst/>
              <a:cxnLst/>
              <a:rect l="l" t="t" r="r" b="b"/>
              <a:pathLst>
                <a:path w="3309" h="1374" extrusionOk="0">
                  <a:moveTo>
                    <a:pt x="2593" y="1"/>
                  </a:moveTo>
                  <a:cubicBezTo>
                    <a:pt x="2462" y="1"/>
                    <a:pt x="2324" y="25"/>
                    <a:pt x="2197" y="81"/>
                  </a:cubicBezTo>
                  <a:cubicBezTo>
                    <a:pt x="2197" y="81"/>
                    <a:pt x="1" y="930"/>
                    <a:pt x="1019" y="1287"/>
                  </a:cubicBezTo>
                  <a:cubicBezTo>
                    <a:pt x="1190" y="1348"/>
                    <a:pt x="1356" y="1374"/>
                    <a:pt x="1515" y="1374"/>
                  </a:cubicBezTo>
                  <a:cubicBezTo>
                    <a:pt x="2296" y="1374"/>
                    <a:pt x="2899" y="740"/>
                    <a:pt x="3114" y="464"/>
                  </a:cubicBezTo>
                  <a:cubicBezTo>
                    <a:pt x="3309" y="215"/>
                    <a:pt x="2981" y="1"/>
                    <a:pt x="2593"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 name="Google Shape;180;p3"/>
          <p:cNvGrpSpPr/>
          <p:nvPr/>
        </p:nvGrpSpPr>
        <p:grpSpPr>
          <a:xfrm>
            <a:off x="2169738" y="4148100"/>
            <a:ext cx="904200" cy="911775"/>
            <a:chOff x="2169738" y="4148100"/>
            <a:chExt cx="904200" cy="911775"/>
          </a:xfrm>
        </p:grpSpPr>
        <p:sp>
          <p:nvSpPr>
            <p:cNvPr id="181" name="Google Shape;181;p3"/>
            <p:cNvSpPr/>
            <p:nvPr/>
          </p:nvSpPr>
          <p:spPr>
            <a:xfrm>
              <a:off x="2838563" y="4485150"/>
              <a:ext cx="71300" cy="29175"/>
            </a:xfrm>
            <a:custGeom>
              <a:avLst/>
              <a:gdLst/>
              <a:ahLst/>
              <a:cxnLst/>
              <a:rect l="l" t="t" r="r" b="b"/>
              <a:pathLst>
                <a:path w="2852" h="1167" extrusionOk="0">
                  <a:moveTo>
                    <a:pt x="987" y="0"/>
                  </a:moveTo>
                  <a:cubicBezTo>
                    <a:pt x="613" y="0"/>
                    <a:pt x="256" y="92"/>
                    <a:pt x="1" y="299"/>
                  </a:cubicBezTo>
                  <a:cubicBezTo>
                    <a:pt x="554" y="855"/>
                    <a:pt x="1412" y="1166"/>
                    <a:pt x="2542" y="1166"/>
                  </a:cubicBezTo>
                  <a:cubicBezTo>
                    <a:pt x="2643" y="1166"/>
                    <a:pt x="2746" y="1164"/>
                    <a:pt x="2851" y="1159"/>
                  </a:cubicBezTo>
                  <a:cubicBezTo>
                    <a:pt x="2797" y="482"/>
                    <a:pt x="1845" y="0"/>
                    <a:pt x="9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2795663" y="4492625"/>
              <a:ext cx="114450" cy="129725"/>
            </a:xfrm>
            <a:custGeom>
              <a:avLst/>
              <a:gdLst/>
              <a:ahLst/>
              <a:cxnLst/>
              <a:rect l="l" t="t" r="r" b="b"/>
              <a:pathLst>
                <a:path w="4578" h="5189" extrusionOk="0">
                  <a:moveTo>
                    <a:pt x="1718" y="0"/>
                  </a:moveTo>
                  <a:cubicBezTo>
                    <a:pt x="1654" y="50"/>
                    <a:pt x="1598" y="107"/>
                    <a:pt x="1549" y="172"/>
                  </a:cubicBezTo>
                  <a:cubicBezTo>
                    <a:pt x="1236" y="583"/>
                    <a:pt x="624" y="2701"/>
                    <a:pt x="1" y="5180"/>
                  </a:cubicBezTo>
                  <a:cubicBezTo>
                    <a:pt x="121" y="5186"/>
                    <a:pt x="241" y="5189"/>
                    <a:pt x="359" y="5189"/>
                  </a:cubicBezTo>
                  <a:cubicBezTo>
                    <a:pt x="1718" y="5189"/>
                    <a:pt x="2968" y="4797"/>
                    <a:pt x="4112" y="4140"/>
                  </a:cubicBezTo>
                  <a:cubicBezTo>
                    <a:pt x="4232" y="2762"/>
                    <a:pt x="4368" y="1610"/>
                    <a:pt x="4517" y="1208"/>
                  </a:cubicBezTo>
                  <a:cubicBezTo>
                    <a:pt x="4561" y="1087"/>
                    <a:pt x="4577" y="971"/>
                    <a:pt x="4567" y="860"/>
                  </a:cubicBezTo>
                  <a:lnTo>
                    <a:pt x="4567" y="860"/>
                  </a:lnTo>
                  <a:cubicBezTo>
                    <a:pt x="4462" y="865"/>
                    <a:pt x="4359" y="867"/>
                    <a:pt x="4258" y="867"/>
                  </a:cubicBezTo>
                  <a:cubicBezTo>
                    <a:pt x="3128" y="867"/>
                    <a:pt x="2271" y="556"/>
                    <a:pt x="17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2746988" y="4596125"/>
              <a:ext cx="151450" cy="375150"/>
            </a:xfrm>
            <a:custGeom>
              <a:avLst/>
              <a:gdLst/>
              <a:ahLst/>
              <a:cxnLst/>
              <a:rect l="l" t="t" r="r" b="b"/>
              <a:pathLst>
                <a:path w="6058" h="15006" extrusionOk="0">
                  <a:moveTo>
                    <a:pt x="6058" y="1"/>
                  </a:moveTo>
                  <a:cubicBezTo>
                    <a:pt x="4913" y="658"/>
                    <a:pt x="3662" y="1050"/>
                    <a:pt x="2302" y="1050"/>
                  </a:cubicBezTo>
                  <a:cubicBezTo>
                    <a:pt x="2185" y="1050"/>
                    <a:pt x="2066" y="1047"/>
                    <a:pt x="1948" y="1041"/>
                  </a:cubicBezTo>
                  <a:cubicBezTo>
                    <a:pt x="1001" y="4811"/>
                    <a:pt x="22" y="9423"/>
                    <a:pt x="13" y="10163"/>
                  </a:cubicBezTo>
                  <a:cubicBezTo>
                    <a:pt x="0" y="11215"/>
                    <a:pt x="2666" y="15006"/>
                    <a:pt x="4120" y="15006"/>
                  </a:cubicBezTo>
                  <a:cubicBezTo>
                    <a:pt x="4359" y="15006"/>
                    <a:pt x="4565" y="14903"/>
                    <a:pt x="4721" y="14669"/>
                  </a:cubicBezTo>
                  <a:cubicBezTo>
                    <a:pt x="5828" y="13013"/>
                    <a:pt x="5637" y="6827"/>
                    <a:pt x="5637" y="6827"/>
                  </a:cubicBezTo>
                  <a:cubicBezTo>
                    <a:pt x="5637" y="6827"/>
                    <a:pt x="5807" y="2911"/>
                    <a:pt x="605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2720813" y="4993925"/>
              <a:ext cx="258900" cy="29000"/>
            </a:xfrm>
            <a:custGeom>
              <a:avLst/>
              <a:gdLst/>
              <a:ahLst/>
              <a:cxnLst/>
              <a:rect l="l" t="t" r="r" b="b"/>
              <a:pathLst>
                <a:path w="10356" h="1160" extrusionOk="0">
                  <a:moveTo>
                    <a:pt x="10356" y="0"/>
                  </a:moveTo>
                  <a:cubicBezTo>
                    <a:pt x="9469" y="337"/>
                    <a:pt x="8410" y="376"/>
                    <a:pt x="7457" y="417"/>
                  </a:cubicBezTo>
                  <a:cubicBezTo>
                    <a:pt x="7441" y="417"/>
                    <a:pt x="7426" y="417"/>
                    <a:pt x="7411" y="417"/>
                  </a:cubicBezTo>
                  <a:cubicBezTo>
                    <a:pt x="6039" y="417"/>
                    <a:pt x="4420" y="180"/>
                    <a:pt x="2862" y="180"/>
                  </a:cubicBezTo>
                  <a:cubicBezTo>
                    <a:pt x="1855" y="180"/>
                    <a:pt x="873" y="279"/>
                    <a:pt x="1" y="605"/>
                  </a:cubicBezTo>
                  <a:cubicBezTo>
                    <a:pt x="1868" y="1099"/>
                    <a:pt x="4653" y="932"/>
                    <a:pt x="5857" y="1053"/>
                  </a:cubicBezTo>
                  <a:cubicBezTo>
                    <a:pt x="6331" y="1100"/>
                    <a:pt x="7008" y="1160"/>
                    <a:pt x="7776" y="1160"/>
                  </a:cubicBezTo>
                  <a:cubicBezTo>
                    <a:pt x="8529" y="1160"/>
                    <a:pt x="9369" y="1103"/>
                    <a:pt x="10191" y="921"/>
                  </a:cubicBezTo>
                  <a:cubicBezTo>
                    <a:pt x="10248" y="614"/>
                    <a:pt x="10304" y="308"/>
                    <a:pt x="103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2975613" y="4889025"/>
              <a:ext cx="98325" cy="127950"/>
            </a:xfrm>
            <a:custGeom>
              <a:avLst/>
              <a:gdLst/>
              <a:ahLst/>
              <a:cxnLst/>
              <a:rect l="l" t="t" r="r" b="b"/>
              <a:pathLst>
                <a:path w="3933" h="5118" extrusionOk="0">
                  <a:moveTo>
                    <a:pt x="2685" y="1"/>
                  </a:moveTo>
                  <a:cubicBezTo>
                    <a:pt x="2593" y="1065"/>
                    <a:pt x="2262" y="2120"/>
                    <a:pt x="1590" y="3113"/>
                  </a:cubicBezTo>
                  <a:cubicBezTo>
                    <a:pt x="1233" y="3650"/>
                    <a:pt x="733" y="3983"/>
                    <a:pt x="166" y="4199"/>
                  </a:cubicBezTo>
                  <a:cubicBezTo>
                    <a:pt x="114" y="4505"/>
                    <a:pt x="59" y="4811"/>
                    <a:pt x="1" y="5118"/>
                  </a:cubicBezTo>
                  <a:cubicBezTo>
                    <a:pt x="1274" y="4837"/>
                    <a:pt x="2502" y="4255"/>
                    <a:pt x="3292" y="3122"/>
                  </a:cubicBezTo>
                  <a:cubicBezTo>
                    <a:pt x="3932" y="2204"/>
                    <a:pt x="3584" y="1058"/>
                    <a:pt x="26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
            <p:cNvSpPr/>
            <p:nvPr/>
          </p:nvSpPr>
          <p:spPr>
            <a:xfrm>
              <a:off x="2674588" y="4846625"/>
              <a:ext cx="318450" cy="162500"/>
            </a:xfrm>
            <a:custGeom>
              <a:avLst/>
              <a:gdLst/>
              <a:ahLst/>
              <a:cxnLst/>
              <a:rect l="l" t="t" r="r" b="b"/>
              <a:pathLst>
                <a:path w="12738" h="6500" extrusionOk="0">
                  <a:moveTo>
                    <a:pt x="12475" y="1"/>
                  </a:moveTo>
                  <a:lnTo>
                    <a:pt x="12475" y="1"/>
                  </a:lnTo>
                  <a:cubicBezTo>
                    <a:pt x="11950" y="2322"/>
                    <a:pt x="10523" y="4161"/>
                    <a:pt x="7552" y="4385"/>
                  </a:cubicBezTo>
                  <a:cubicBezTo>
                    <a:pt x="6845" y="4352"/>
                    <a:pt x="5996" y="4313"/>
                    <a:pt x="5288" y="4280"/>
                  </a:cubicBezTo>
                  <a:cubicBezTo>
                    <a:pt x="3787" y="4293"/>
                    <a:pt x="2118" y="4739"/>
                    <a:pt x="553" y="4739"/>
                  </a:cubicBezTo>
                  <a:cubicBezTo>
                    <a:pt x="369" y="4739"/>
                    <a:pt x="187" y="4733"/>
                    <a:pt x="6" y="4719"/>
                  </a:cubicBezTo>
                  <a:lnTo>
                    <a:pt x="6" y="4719"/>
                  </a:lnTo>
                  <a:cubicBezTo>
                    <a:pt x="1" y="4961"/>
                    <a:pt x="38" y="5186"/>
                    <a:pt x="131" y="5386"/>
                  </a:cubicBezTo>
                  <a:cubicBezTo>
                    <a:pt x="386" y="5939"/>
                    <a:pt x="1030" y="6283"/>
                    <a:pt x="1850" y="6500"/>
                  </a:cubicBezTo>
                  <a:cubicBezTo>
                    <a:pt x="2723" y="6173"/>
                    <a:pt x="3706" y="6073"/>
                    <a:pt x="4715" y="6073"/>
                  </a:cubicBezTo>
                  <a:cubicBezTo>
                    <a:pt x="6273" y="6073"/>
                    <a:pt x="7894" y="6310"/>
                    <a:pt x="9265" y="6310"/>
                  </a:cubicBezTo>
                  <a:cubicBezTo>
                    <a:pt x="9279" y="6310"/>
                    <a:pt x="9292" y="6310"/>
                    <a:pt x="9306" y="6310"/>
                  </a:cubicBezTo>
                  <a:cubicBezTo>
                    <a:pt x="10259" y="6269"/>
                    <a:pt x="11318" y="6230"/>
                    <a:pt x="12206" y="5894"/>
                  </a:cubicBezTo>
                  <a:cubicBezTo>
                    <a:pt x="12541" y="3930"/>
                    <a:pt x="12738" y="1961"/>
                    <a:pt x="124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
            <p:cNvSpPr/>
            <p:nvPr/>
          </p:nvSpPr>
          <p:spPr>
            <a:xfrm>
              <a:off x="2979738" y="4844025"/>
              <a:ext cx="62975" cy="149975"/>
            </a:xfrm>
            <a:custGeom>
              <a:avLst/>
              <a:gdLst/>
              <a:ahLst/>
              <a:cxnLst/>
              <a:rect l="l" t="t" r="r" b="b"/>
              <a:pathLst>
                <a:path w="2519" h="5999" extrusionOk="0">
                  <a:moveTo>
                    <a:pt x="294" y="0"/>
                  </a:moveTo>
                  <a:cubicBezTo>
                    <a:pt x="288" y="35"/>
                    <a:pt x="278" y="69"/>
                    <a:pt x="269" y="105"/>
                  </a:cubicBezTo>
                  <a:cubicBezTo>
                    <a:pt x="532" y="2065"/>
                    <a:pt x="334" y="4034"/>
                    <a:pt x="0" y="5999"/>
                  </a:cubicBezTo>
                  <a:cubicBezTo>
                    <a:pt x="567" y="5784"/>
                    <a:pt x="1068" y="5450"/>
                    <a:pt x="1423" y="4913"/>
                  </a:cubicBezTo>
                  <a:cubicBezTo>
                    <a:pt x="2095" y="3920"/>
                    <a:pt x="2428" y="2866"/>
                    <a:pt x="2519" y="1801"/>
                  </a:cubicBezTo>
                  <a:cubicBezTo>
                    <a:pt x="1958" y="1140"/>
                    <a:pt x="1182" y="515"/>
                    <a:pt x="29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
            <p:cNvSpPr/>
            <p:nvPr/>
          </p:nvSpPr>
          <p:spPr>
            <a:xfrm>
              <a:off x="2985963" y="4843425"/>
              <a:ext cx="1150" cy="3225"/>
            </a:xfrm>
            <a:custGeom>
              <a:avLst/>
              <a:gdLst/>
              <a:ahLst/>
              <a:cxnLst/>
              <a:rect l="l" t="t" r="r" b="b"/>
              <a:pathLst>
                <a:path w="46" h="129" extrusionOk="0">
                  <a:moveTo>
                    <a:pt x="1" y="1"/>
                  </a:moveTo>
                  <a:lnTo>
                    <a:pt x="1" y="1"/>
                  </a:lnTo>
                  <a:cubicBezTo>
                    <a:pt x="6" y="43"/>
                    <a:pt x="14" y="85"/>
                    <a:pt x="20" y="129"/>
                  </a:cubicBezTo>
                  <a:cubicBezTo>
                    <a:pt x="29" y="93"/>
                    <a:pt x="39" y="59"/>
                    <a:pt x="45" y="24"/>
                  </a:cubicBezTo>
                  <a:cubicBezTo>
                    <a:pt x="31" y="15"/>
                    <a:pt x="15" y="9"/>
                    <a:pt x="1" y="1"/>
                  </a:cubicBezTo>
                  <a:close/>
                </a:path>
              </a:pathLst>
            </a:custGeom>
            <a:solidFill>
              <a:srgbClr val="BAB2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
            <p:cNvSpPr/>
            <p:nvPr/>
          </p:nvSpPr>
          <p:spPr>
            <a:xfrm>
              <a:off x="2674763" y="4811650"/>
              <a:ext cx="311750" cy="153475"/>
            </a:xfrm>
            <a:custGeom>
              <a:avLst/>
              <a:gdLst/>
              <a:ahLst/>
              <a:cxnLst/>
              <a:rect l="l" t="t" r="r" b="b"/>
              <a:pathLst>
                <a:path w="12470" h="6139" extrusionOk="0">
                  <a:moveTo>
                    <a:pt x="8097" y="1"/>
                  </a:moveTo>
                  <a:cubicBezTo>
                    <a:pt x="7657" y="1"/>
                    <a:pt x="7226" y="47"/>
                    <a:pt x="6816" y="148"/>
                  </a:cubicBezTo>
                  <a:cubicBezTo>
                    <a:pt x="3115" y="1048"/>
                    <a:pt x="44" y="4165"/>
                    <a:pt x="0" y="6118"/>
                  </a:cubicBezTo>
                  <a:cubicBezTo>
                    <a:pt x="182" y="6132"/>
                    <a:pt x="366" y="6138"/>
                    <a:pt x="551" y="6138"/>
                  </a:cubicBezTo>
                  <a:cubicBezTo>
                    <a:pt x="2114" y="6138"/>
                    <a:pt x="3781" y="5692"/>
                    <a:pt x="5283" y="5679"/>
                  </a:cubicBezTo>
                  <a:cubicBezTo>
                    <a:pt x="5990" y="5712"/>
                    <a:pt x="6839" y="5751"/>
                    <a:pt x="7547" y="5784"/>
                  </a:cubicBezTo>
                  <a:cubicBezTo>
                    <a:pt x="10517" y="5560"/>
                    <a:pt x="11944" y="3721"/>
                    <a:pt x="12470" y="1400"/>
                  </a:cubicBezTo>
                  <a:cubicBezTo>
                    <a:pt x="12464" y="1356"/>
                    <a:pt x="12456" y="1313"/>
                    <a:pt x="12450" y="1272"/>
                  </a:cubicBezTo>
                  <a:cubicBezTo>
                    <a:pt x="11123" y="511"/>
                    <a:pt x="9555" y="1"/>
                    <a:pt x="80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2695088" y="4887525"/>
              <a:ext cx="71075" cy="41225"/>
            </a:xfrm>
            <a:custGeom>
              <a:avLst/>
              <a:gdLst/>
              <a:ahLst/>
              <a:cxnLst/>
              <a:rect l="l" t="t" r="r" b="b"/>
              <a:pathLst>
                <a:path w="2843" h="1649" extrusionOk="0">
                  <a:moveTo>
                    <a:pt x="2412" y="0"/>
                  </a:moveTo>
                  <a:cubicBezTo>
                    <a:pt x="2219" y="0"/>
                    <a:pt x="1986" y="69"/>
                    <a:pt x="1808" y="216"/>
                  </a:cubicBezTo>
                  <a:cubicBezTo>
                    <a:pt x="1808" y="216"/>
                    <a:pt x="1" y="1585"/>
                    <a:pt x="1037" y="1646"/>
                  </a:cubicBezTo>
                  <a:cubicBezTo>
                    <a:pt x="1067" y="1648"/>
                    <a:pt x="1097" y="1648"/>
                    <a:pt x="1126" y="1648"/>
                  </a:cubicBezTo>
                  <a:cubicBezTo>
                    <a:pt x="2103" y="1648"/>
                    <a:pt x="2611" y="692"/>
                    <a:pt x="2758" y="326"/>
                  </a:cubicBezTo>
                  <a:cubicBezTo>
                    <a:pt x="2843" y="114"/>
                    <a:pt x="2660" y="0"/>
                    <a:pt x="2412" y="0"/>
                  </a:cubicBezTo>
                  <a:close/>
                </a:path>
              </a:pathLst>
            </a:custGeom>
            <a:solidFill>
              <a:srgbClr val="C9C2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
            <p:cNvSpPr/>
            <p:nvPr/>
          </p:nvSpPr>
          <p:spPr>
            <a:xfrm>
              <a:off x="2775888" y="4876750"/>
              <a:ext cx="48325" cy="28075"/>
            </a:xfrm>
            <a:custGeom>
              <a:avLst/>
              <a:gdLst/>
              <a:ahLst/>
              <a:cxnLst/>
              <a:rect l="l" t="t" r="r" b="b"/>
              <a:pathLst>
                <a:path w="1933" h="1123" extrusionOk="0">
                  <a:moveTo>
                    <a:pt x="1639" y="0"/>
                  </a:moveTo>
                  <a:cubicBezTo>
                    <a:pt x="1508" y="0"/>
                    <a:pt x="1350" y="48"/>
                    <a:pt x="1229" y="148"/>
                  </a:cubicBezTo>
                  <a:cubicBezTo>
                    <a:pt x="1229" y="148"/>
                    <a:pt x="0" y="1079"/>
                    <a:pt x="703" y="1121"/>
                  </a:cubicBezTo>
                  <a:cubicBezTo>
                    <a:pt x="723" y="1122"/>
                    <a:pt x="743" y="1123"/>
                    <a:pt x="763" y="1123"/>
                  </a:cubicBezTo>
                  <a:cubicBezTo>
                    <a:pt x="1428" y="1123"/>
                    <a:pt x="1775" y="472"/>
                    <a:pt x="1874" y="223"/>
                  </a:cubicBezTo>
                  <a:cubicBezTo>
                    <a:pt x="1933" y="79"/>
                    <a:pt x="1808" y="0"/>
                    <a:pt x="1639" y="0"/>
                  </a:cubicBezTo>
                  <a:close/>
                </a:path>
              </a:pathLst>
            </a:custGeom>
            <a:solidFill>
              <a:srgbClr val="C9C2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
            <p:cNvSpPr/>
            <p:nvPr/>
          </p:nvSpPr>
          <p:spPr>
            <a:xfrm>
              <a:off x="2827013" y="4832425"/>
              <a:ext cx="52050" cy="24825"/>
            </a:xfrm>
            <a:custGeom>
              <a:avLst/>
              <a:gdLst/>
              <a:ahLst/>
              <a:cxnLst/>
              <a:rect l="l" t="t" r="r" b="b"/>
              <a:pathLst>
                <a:path w="2082" h="993" extrusionOk="0">
                  <a:moveTo>
                    <a:pt x="1695" y="0"/>
                  </a:moveTo>
                  <a:cubicBezTo>
                    <a:pt x="1586" y="0"/>
                    <a:pt x="1465" y="28"/>
                    <a:pt x="1361" y="89"/>
                  </a:cubicBezTo>
                  <a:cubicBezTo>
                    <a:pt x="1361" y="89"/>
                    <a:pt x="1" y="819"/>
                    <a:pt x="691" y="969"/>
                  </a:cubicBezTo>
                  <a:cubicBezTo>
                    <a:pt x="764" y="985"/>
                    <a:pt x="835" y="992"/>
                    <a:pt x="902" y="992"/>
                  </a:cubicBezTo>
                  <a:cubicBezTo>
                    <a:pt x="1475" y="992"/>
                    <a:pt x="1861" y="475"/>
                    <a:pt x="1987" y="263"/>
                  </a:cubicBezTo>
                  <a:cubicBezTo>
                    <a:pt x="2082" y="106"/>
                    <a:pt x="1911" y="0"/>
                    <a:pt x="1695" y="0"/>
                  </a:cubicBezTo>
                  <a:close/>
                </a:path>
              </a:pathLst>
            </a:custGeom>
            <a:solidFill>
              <a:srgbClr val="C9C2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2753738" y="4842500"/>
              <a:ext cx="72550" cy="30150"/>
            </a:xfrm>
            <a:custGeom>
              <a:avLst/>
              <a:gdLst/>
              <a:ahLst/>
              <a:cxnLst/>
              <a:rect l="l" t="t" r="r" b="b"/>
              <a:pathLst>
                <a:path w="2902" h="1206" extrusionOk="0">
                  <a:moveTo>
                    <a:pt x="2276" y="1"/>
                  </a:moveTo>
                  <a:cubicBezTo>
                    <a:pt x="2160" y="1"/>
                    <a:pt x="2039" y="22"/>
                    <a:pt x="1927" y="71"/>
                  </a:cubicBezTo>
                  <a:cubicBezTo>
                    <a:pt x="1927" y="71"/>
                    <a:pt x="0" y="817"/>
                    <a:pt x="892" y="1130"/>
                  </a:cubicBezTo>
                  <a:cubicBezTo>
                    <a:pt x="1042" y="1183"/>
                    <a:pt x="1187" y="1206"/>
                    <a:pt x="1326" y="1206"/>
                  </a:cubicBezTo>
                  <a:cubicBezTo>
                    <a:pt x="2012" y="1206"/>
                    <a:pt x="2543" y="649"/>
                    <a:pt x="2732" y="406"/>
                  </a:cubicBezTo>
                  <a:cubicBezTo>
                    <a:pt x="2902" y="188"/>
                    <a:pt x="2616" y="1"/>
                    <a:pt x="2276" y="1"/>
                  </a:cubicBezTo>
                  <a:close/>
                </a:path>
              </a:pathLst>
            </a:custGeom>
            <a:solidFill>
              <a:srgbClr val="C9C2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2910413" y="4563050"/>
              <a:ext cx="63250" cy="27500"/>
            </a:xfrm>
            <a:custGeom>
              <a:avLst/>
              <a:gdLst/>
              <a:ahLst/>
              <a:cxnLst/>
              <a:rect l="l" t="t" r="r" b="b"/>
              <a:pathLst>
                <a:path w="2530" h="1100" extrusionOk="0">
                  <a:moveTo>
                    <a:pt x="881" y="0"/>
                  </a:moveTo>
                  <a:cubicBezTo>
                    <a:pt x="534" y="0"/>
                    <a:pt x="210" y="94"/>
                    <a:pt x="0" y="306"/>
                  </a:cubicBezTo>
                  <a:cubicBezTo>
                    <a:pt x="380" y="784"/>
                    <a:pt x="1277" y="1099"/>
                    <a:pt x="2149" y="1099"/>
                  </a:cubicBezTo>
                  <a:cubicBezTo>
                    <a:pt x="2277" y="1099"/>
                    <a:pt x="2405" y="1092"/>
                    <a:pt x="2530" y="1078"/>
                  </a:cubicBezTo>
                  <a:cubicBezTo>
                    <a:pt x="2516" y="450"/>
                    <a:pt x="1643" y="0"/>
                    <a:pt x="8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2888863" y="4570675"/>
              <a:ext cx="84850" cy="138150"/>
            </a:xfrm>
            <a:custGeom>
              <a:avLst/>
              <a:gdLst/>
              <a:ahLst/>
              <a:cxnLst/>
              <a:rect l="l" t="t" r="r" b="b"/>
              <a:pathLst>
                <a:path w="3394" h="5526" extrusionOk="0">
                  <a:moveTo>
                    <a:pt x="862" y="1"/>
                  </a:moveTo>
                  <a:cubicBezTo>
                    <a:pt x="812" y="51"/>
                    <a:pt x="768" y="107"/>
                    <a:pt x="728" y="170"/>
                  </a:cubicBezTo>
                  <a:cubicBezTo>
                    <a:pt x="563" y="429"/>
                    <a:pt x="301" y="1374"/>
                    <a:pt x="1" y="2655"/>
                  </a:cubicBezTo>
                  <a:cubicBezTo>
                    <a:pt x="1186" y="3442"/>
                    <a:pt x="2071" y="4421"/>
                    <a:pt x="2743" y="5525"/>
                  </a:cubicBezTo>
                  <a:cubicBezTo>
                    <a:pt x="2936" y="3571"/>
                    <a:pt x="3160" y="1645"/>
                    <a:pt x="3340" y="1105"/>
                  </a:cubicBezTo>
                  <a:cubicBezTo>
                    <a:pt x="3378" y="989"/>
                    <a:pt x="3393" y="879"/>
                    <a:pt x="3392" y="773"/>
                  </a:cubicBezTo>
                  <a:lnTo>
                    <a:pt x="3392" y="773"/>
                  </a:lnTo>
                  <a:cubicBezTo>
                    <a:pt x="3267" y="787"/>
                    <a:pt x="3140" y="794"/>
                    <a:pt x="3013" y="794"/>
                  </a:cubicBezTo>
                  <a:cubicBezTo>
                    <a:pt x="2140" y="794"/>
                    <a:pt x="1240" y="477"/>
                    <a:pt x="8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2835138" y="4637000"/>
              <a:ext cx="122300" cy="387550"/>
            </a:xfrm>
            <a:custGeom>
              <a:avLst/>
              <a:gdLst/>
              <a:ahLst/>
              <a:cxnLst/>
              <a:rect l="l" t="t" r="r" b="b"/>
              <a:pathLst>
                <a:path w="4892" h="15502" extrusionOk="0">
                  <a:moveTo>
                    <a:pt x="2149" y="1"/>
                  </a:moveTo>
                  <a:cubicBezTo>
                    <a:pt x="1280" y="3707"/>
                    <a:pt x="97" y="10228"/>
                    <a:pt x="52" y="11090"/>
                  </a:cubicBezTo>
                  <a:cubicBezTo>
                    <a:pt x="0" y="12076"/>
                    <a:pt x="1844" y="15502"/>
                    <a:pt x="2954" y="15502"/>
                  </a:cubicBezTo>
                  <a:cubicBezTo>
                    <a:pt x="3147" y="15502"/>
                    <a:pt x="3318" y="15398"/>
                    <a:pt x="3453" y="15159"/>
                  </a:cubicBezTo>
                  <a:cubicBezTo>
                    <a:pt x="4361" y="13548"/>
                    <a:pt x="4465" y="7710"/>
                    <a:pt x="4465" y="7710"/>
                  </a:cubicBezTo>
                  <a:cubicBezTo>
                    <a:pt x="4465" y="7710"/>
                    <a:pt x="4656" y="5269"/>
                    <a:pt x="4892" y="2872"/>
                  </a:cubicBezTo>
                  <a:cubicBezTo>
                    <a:pt x="4220" y="1767"/>
                    <a:pt x="3333" y="789"/>
                    <a:pt x="2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2725463" y="4543750"/>
              <a:ext cx="69900" cy="26075"/>
            </a:xfrm>
            <a:custGeom>
              <a:avLst/>
              <a:gdLst/>
              <a:ahLst/>
              <a:cxnLst/>
              <a:rect l="l" t="t" r="r" b="b"/>
              <a:pathLst>
                <a:path w="2796" h="1043" extrusionOk="0">
                  <a:moveTo>
                    <a:pt x="1430" y="0"/>
                  </a:moveTo>
                  <a:cubicBezTo>
                    <a:pt x="784" y="0"/>
                    <a:pt x="152" y="284"/>
                    <a:pt x="0" y="821"/>
                  </a:cubicBezTo>
                  <a:cubicBezTo>
                    <a:pt x="476" y="970"/>
                    <a:pt x="915" y="1042"/>
                    <a:pt x="1316" y="1042"/>
                  </a:cubicBezTo>
                  <a:cubicBezTo>
                    <a:pt x="1895" y="1042"/>
                    <a:pt x="2392" y="892"/>
                    <a:pt x="2795" y="606"/>
                  </a:cubicBezTo>
                  <a:cubicBezTo>
                    <a:pt x="2511" y="196"/>
                    <a:pt x="1966" y="0"/>
                    <a:pt x="14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2668788" y="4653350"/>
              <a:ext cx="140500" cy="324875"/>
            </a:xfrm>
            <a:custGeom>
              <a:avLst/>
              <a:gdLst/>
              <a:ahLst/>
              <a:cxnLst/>
              <a:rect l="l" t="t" r="r" b="b"/>
              <a:pathLst>
                <a:path w="5620" h="12995" extrusionOk="0">
                  <a:moveTo>
                    <a:pt x="5484" y="0"/>
                  </a:moveTo>
                  <a:cubicBezTo>
                    <a:pt x="4587" y="1198"/>
                    <a:pt x="3204" y="2011"/>
                    <a:pt x="1662" y="2255"/>
                  </a:cubicBezTo>
                  <a:cubicBezTo>
                    <a:pt x="1304" y="4720"/>
                    <a:pt x="912" y="7061"/>
                    <a:pt x="912" y="7061"/>
                  </a:cubicBezTo>
                  <a:cubicBezTo>
                    <a:pt x="912" y="7061"/>
                    <a:pt x="1" y="9760"/>
                    <a:pt x="661" y="11728"/>
                  </a:cubicBezTo>
                  <a:cubicBezTo>
                    <a:pt x="966" y="12635"/>
                    <a:pt x="1935" y="12994"/>
                    <a:pt x="2915" y="12994"/>
                  </a:cubicBezTo>
                  <a:cubicBezTo>
                    <a:pt x="4061" y="12994"/>
                    <a:pt x="5221" y="12504"/>
                    <a:pt x="5354" y="11822"/>
                  </a:cubicBezTo>
                  <a:cubicBezTo>
                    <a:pt x="5530" y="10929"/>
                    <a:pt x="5619" y="4288"/>
                    <a:pt x="54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2710388" y="4558925"/>
              <a:ext cx="95500" cy="150800"/>
            </a:xfrm>
            <a:custGeom>
              <a:avLst/>
              <a:gdLst/>
              <a:ahLst/>
              <a:cxnLst/>
              <a:rect l="l" t="t" r="r" b="b"/>
              <a:pathLst>
                <a:path w="3820" h="6032" extrusionOk="0">
                  <a:moveTo>
                    <a:pt x="3398" y="0"/>
                  </a:moveTo>
                  <a:cubicBezTo>
                    <a:pt x="2995" y="286"/>
                    <a:pt x="2498" y="436"/>
                    <a:pt x="1919" y="436"/>
                  </a:cubicBezTo>
                  <a:cubicBezTo>
                    <a:pt x="1518" y="436"/>
                    <a:pt x="1079" y="364"/>
                    <a:pt x="603" y="216"/>
                  </a:cubicBezTo>
                  <a:cubicBezTo>
                    <a:pt x="572" y="328"/>
                    <a:pt x="561" y="451"/>
                    <a:pt x="575" y="585"/>
                  </a:cubicBezTo>
                  <a:cubicBezTo>
                    <a:pt x="651" y="1264"/>
                    <a:pt x="340" y="3703"/>
                    <a:pt x="1" y="6032"/>
                  </a:cubicBezTo>
                  <a:cubicBezTo>
                    <a:pt x="1540" y="5788"/>
                    <a:pt x="2923" y="4975"/>
                    <a:pt x="3820" y="3777"/>
                  </a:cubicBezTo>
                  <a:cubicBezTo>
                    <a:pt x="3761" y="1975"/>
                    <a:pt x="3665" y="587"/>
                    <a:pt x="3515" y="217"/>
                  </a:cubicBezTo>
                  <a:cubicBezTo>
                    <a:pt x="3483" y="139"/>
                    <a:pt x="3444" y="67"/>
                    <a:pt x="33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2844263" y="4660150"/>
              <a:ext cx="70000" cy="22350"/>
            </a:xfrm>
            <a:custGeom>
              <a:avLst/>
              <a:gdLst/>
              <a:ahLst/>
              <a:cxnLst/>
              <a:rect l="l" t="t" r="r" b="b"/>
              <a:pathLst>
                <a:path w="2800" h="894" extrusionOk="0">
                  <a:moveTo>
                    <a:pt x="1367" y="1"/>
                  </a:moveTo>
                  <a:cubicBezTo>
                    <a:pt x="750" y="1"/>
                    <a:pt x="157" y="224"/>
                    <a:pt x="0" y="662"/>
                  </a:cubicBezTo>
                  <a:cubicBezTo>
                    <a:pt x="520" y="818"/>
                    <a:pt x="999" y="894"/>
                    <a:pt x="1431" y="894"/>
                  </a:cubicBezTo>
                  <a:cubicBezTo>
                    <a:pt x="1960" y="894"/>
                    <a:pt x="2419" y="781"/>
                    <a:pt x="2800" y="564"/>
                  </a:cubicBezTo>
                  <a:cubicBezTo>
                    <a:pt x="2510" y="186"/>
                    <a:pt x="1929" y="1"/>
                    <a:pt x="13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2823763" y="4674250"/>
              <a:ext cx="99725" cy="230875"/>
            </a:xfrm>
            <a:custGeom>
              <a:avLst/>
              <a:gdLst/>
              <a:ahLst/>
              <a:cxnLst/>
              <a:rect l="l" t="t" r="r" b="b"/>
              <a:pathLst>
                <a:path w="3989" h="9235" extrusionOk="0">
                  <a:moveTo>
                    <a:pt x="3621" y="0"/>
                  </a:moveTo>
                  <a:cubicBezTo>
                    <a:pt x="3240" y="217"/>
                    <a:pt x="2780" y="331"/>
                    <a:pt x="2250" y="331"/>
                  </a:cubicBezTo>
                  <a:cubicBezTo>
                    <a:pt x="1819" y="331"/>
                    <a:pt x="1341" y="255"/>
                    <a:pt x="822" y="98"/>
                  </a:cubicBezTo>
                  <a:cubicBezTo>
                    <a:pt x="787" y="193"/>
                    <a:pt x="773" y="299"/>
                    <a:pt x="786" y="415"/>
                  </a:cubicBezTo>
                  <a:cubicBezTo>
                    <a:pt x="850" y="1047"/>
                    <a:pt x="423" y="3419"/>
                    <a:pt x="1" y="5538"/>
                  </a:cubicBezTo>
                  <a:cubicBezTo>
                    <a:pt x="1203" y="6483"/>
                    <a:pt x="2099" y="7862"/>
                    <a:pt x="2583" y="9234"/>
                  </a:cubicBezTo>
                  <a:cubicBezTo>
                    <a:pt x="2771" y="7865"/>
                    <a:pt x="3328" y="6658"/>
                    <a:pt x="3958" y="5488"/>
                  </a:cubicBezTo>
                  <a:cubicBezTo>
                    <a:pt x="3988" y="2942"/>
                    <a:pt x="3937" y="657"/>
                    <a:pt x="3733" y="191"/>
                  </a:cubicBezTo>
                  <a:cubicBezTo>
                    <a:pt x="3704" y="122"/>
                    <a:pt x="3665" y="59"/>
                    <a:pt x="36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
            <p:cNvSpPr/>
            <p:nvPr/>
          </p:nvSpPr>
          <p:spPr>
            <a:xfrm>
              <a:off x="2780463" y="4811450"/>
              <a:ext cx="142275" cy="221300"/>
            </a:xfrm>
            <a:custGeom>
              <a:avLst/>
              <a:gdLst/>
              <a:ahLst/>
              <a:cxnLst/>
              <a:rect l="l" t="t" r="r" b="b"/>
              <a:pathLst>
                <a:path w="5691" h="8852" extrusionOk="0">
                  <a:moveTo>
                    <a:pt x="5690" y="0"/>
                  </a:moveTo>
                  <a:cubicBezTo>
                    <a:pt x="5058" y="1170"/>
                    <a:pt x="4503" y="2377"/>
                    <a:pt x="4315" y="3746"/>
                  </a:cubicBezTo>
                  <a:cubicBezTo>
                    <a:pt x="3832" y="2374"/>
                    <a:pt x="2937" y="995"/>
                    <a:pt x="1733" y="50"/>
                  </a:cubicBezTo>
                  <a:cubicBezTo>
                    <a:pt x="1349" y="1976"/>
                    <a:pt x="969" y="3691"/>
                    <a:pt x="969" y="3691"/>
                  </a:cubicBezTo>
                  <a:cubicBezTo>
                    <a:pt x="969" y="3691"/>
                    <a:pt x="0" y="5981"/>
                    <a:pt x="617" y="7690"/>
                  </a:cubicBezTo>
                  <a:cubicBezTo>
                    <a:pt x="917" y="8519"/>
                    <a:pt x="1962" y="8851"/>
                    <a:pt x="2991" y="8851"/>
                  </a:cubicBezTo>
                  <a:cubicBezTo>
                    <a:pt x="4087" y="8851"/>
                    <a:pt x="5165" y="8475"/>
                    <a:pt x="5307" y="7918"/>
                  </a:cubicBezTo>
                  <a:cubicBezTo>
                    <a:pt x="5465" y="7298"/>
                    <a:pt x="5650" y="3413"/>
                    <a:pt x="56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
            <p:cNvSpPr/>
            <p:nvPr/>
          </p:nvSpPr>
          <p:spPr>
            <a:xfrm>
              <a:off x="2427013" y="4717900"/>
              <a:ext cx="389950" cy="259475"/>
            </a:xfrm>
            <a:custGeom>
              <a:avLst/>
              <a:gdLst/>
              <a:ahLst/>
              <a:cxnLst/>
              <a:rect l="l" t="t" r="r" b="b"/>
              <a:pathLst>
                <a:path w="15598" h="10379" extrusionOk="0">
                  <a:moveTo>
                    <a:pt x="8518" y="0"/>
                  </a:moveTo>
                  <a:cubicBezTo>
                    <a:pt x="8170" y="0"/>
                    <a:pt x="7812" y="27"/>
                    <a:pt x="7442" y="82"/>
                  </a:cubicBezTo>
                  <a:cubicBezTo>
                    <a:pt x="2680" y="801"/>
                    <a:pt x="98" y="8654"/>
                    <a:pt x="98" y="8654"/>
                  </a:cubicBezTo>
                  <a:cubicBezTo>
                    <a:pt x="98" y="8654"/>
                    <a:pt x="0" y="9336"/>
                    <a:pt x="153" y="10175"/>
                  </a:cubicBezTo>
                  <a:cubicBezTo>
                    <a:pt x="2082" y="10185"/>
                    <a:pt x="4120" y="10378"/>
                    <a:pt x="6072" y="10378"/>
                  </a:cubicBezTo>
                  <a:cubicBezTo>
                    <a:pt x="9448" y="10378"/>
                    <a:pt x="12568" y="9799"/>
                    <a:pt x="14427" y="6692"/>
                  </a:cubicBezTo>
                  <a:cubicBezTo>
                    <a:pt x="14874" y="5944"/>
                    <a:pt x="15266" y="5166"/>
                    <a:pt x="15598" y="4363"/>
                  </a:cubicBezTo>
                  <a:cubicBezTo>
                    <a:pt x="13957" y="2246"/>
                    <a:pt x="11720" y="0"/>
                    <a:pt x="851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
            <p:cNvSpPr/>
            <p:nvPr/>
          </p:nvSpPr>
          <p:spPr>
            <a:xfrm>
              <a:off x="2459963" y="4929600"/>
              <a:ext cx="428925" cy="130275"/>
            </a:xfrm>
            <a:custGeom>
              <a:avLst/>
              <a:gdLst/>
              <a:ahLst/>
              <a:cxnLst/>
              <a:rect l="l" t="t" r="r" b="b"/>
              <a:pathLst>
                <a:path w="17157" h="5211" extrusionOk="0">
                  <a:moveTo>
                    <a:pt x="16634" y="0"/>
                  </a:moveTo>
                  <a:cubicBezTo>
                    <a:pt x="14705" y="3456"/>
                    <a:pt x="10821" y="4062"/>
                    <a:pt x="6672" y="4062"/>
                  </a:cubicBezTo>
                  <a:cubicBezTo>
                    <a:pt x="4437" y="4062"/>
                    <a:pt x="2125" y="3886"/>
                    <a:pt x="1" y="3885"/>
                  </a:cubicBezTo>
                  <a:lnTo>
                    <a:pt x="1" y="3885"/>
                  </a:lnTo>
                  <a:cubicBezTo>
                    <a:pt x="323" y="4161"/>
                    <a:pt x="725" y="4394"/>
                    <a:pt x="1228" y="4553"/>
                  </a:cubicBezTo>
                  <a:cubicBezTo>
                    <a:pt x="4177" y="5012"/>
                    <a:pt x="6596" y="5211"/>
                    <a:pt x="8571" y="5211"/>
                  </a:cubicBezTo>
                  <a:cubicBezTo>
                    <a:pt x="16011" y="5211"/>
                    <a:pt x="17157" y="2386"/>
                    <a:pt x="166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
            <p:cNvSpPr/>
            <p:nvPr/>
          </p:nvSpPr>
          <p:spPr>
            <a:xfrm>
              <a:off x="2430813" y="4826950"/>
              <a:ext cx="445025" cy="204200"/>
            </a:xfrm>
            <a:custGeom>
              <a:avLst/>
              <a:gdLst/>
              <a:ahLst/>
              <a:cxnLst/>
              <a:rect l="l" t="t" r="r" b="b"/>
              <a:pathLst>
                <a:path w="17801" h="8168" extrusionOk="0">
                  <a:moveTo>
                    <a:pt x="15446" y="1"/>
                  </a:moveTo>
                  <a:cubicBezTo>
                    <a:pt x="15114" y="804"/>
                    <a:pt x="14722" y="1581"/>
                    <a:pt x="14275" y="2330"/>
                  </a:cubicBezTo>
                  <a:cubicBezTo>
                    <a:pt x="12415" y="5438"/>
                    <a:pt x="9294" y="6017"/>
                    <a:pt x="5917" y="6017"/>
                  </a:cubicBezTo>
                  <a:cubicBezTo>
                    <a:pt x="3965" y="6017"/>
                    <a:pt x="1928" y="5823"/>
                    <a:pt x="0" y="5814"/>
                  </a:cubicBezTo>
                  <a:lnTo>
                    <a:pt x="0" y="5814"/>
                  </a:lnTo>
                  <a:cubicBezTo>
                    <a:pt x="130" y="6535"/>
                    <a:pt x="445" y="7372"/>
                    <a:pt x="1167" y="7991"/>
                  </a:cubicBezTo>
                  <a:cubicBezTo>
                    <a:pt x="3290" y="7992"/>
                    <a:pt x="5601" y="8167"/>
                    <a:pt x="7836" y="8167"/>
                  </a:cubicBezTo>
                  <a:cubicBezTo>
                    <a:pt x="11985" y="8167"/>
                    <a:pt x="15871" y="7562"/>
                    <a:pt x="17800" y="4106"/>
                  </a:cubicBezTo>
                  <a:cubicBezTo>
                    <a:pt x="17597" y="3185"/>
                    <a:pt x="17146" y="2328"/>
                    <a:pt x="16713" y="1727"/>
                  </a:cubicBezTo>
                  <a:cubicBezTo>
                    <a:pt x="16335" y="1199"/>
                    <a:pt x="15914" y="606"/>
                    <a:pt x="154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
            <p:cNvSpPr/>
            <p:nvPr/>
          </p:nvSpPr>
          <p:spPr>
            <a:xfrm>
              <a:off x="2468438" y="4818775"/>
              <a:ext cx="71075" cy="41200"/>
            </a:xfrm>
            <a:custGeom>
              <a:avLst/>
              <a:gdLst/>
              <a:ahLst/>
              <a:cxnLst/>
              <a:rect l="l" t="t" r="r" b="b"/>
              <a:pathLst>
                <a:path w="2843" h="1648" extrusionOk="0">
                  <a:moveTo>
                    <a:pt x="2411" y="0"/>
                  </a:moveTo>
                  <a:cubicBezTo>
                    <a:pt x="2218" y="0"/>
                    <a:pt x="1985" y="69"/>
                    <a:pt x="1806" y="217"/>
                  </a:cubicBezTo>
                  <a:cubicBezTo>
                    <a:pt x="1806" y="217"/>
                    <a:pt x="1" y="1584"/>
                    <a:pt x="1035" y="1645"/>
                  </a:cubicBezTo>
                  <a:cubicBezTo>
                    <a:pt x="1065" y="1647"/>
                    <a:pt x="1095" y="1648"/>
                    <a:pt x="1125" y="1648"/>
                  </a:cubicBezTo>
                  <a:cubicBezTo>
                    <a:pt x="2102" y="1648"/>
                    <a:pt x="2609" y="693"/>
                    <a:pt x="2758" y="326"/>
                  </a:cubicBezTo>
                  <a:cubicBezTo>
                    <a:pt x="2843" y="115"/>
                    <a:pt x="2660" y="0"/>
                    <a:pt x="24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
            <p:cNvSpPr/>
            <p:nvPr/>
          </p:nvSpPr>
          <p:spPr>
            <a:xfrm>
              <a:off x="2549163" y="4808000"/>
              <a:ext cx="48375" cy="28075"/>
            </a:xfrm>
            <a:custGeom>
              <a:avLst/>
              <a:gdLst/>
              <a:ahLst/>
              <a:cxnLst/>
              <a:rect l="l" t="t" r="r" b="b"/>
              <a:pathLst>
                <a:path w="1935" h="1123" extrusionOk="0">
                  <a:moveTo>
                    <a:pt x="1642" y="1"/>
                  </a:moveTo>
                  <a:cubicBezTo>
                    <a:pt x="1510" y="1"/>
                    <a:pt x="1351" y="48"/>
                    <a:pt x="1229" y="148"/>
                  </a:cubicBezTo>
                  <a:cubicBezTo>
                    <a:pt x="1229" y="148"/>
                    <a:pt x="0" y="1079"/>
                    <a:pt x="703" y="1120"/>
                  </a:cubicBezTo>
                  <a:cubicBezTo>
                    <a:pt x="724" y="1122"/>
                    <a:pt x="745" y="1122"/>
                    <a:pt x="765" y="1122"/>
                  </a:cubicBezTo>
                  <a:cubicBezTo>
                    <a:pt x="1429" y="1122"/>
                    <a:pt x="1775" y="472"/>
                    <a:pt x="1876" y="222"/>
                  </a:cubicBezTo>
                  <a:cubicBezTo>
                    <a:pt x="1934" y="78"/>
                    <a:pt x="1811" y="1"/>
                    <a:pt x="16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
            <p:cNvSpPr/>
            <p:nvPr/>
          </p:nvSpPr>
          <p:spPr>
            <a:xfrm>
              <a:off x="2600363" y="4763675"/>
              <a:ext cx="52025" cy="24800"/>
            </a:xfrm>
            <a:custGeom>
              <a:avLst/>
              <a:gdLst/>
              <a:ahLst/>
              <a:cxnLst/>
              <a:rect l="l" t="t" r="r" b="b"/>
              <a:pathLst>
                <a:path w="2081" h="992" extrusionOk="0">
                  <a:moveTo>
                    <a:pt x="1694" y="1"/>
                  </a:moveTo>
                  <a:cubicBezTo>
                    <a:pt x="1585" y="1"/>
                    <a:pt x="1464" y="28"/>
                    <a:pt x="1360" y="90"/>
                  </a:cubicBezTo>
                  <a:cubicBezTo>
                    <a:pt x="1360" y="90"/>
                    <a:pt x="0" y="819"/>
                    <a:pt x="690" y="969"/>
                  </a:cubicBezTo>
                  <a:cubicBezTo>
                    <a:pt x="763" y="985"/>
                    <a:pt x="833" y="992"/>
                    <a:pt x="901" y="992"/>
                  </a:cubicBezTo>
                  <a:cubicBezTo>
                    <a:pt x="1474" y="992"/>
                    <a:pt x="1859" y="475"/>
                    <a:pt x="1987" y="263"/>
                  </a:cubicBezTo>
                  <a:cubicBezTo>
                    <a:pt x="2081" y="107"/>
                    <a:pt x="1910" y="1"/>
                    <a:pt x="169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3"/>
            <p:cNvSpPr/>
            <p:nvPr/>
          </p:nvSpPr>
          <p:spPr>
            <a:xfrm>
              <a:off x="2527013" y="4773750"/>
              <a:ext cx="72625" cy="30175"/>
            </a:xfrm>
            <a:custGeom>
              <a:avLst/>
              <a:gdLst/>
              <a:ahLst/>
              <a:cxnLst/>
              <a:rect l="l" t="t" r="r" b="b"/>
              <a:pathLst>
                <a:path w="2905" h="1207" extrusionOk="0">
                  <a:moveTo>
                    <a:pt x="2276" y="1"/>
                  </a:moveTo>
                  <a:cubicBezTo>
                    <a:pt x="2161" y="1"/>
                    <a:pt x="2039" y="22"/>
                    <a:pt x="1928" y="71"/>
                  </a:cubicBezTo>
                  <a:cubicBezTo>
                    <a:pt x="1928" y="71"/>
                    <a:pt x="1" y="818"/>
                    <a:pt x="893" y="1131"/>
                  </a:cubicBezTo>
                  <a:cubicBezTo>
                    <a:pt x="1043" y="1184"/>
                    <a:pt x="1188" y="1206"/>
                    <a:pt x="1327" y="1206"/>
                  </a:cubicBezTo>
                  <a:cubicBezTo>
                    <a:pt x="2013" y="1206"/>
                    <a:pt x="2544" y="649"/>
                    <a:pt x="2735" y="407"/>
                  </a:cubicBezTo>
                  <a:cubicBezTo>
                    <a:pt x="2905" y="188"/>
                    <a:pt x="2617" y="1"/>
                    <a:pt x="227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3"/>
            <p:cNvSpPr/>
            <p:nvPr/>
          </p:nvSpPr>
          <p:spPr>
            <a:xfrm>
              <a:off x="2558763" y="4830775"/>
              <a:ext cx="71050" cy="41225"/>
            </a:xfrm>
            <a:custGeom>
              <a:avLst/>
              <a:gdLst/>
              <a:ahLst/>
              <a:cxnLst/>
              <a:rect l="l" t="t" r="r" b="b"/>
              <a:pathLst>
                <a:path w="2842" h="1649" extrusionOk="0">
                  <a:moveTo>
                    <a:pt x="2411" y="0"/>
                  </a:moveTo>
                  <a:cubicBezTo>
                    <a:pt x="2218" y="0"/>
                    <a:pt x="1985" y="69"/>
                    <a:pt x="1806" y="216"/>
                  </a:cubicBezTo>
                  <a:cubicBezTo>
                    <a:pt x="1806" y="216"/>
                    <a:pt x="1" y="1585"/>
                    <a:pt x="1035" y="1646"/>
                  </a:cubicBezTo>
                  <a:cubicBezTo>
                    <a:pt x="1065" y="1648"/>
                    <a:pt x="1095" y="1648"/>
                    <a:pt x="1125" y="1648"/>
                  </a:cubicBezTo>
                  <a:cubicBezTo>
                    <a:pt x="2102" y="1648"/>
                    <a:pt x="2609" y="692"/>
                    <a:pt x="2757" y="326"/>
                  </a:cubicBezTo>
                  <a:cubicBezTo>
                    <a:pt x="2842" y="114"/>
                    <a:pt x="2659" y="0"/>
                    <a:pt x="24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3"/>
            <p:cNvSpPr/>
            <p:nvPr/>
          </p:nvSpPr>
          <p:spPr>
            <a:xfrm>
              <a:off x="2588038" y="4731625"/>
              <a:ext cx="48400" cy="28075"/>
            </a:xfrm>
            <a:custGeom>
              <a:avLst/>
              <a:gdLst/>
              <a:ahLst/>
              <a:cxnLst/>
              <a:rect l="l" t="t" r="r" b="b"/>
              <a:pathLst>
                <a:path w="1936" h="1123" extrusionOk="0">
                  <a:moveTo>
                    <a:pt x="1641" y="0"/>
                  </a:moveTo>
                  <a:cubicBezTo>
                    <a:pt x="1509" y="0"/>
                    <a:pt x="1351" y="47"/>
                    <a:pt x="1229" y="147"/>
                  </a:cubicBezTo>
                  <a:cubicBezTo>
                    <a:pt x="1229" y="147"/>
                    <a:pt x="1" y="1079"/>
                    <a:pt x="705" y="1121"/>
                  </a:cubicBezTo>
                  <a:cubicBezTo>
                    <a:pt x="726" y="1122"/>
                    <a:pt x="746" y="1123"/>
                    <a:pt x="766" y="1123"/>
                  </a:cubicBezTo>
                  <a:cubicBezTo>
                    <a:pt x="1431" y="1123"/>
                    <a:pt x="1776" y="472"/>
                    <a:pt x="1876" y="223"/>
                  </a:cubicBezTo>
                  <a:cubicBezTo>
                    <a:pt x="1935" y="78"/>
                    <a:pt x="1811" y="0"/>
                    <a:pt x="16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3"/>
            <p:cNvSpPr/>
            <p:nvPr/>
          </p:nvSpPr>
          <p:spPr>
            <a:xfrm>
              <a:off x="2653088" y="4747200"/>
              <a:ext cx="52025" cy="24825"/>
            </a:xfrm>
            <a:custGeom>
              <a:avLst/>
              <a:gdLst/>
              <a:ahLst/>
              <a:cxnLst/>
              <a:rect l="l" t="t" r="r" b="b"/>
              <a:pathLst>
                <a:path w="2081" h="993" extrusionOk="0">
                  <a:moveTo>
                    <a:pt x="1695" y="0"/>
                  </a:moveTo>
                  <a:cubicBezTo>
                    <a:pt x="1585" y="0"/>
                    <a:pt x="1464" y="28"/>
                    <a:pt x="1360" y="89"/>
                  </a:cubicBezTo>
                  <a:cubicBezTo>
                    <a:pt x="1360" y="89"/>
                    <a:pt x="0" y="820"/>
                    <a:pt x="690" y="970"/>
                  </a:cubicBezTo>
                  <a:cubicBezTo>
                    <a:pt x="763" y="985"/>
                    <a:pt x="833" y="993"/>
                    <a:pt x="901" y="993"/>
                  </a:cubicBezTo>
                  <a:cubicBezTo>
                    <a:pt x="1474" y="993"/>
                    <a:pt x="1859" y="475"/>
                    <a:pt x="1987" y="262"/>
                  </a:cubicBezTo>
                  <a:cubicBezTo>
                    <a:pt x="2081" y="106"/>
                    <a:pt x="1910" y="0"/>
                    <a:pt x="16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
            <p:cNvSpPr/>
            <p:nvPr/>
          </p:nvSpPr>
          <p:spPr>
            <a:xfrm>
              <a:off x="2617338" y="4785750"/>
              <a:ext cx="72625" cy="30175"/>
            </a:xfrm>
            <a:custGeom>
              <a:avLst/>
              <a:gdLst/>
              <a:ahLst/>
              <a:cxnLst/>
              <a:rect l="l" t="t" r="r" b="b"/>
              <a:pathLst>
                <a:path w="2905" h="1207" extrusionOk="0">
                  <a:moveTo>
                    <a:pt x="2276" y="1"/>
                  </a:moveTo>
                  <a:cubicBezTo>
                    <a:pt x="2161" y="1"/>
                    <a:pt x="2039" y="22"/>
                    <a:pt x="1928" y="71"/>
                  </a:cubicBezTo>
                  <a:cubicBezTo>
                    <a:pt x="1928" y="71"/>
                    <a:pt x="1" y="817"/>
                    <a:pt x="893" y="1131"/>
                  </a:cubicBezTo>
                  <a:cubicBezTo>
                    <a:pt x="1043" y="1184"/>
                    <a:pt x="1188" y="1207"/>
                    <a:pt x="1326" y="1207"/>
                  </a:cubicBezTo>
                  <a:cubicBezTo>
                    <a:pt x="2013" y="1207"/>
                    <a:pt x="2544" y="649"/>
                    <a:pt x="2735" y="407"/>
                  </a:cubicBezTo>
                  <a:cubicBezTo>
                    <a:pt x="2905" y="188"/>
                    <a:pt x="2617" y="1"/>
                    <a:pt x="227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3"/>
            <p:cNvSpPr/>
            <p:nvPr/>
          </p:nvSpPr>
          <p:spPr>
            <a:xfrm>
              <a:off x="2220688" y="4875825"/>
              <a:ext cx="391000" cy="170075"/>
            </a:xfrm>
            <a:custGeom>
              <a:avLst/>
              <a:gdLst/>
              <a:ahLst/>
              <a:cxnLst/>
              <a:rect l="l" t="t" r="r" b="b"/>
              <a:pathLst>
                <a:path w="15640" h="6803" extrusionOk="0">
                  <a:moveTo>
                    <a:pt x="7874" y="1"/>
                  </a:moveTo>
                  <a:cubicBezTo>
                    <a:pt x="7568" y="1"/>
                    <a:pt x="7267" y="21"/>
                    <a:pt x="6975" y="64"/>
                  </a:cubicBezTo>
                  <a:cubicBezTo>
                    <a:pt x="3318" y="600"/>
                    <a:pt x="161" y="2922"/>
                    <a:pt x="19" y="4468"/>
                  </a:cubicBezTo>
                  <a:cubicBezTo>
                    <a:pt x="1" y="4659"/>
                    <a:pt x="27" y="4840"/>
                    <a:pt x="108" y="5003"/>
                  </a:cubicBezTo>
                  <a:cubicBezTo>
                    <a:pt x="328" y="5453"/>
                    <a:pt x="938" y="5757"/>
                    <a:pt x="1729" y="5968"/>
                  </a:cubicBezTo>
                  <a:cubicBezTo>
                    <a:pt x="3525" y="6449"/>
                    <a:pt x="6252" y="6450"/>
                    <a:pt x="7420" y="6605"/>
                  </a:cubicBezTo>
                  <a:cubicBezTo>
                    <a:pt x="8038" y="6686"/>
                    <a:pt x="9014" y="6803"/>
                    <a:pt x="10089" y="6803"/>
                  </a:cubicBezTo>
                  <a:cubicBezTo>
                    <a:pt x="11812" y="6803"/>
                    <a:pt x="13791" y="6504"/>
                    <a:pt x="14968" y="5284"/>
                  </a:cubicBezTo>
                  <a:cubicBezTo>
                    <a:pt x="15639" y="4589"/>
                    <a:pt x="15359" y="3664"/>
                    <a:pt x="14536" y="2782"/>
                  </a:cubicBezTo>
                  <a:cubicBezTo>
                    <a:pt x="14022" y="2231"/>
                    <a:pt x="13296" y="1699"/>
                    <a:pt x="12457" y="1248"/>
                  </a:cubicBezTo>
                  <a:cubicBezTo>
                    <a:pt x="11086" y="513"/>
                    <a:pt x="9415" y="1"/>
                    <a:pt x="7874" y="1"/>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3"/>
            <p:cNvSpPr/>
            <p:nvPr/>
          </p:nvSpPr>
          <p:spPr>
            <a:xfrm>
              <a:off x="2315613" y="4148100"/>
              <a:ext cx="90750" cy="234750"/>
            </a:xfrm>
            <a:custGeom>
              <a:avLst/>
              <a:gdLst/>
              <a:ahLst/>
              <a:cxnLst/>
              <a:rect l="l" t="t" r="r" b="b"/>
              <a:pathLst>
                <a:path w="3630" h="9390" extrusionOk="0">
                  <a:moveTo>
                    <a:pt x="919" y="7020"/>
                  </a:moveTo>
                  <a:lnTo>
                    <a:pt x="919" y="7020"/>
                  </a:lnTo>
                  <a:cubicBezTo>
                    <a:pt x="918" y="7020"/>
                    <a:pt x="914" y="7030"/>
                    <a:pt x="910" y="7042"/>
                  </a:cubicBezTo>
                  <a:lnTo>
                    <a:pt x="910" y="7042"/>
                  </a:lnTo>
                  <a:lnTo>
                    <a:pt x="914" y="7033"/>
                  </a:lnTo>
                  <a:cubicBezTo>
                    <a:pt x="918" y="7023"/>
                    <a:pt x="919" y="7020"/>
                    <a:pt x="919" y="7020"/>
                  </a:cubicBezTo>
                  <a:close/>
                  <a:moveTo>
                    <a:pt x="2714" y="1"/>
                  </a:moveTo>
                  <a:lnTo>
                    <a:pt x="2490" y="158"/>
                  </a:lnTo>
                  <a:cubicBezTo>
                    <a:pt x="2563" y="509"/>
                    <a:pt x="2614" y="869"/>
                    <a:pt x="2615" y="1222"/>
                  </a:cubicBezTo>
                  <a:cubicBezTo>
                    <a:pt x="2625" y="1396"/>
                    <a:pt x="2618" y="1575"/>
                    <a:pt x="2618" y="1744"/>
                  </a:cubicBezTo>
                  <a:cubicBezTo>
                    <a:pt x="2601" y="1920"/>
                    <a:pt x="2603" y="2088"/>
                    <a:pt x="2584" y="2257"/>
                  </a:cubicBezTo>
                  <a:cubicBezTo>
                    <a:pt x="2547" y="2597"/>
                    <a:pt x="2497" y="2928"/>
                    <a:pt x="2431" y="3252"/>
                  </a:cubicBezTo>
                  <a:cubicBezTo>
                    <a:pt x="2392" y="3416"/>
                    <a:pt x="2353" y="3575"/>
                    <a:pt x="2318" y="3734"/>
                  </a:cubicBezTo>
                  <a:lnTo>
                    <a:pt x="2180" y="4207"/>
                  </a:lnTo>
                  <a:cubicBezTo>
                    <a:pt x="2138" y="4362"/>
                    <a:pt x="2068" y="4517"/>
                    <a:pt x="2020" y="4669"/>
                  </a:cubicBezTo>
                  <a:lnTo>
                    <a:pt x="1942" y="4899"/>
                  </a:lnTo>
                  <a:cubicBezTo>
                    <a:pt x="1914" y="4975"/>
                    <a:pt x="1879" y="5050"/>
                    <a:pt x="1848" y="5126"/>
                  </a:cubicBezTo>
                  <a:cubicBezTo>
                    <a:pt x="1785" y="5276"/>
                    <a:pt x="1719" y="5423"/>
                    <a:pt x="1659" y="5572"/>
                  </a:cubicBezTo>
                  <a:lnTo>
                    <a:pt x="1459" y="5981"/>
                  </a:lnTo>
                  <a:cubicBezTo>
                    <a:pt x="1352" y="6223"/>
                    <a:pt x="1143" y="6583"/>
                    <a:pt x="986" y="6904"/>
                  </a:cubicBezTo>
                  <a:lnTo>
                    <a:pt x="924" y="7027"/>
                  </a:lnTo>
                  <a:lnTo>
                    <a:pt x="909" y="7058"/>
                  </a:lnTo>
                  <a:lnTo>
                    <a:pt x="900" y="7073"/>
                  </a:lnTo>
                  <a:lnTo>
                    <a:pt x="897" y="7080"/>
                  </a:lnTo>
                  <a:lnTo>
                    <a:pt x="894" y="7084"/>
                  </a:lnTo>
                  <a:cubicBezTo>
                    <a:pt x="894" y="7085"/>
                    <a:pt x="894" y="7085"/>
                    <a:pt x="894" y="7085"/>
                  </a:cubicBezTo>
                  <a:cubicBezTo>
                    <a:pt x="894" y="7085"/>
                    <a:pt x="903" y="7061"/>
                    <a:pt x="910" y="7042"/>
                  </a:cubicBezTo>
                  <a:lnTo>
                    <a:pt x="910" y="7042"/>
                  </a:lnTo>
                  <a:lnTo>
                    <a:pt x="880" y="7105"/>
                  </a:lnTo>
                  <a:lnTo>
                    <a:pt x="742" y="7395"/>
                  </a:lnTo>
                  <a:lnTo>
                    <a:pt x="469" y="7982"/>
                  </a:lnTo>
                  <a:cubicBezTo>
                    <a:pt x="382" y="8180"/>
                    <a:pt x="322" y="8387"/>
                    <a:pt x="248" y="8591"/>
                  </a:cubicBezTo>
                  <a:cubicBezTo>
                    <a:pt x="182" y="8796"/>
                    <a:pt x="100" y="9001"/>
                    <a:pt x="47" y="9210"/>
                  </a:cubicBezTo>
                  <a:cubicBezTo>
                    <a:pt x="33" y="9269"/>
                    <a:pt x="16" y="9329"/>
                    <a:pt x="1" y="9389"/>
                  </a:cubicBezTo>
                  <a:cubicBezTo>
                    <a:pt x="776" y="9343"/>
                    <a:pt x="1563" y="9311"/>
                    <a:pt x="2341" y="9259"/>
                  </a:cubicBezTo>
                  <a:cubicBezTo>
                    <a:pt x="2354" y="9213"/>
                    <a:pt x="2367" y="9164"/>
                    <a:pt x="2378" y="9114"/>
                  </a:cubicBezTo>
                  <a:cubicBezTo>
                    <a:pt x="2423" y="8942"/>
                    <a:pt x="2456" y="8764"/>
                    <a:pt x="2510" y="8596"/>
                  </a:cubicBezTo>
                  <a:lnTo>
                    <a:pt x="2680" y="8087"/>
                  </a:lnTo>
                  <a:lnTo>
                    <a:pt x="2857" y="7570"/>
                  </a:lnTo>
                  <a:cubicBezTo>
                    <a:pt x="2974" y="7224"/>
                    <a:pt x="3108" y="6888"/>
                    <a:pt x="3199" y="6521"/>
                  </a:cubicBezTo>
                  <a:lnTo>
                    <a:pt x="3345" y="5980"/>
                  </a:lnTo>
                  <a:lnTo>
                    <a:pt x="3455" y="5433"/>
                  </a:lnTo>
                  <a:cubicBezTo>
                    <a:pt x="3472" y="5342"/>
                    <a:pt x="3494" y="5251"/>
                    <a:pt x="3507" y="5160"/>
                  </a:cubicBezTo>
                  <a:lnTo>
                    <a:pt x="3544" y="4884"/>
                  </a:lnTo>
                  <a:cubicBezTo>
                    <a:pt x="3565" y="4699"/>
                    <a:pt x="3598" y="4516"/>
                    <a:pt x="3603" y="4329"/>
                  </a:cubicBezTo>
                  <a:lnTo>
                    <a:pt x="3629" y="3771"/>
                  </a:lnTo>
                  <a:lnTo>
                    <a:pt x="3618" y="3212"/>
                  </a:lnTo>
                  <a:cubicBezTo>
                    <a:pt x="3598" y="2840"/>
                    <a:pt x="3559" y="2469"/>
                    <a:pt x="3492" y="2102"/>
                  </a:cubicBezTo>
                  <a:cubicBezTo>
                    <a:pt x="3462" y="1919"/>
                    <a:pt x="3412" y="1737"/>
                    <a:pt x="3372" y="1555"/>
                  </a:cubicBezTo>
                  <a:cubicBezTo>
                    <a:pt x="3314" y="1377"/>
                    <a:pt x="3273" y="1196"/>
                    <a:pt x="3203" y="1021"/>
                  </a:cubicBezTo>
                  <a:cubicBezTo>
                    <a:pt x="3079" y="667"/>
                    <a:pt x="2929" y="331"/>
                    <a:pt x="271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
            <p:cNvSpPr/>
            <p:nvPr/>
          </p:nvSpPr>
          <p:spPr>
            <a:xfrm>
              <a:off x="2305538" y="4379625"/>
              <a:ext cx="68625" cy="165600"/>
            </a:xfrm>
            <a:custGeom>
              <a:avLst/>
              <a:gdLst/>
              <a:ahLst/>
              <a:cxnLst/>
              <a:rect l="l" t="t" r="r" b="b"/>
              <a:pathLst>
                <a:path w="2745" h="6624" extrusionOk="0">
                  <a:moveTo>
                    <a:pt x="2745" y="1"/>
                  </a:moveTo>
                  <a:lnTo>
                    <a:pt x="2745" y="1"/>
                  </a:lnTo>
                  <a:cubicBezTo>
                    <a:pt x="1967" y="52"/>
                    <a:pt x="1180" y="84"/>
                    <a:pt x="406" y="129"/>
                  </a:cubicBezTo>
                  <a:cubicBezTo>
                    <a:pt x="314" y="490"/>
                    <a:pt x="212" y="854"/>
                    <a:pt x="170" y="1223"/>
                  </a:cubicBezTo>
                  <a:lnTo>
                    <a:pt x="74" y="1870"/>
                  </a:lnTo>
                  <a:lnTo>
                    <a:pt x="23" y="2519"/>
                  </a:lnTo>
                  <a:cubicBezTo>
                    <a:pt x="15" y="2627"/>
                    <a:pt x="4" y="2737"/>
                    <a:pt x="1" y="2844"/>
                  </a:cubicBezTo>
                  <a:lnTo>
                    <a:pt x="2" y="3170"/>
                  </a:lnTo>
                  <a:cubicBezTo>
                    <a:pt x="4" y="3386"/>
                    <a:pt x="3" y="3604"/>
                    <a:pt x="13" y="3820"/>
                  </a:cubicBezTo>
                  <a:cubicBezTo>
                    <a:pt x="42" y="4251"/>
                    <a:pt x="67" y="4685"/>
                    <a:pt x="132" y="5111"/>
                  </a:cubicBezTo>
                  <a:lnTo>
                    <a:pt x="181" y="5431"/>
                  </a:lnTo>
                  <a:lnTo>
                    <a:pt x="243" y="5749"/>
                  </a:lnTo>
                  <a:cubicBezTo>
                    <a:pt x="286" y="5960"/>
                    <a:pt x="325" y="6172"/>
                    <a:pt x="380" y="6382"/>
                  </a:cubicBezTo>
                  <a:cubicBezTo>
                    <a:pt x="400" y="6462"/>
                    <a:pt x="420" y="6544"/>
                    <a:pt x="442" y="6624"/>
                  </a:cubicBezTo>
                  <a:cubicBezTo>
                    <a:pt x="1323" y="6056"/>
                    <a:pt x="2047" y="5328"/>
                    <a:pt x="2671" y="4508"/>
                  </a:cubicBezTo>
                  <a:cubicBezTo>
                    <a:pt x="2615" y="4201"/>
                    <a:pt x="2577" y="3890"/>
                    <a:pt x="2538" y="3579"/>
                  </a:cubicBezTo>
                  <a:cubicBezTo>
                    <a:pt x="2521" y="3402"/>
                    <a:pt x="2513" y="3222"/>
                    <a:pt x="2499" y="3044"/>
                  </a:cubicBezTo>
                  <a:lnTo>
                    <a:pt x="2483" y="2777"/>
                  </a:lnTo>
                  <a:lnTo>
                    <a:pt x="2483" y="2509"/>
                  </a:lnTo>
                  <a:lnTo>
                    <a:pt x="2484" y="1973"/>
                  </a:lnTo>
                  <a:lnTo>
                    <a:pt x="2524" y="1439"/>
                  </a:lnTo>
                  <a:lnTo>
                    <a:pt x="2544" y="1168"/>
                  </a:lnTo>
                  <a:cubicBezTo>
                    <a:pt x="2553" y="1079"/>
                    <a:pt x="2570" y="993"/>
                    <a:pt x="2583" y="904"/>
                  </a:cubicBezTo>
                  <a:lnTo>
                    <a:pt x="2665" y="373"/>
                  </a:lnTo>
                  <a:cubicBezTo>
                    <a:pt x="2683" y="247"/>
                    <a:pt x="2715" y="124"/>
                    <a:pt x="27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
            <p:cNvSpPr/>
            <p:nvPr/>
          </p:nvSpPr>
          <p:spPr>
            <a:xfrm>
              <a:off x="2316538" y="4492250"/>
              <a:ext cx="88500" cy="174525"/>
            </a:xfrm>
            <a:custGeom>
              <a:avLst/>
              <a:gdLst/>
              <a:ahLst/>
              <a:cxnLst/>
              <a:rect l="l" t="t" r="r" b="b"/>
              <a:pathLst>
                <a:path w="3540" h="6981" extrusionOk="0">
                  <a:moveTo>
                    <a:pt x="2230" y="1"/>
                  </a:moveTo>
                  <a:cubicBezTo>
                    <a:pt x="1605" y="819"/>
                    <a:pt x="882" y="1547"/>
                    <a:pt x="0" y="2117"/>
                  </a:cubicBezTo>
                  <a:cubicBezTo>
                    <a:pt x="87" y="2455"/>
                    <a:pt x="180" y="2790"/>
                    <a:pt x="300" y="3126"/>
                  </a:cubicBezTo>
                  <a:cubicBezTo>
                    <a:pt x="371" y="3331"/>
                    <a:pt x="453" y="3539"/>
                    <a:pt x="538" y="3747"/>
                  </a:cubicBezTo>
                  <a:cubicBezTo>
                    <a:pt x="578" y="3849"/>
                    <a:pt x="629" y="3960"/>
                    <a:pt x="675" y="4066"/>
                  </a:cubicBezTo>
                  <a:lnTo>
                    <a:pt x="753" y="4236"/>
                  </a:lnTo>
                  <a:lnTo>
                    <a:pt x="794" y="4322"/>
                  </a:lnTo>
                  <a:lnTo>
                    <a:pt x="855" y="4443"/>
                  </a:lnTo>
                  <a:lnTo>
                    <a:pt x="953" y="4609"/>
                  </a:lnTo>
                  <a:lnTo>
                    <a:pt x="944" y="4596"/>
                  </a:lnTo>
                  <a:lnTo>
                    <a:pt x="939" y="4591"/>
                  </a:lnTo>
                  <a:lnTo>
                    <a:pt x="943" y="4597"/>
                  </a:lnTo>
                  <a:lnTo>
                    <a:pt x="959" y="4630"/>
                  </a:lnTo>
                  <a:lnTo>
                    <a:pt x="976" y="4661"/>
                  </a:lnTo>
                  <a:lnTo>
                    <a:pt x="997" y="4704"/>
                  </a:lnTo>
                  <a:cubicBezTo>
                    <a:pt x="1025" y="4761"/>
                    <a:pt x="1054" y="4816"/>
                    <a:pt x="1083" y="4885"/>
                  </a:cubicBezTo>
                  <a:lnTo>
                    <a:pt x="1258" y="5282"/>
                  </a:lnTo>
                  <a:cubicBezTo>
                    <a:pt x="1316" y="5420"/>
                    <a:pt x="1366" y="5564"/>
                    <a:pt x="1420" y="5704"/>
                  </a:cubicBezTo>
                  <a:lnTo>
                    <a:pt x="1559" y="6143"/>
                  </a:lnTo>
                  <a:lnTo>
                    <a:pt x="1675" y="6591"/>
                  </a:lnTo>
                  <a:cubicBezTo>
                    <a:pt x="1700" y="6722"/>
                    <a:pt x="1731" y="6851"/>
                    <a:pt x="1761" y="6981"/>
                  </a:cubicBezTo>
                  <a:cubicBezTo>
                    <a:pt x="2543" y="6006"/>
                    <a:pt x="3124" y="4898"/>
                    <a:pt x="3539" y="3714"/>
                  </a:cubicBezTo>
                  <a:cubicBezTo>
                    <a:pt x="3537" y="3711"/>
                    <a:pt x="3536" y="3708"/>
                    <a:pt x="3536" y="3706"/>
                  </a:cubicBezTo>
                  <a:cubicBezTo>
                    <a:pt x="3448" y="3519"/>
                    <a:pt x="3356" y="3344"/>
                    <a:pt x="3242" y="3158"/>
                  </a:cubicBezTo>
                  <a:lnTo>
                    <a:pt x="3242" y="3158"/>
                  </a:lnTo>
                  <a:cubicBezTo>
                    <a:pt x="3090" y="2860"/>
                    <a:pt x="2947" y="2526"/>
                    <a:pt x="2826" y="2197"/>
                  </a:cubicBezTo>
                  <a:cubicBezTo>
                    <a:pt x="2702" y="1862"/>
                    <a:pt x="2592" y="1523"/>
                    <a:pt x="2498" y="1178"/>
                  </a:cubicBezTo>
                  <a:cubicBezTo>
                    <a:pt x="2446" y="1007"/>
                    <a:pt x="2408" y="830"/>
                    <a:pt x="2366" y="657"/>
                  </a:cubicBezTo>
                  <a:lnTo>
                    <a:pt x="2304" y="396"/>
                  </a:lnTo>
                  <a:lnTo>
                    <a:pt x="2255" y="132"/>
                  </a:lnTo>
                  <a:cubicBezTo>
                    <a:pt x="2247" y="90"/>
                    <a:pt x="2238" y="45"/>
                    <a:pt x="22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
            <p:cNvSpPr/>
            <p:nvPr/>
          </p:nvSpPr>
          <p:spPr>
            <a:xfrm>
              <a:off x="2335488" y="4585050"/>
              <a:ext cx="94400" cy="383175"/>
            </a:xfrm>
            <a:custGeom>
              <a:avLst/>
              <a:gdLst/>
              <a:ahLst/>
              <a:cxnLst/>
              <a:rect l="l" t="t" r="r" b="b"/>
              <a:pathLst>
                <a:path w="3776" h="15327" extrusionOk="0">
                  <a:moveTo>
                    <a:pt x="2787" y="1"/>
                  </a:moveTo>
                  <a:cubicBezTo>
                    <a:pt x="2373" y="1186"/>
                    <a:pt x="1791" y="2295"/>
                    <a:pt x="1008" y="3269"/>
                  </a:cubicBezTo>
                  <a:cubicBezTo>
                    <a:pt x="1014" y="3290"/>
                    <a:pt x="1018" y="3312"/>
                    <a:pt x="1023" y="3333"/>
                  </a:cubicBezTo>
                  <a:cubicBezTo>
                    <a:pt x="1057" y="3484"/>
                    <a:pt x="1072" y="3639"/>
                    <a:pt x="1097" y="3791"/>
                  </a:cubicBezTo>
                  <a:cubicBezTo>
                    <a:pt x="1128" y="3946"/>
                    <a:pt x="1138" y="4100"/>
                    <a:pt x="1149" y="4255"/>
                  </a:cubicBezTo>
                  <a:lnTo>
                    <a:pt x="1168" y="4488"/>
                  </a:lnTo>
                  <a:lnTo>
                    <a:pt x="1183" y="4605"/>
                  </a:lnTo>
                  <a:lnTo>
                    <a:pt x="1185" y="4722"/>
                  </a:lnTo>
                  <a:lnTo>
                    <a:pt x="1202" y="5193"/>
                  </a:lnTo>
                  <a:cubicBezTo>
                    <a:pt x="1208" y="5351"/>
                    <a:pt x="1188" y="5509"/>
                    <a:pt x="1184" y="5667"/>
                  </a:cubicBezTo>
                  <a:cubicBezTo>
                    <a:pt x="1174" y="5826"/>
                    <a:pt x="1175" y="5987"/>
                    <a:pt x="1152" y="6145"/>
                  </a:cubicBezTo>
                  <a:lnTo>
                    <a:pt x="1102" y="6627"/>
                  </a:lnTo>
                  <a:lnTo>
                    <a:pt x="1089" y="6750"/>
                  </a:lnTo>
                  <a:cubicBezTo>
                    <a:pt x="1085" y="6788"/>
                    <a:pt x="1075" y="6822"/>
                    <a:pt x="1069" y="6858"/>
                  </a:cubicBezTo>
                  <a:lnTo>
                    <a:pt x="1030" y="7074"/>
                  </a:lnTo>
                  <a:cubicBezTo>
                    <a:pt x="1003" y="7218"/>
                    <a:pt x="980" y="7362"/>
                    <a:pt x="961" y="7515"/>
                  </a:cubicBezTo>
                  <a:lnTo>
                    <a:pt x="795" y="8096"/>
                  </a:lnTo>
                  <a:lnTo>
                    <a:pt x="713" y="8386"/>
                  </a:lnTo>
                  <a:lnTo>
                    <a:pt x="672" y="8531"/>
                  </a:lnTo>
                  <a:lnTo>
                    <a:pt x="667" y="8550"/>
                  </a:lnTo>
                  <a:lnTo>
                    <a:pt x="663" y="8558"/>
                  </a:lnTo>
                  <a:lnTo>
                    <a:pt x="662" y="8561"/>
                  </a:lnTo>
                  <a:lnTo>
                    <a:pt x="662" y="8561"/>
                  </a:lnTo>
                  <a:cubicBezTo>
                    <a:pt x="660" y="8566"/>
                    <a:pt x="658" y="8573"/>
                    <a:pt x="658" y="8573"/>
                  </a:cubicBezTo>
                  <a:cubicBezTo>
                    <a:pt x="658" y="8573"/>
                    <a:pt x="666" y="8556"/>
                    <a:pt x="694" y="8489"/>
                  </a:cubicBezTo>
                  <a:lnTo>
                    <a:pt x="694" y="8489"/>
                  </a:lnTo>
                  <a:lnTo>
                    <a:pt x="681" y="8529"/>
                  </a:lnTo>
                  <a:lnTo>
                    <a:pt x="657" y="8611"/>
                  </a:lnTo>
                  <a:cubicBezTo>
                    <a:pt x="587" y="8827"/>
                    <a:pt x="526" y="9047"/>
                    <a:pt x="465" y="9264"/>
                  </a:cubicBezTo>
                  <a:cubicBezTo>
                    <a:pt x="331" y="9693"/>
                    <a:pt x="254" y="10152"/>
                    <a:pt x="164" y="10595"/>
                  </a:cubicBezTo>
                  <a:cubicBezTo>
                    <a:pt x="117" y="10815"/>
                    <a:pt x="104" y="11050"/>
                    <a:pt x="76" y="11276"/>
                  </a:cubicBezTo>
                  <a:cubicBezTo>
                    <a:pt x="56" y="11505"/>
                    <a:pt x="21" y="11727"/>
                    <a:pt x="15" y="11959"/>
                  </a:cubicBezTo>
                  <a:cubicBezTo>
                    <a:pt x="8" y="12189"/>
                    <a:pt x="9" y="12419"/>
                    <a:pt x="7" y="12647"/>
                  </a:cubicBezTo>
                  <a:cubicBezTo>
                    <a:pt x="1" y="12763"/>
                    <a:pt x="5" y="12879"/>
                    <a:pt x="15" y="12994"/>
                  </a:cubicBezTo>
                  <a:lnTo>
                    <a:pt x="39" y="13336"/>
                  </a:lnTo>
                  <a:cubicBezTo>
                    <a:pt x="46" y="13451"/>
                    <a:pt x="57" y="13564"/>
                    <a:pt x="68" y="13677"/>
                  </a:cubicBezTo>
                  <a:cubicBezTo>
                    <a:pt x="84" y="13790"/>
                    <a:pt x="104" y="13905"/>
                    <a:pt x="123" y="14017"/>
                  </a:cubicBezTo>
                  <a:cubicBezTo>
                    <a:pt x="165" y="14243"/>
                    <a:pt x="187" y="14465"/>
                    <a:pt x="250" y="14688"/>
                  </a:cubicBezTo>
                  <a:cubicBezTo>
                    <a:pt x="301" y="14871"/>
                    <a:pt x="346" y="15053"/>
                    <a:pt x="401" y="15232"/>
                  </a:cubicBezTo>
                  <a:cubicBezTo>
                    <a:pt x="790" y="15262"/>
                    <a:pt x="1178" y="15293"/>
                    <a:pt x="1567" y="15326"/>
                  </a:cubicBezTo>
                  <a:cubicBezTo>
                    <a:pt x="1562" y="15289"/>
                    <a:pt x="1558" y="15250"/>
                    <a:pt x="1552" y="15212"/>
                  </a:cubicBezTo>
                  <a:cubicBezTo>
                    <a:pt x="1529" y="15018"/>
                    <a:pt x="1529" y="14821"/>
                    <a:pt x="1516" y="14627"/>
                  </a:cubicBezTo>
                  <a:cubicBezTo>
                    <a:pt x="1497" y="14432"/>
                    <a:pt x="1518" y="14235"/>
                    <a:pt x="1517" y="14040"/>
                  </a:cubicBezTo>
                  <a:cubicBezTo>
                    <a:pt x="1519" y="13941"/>
                    <a:pt x="1519" y="13845"/>
                    <a:pt x="1525" y="13747"/>
                  </a:cubicBezTo>
                  <a:lnTo>
                    <a:pt x="1552" y="13454"/>
                  </a:lnTo>
                  <a:lnTo>
                    <a:pt x="1579" y="13162"/>
                  </a:lnTo>
                  <a:cubicBezTo>
                    <a:pt x="1586" y="13063"/>
                    <a:pt x="1597" y="12966"/>
                    <a:pt x="1617" y="12870"/>
                  </a:cubicBezTo>
                  <a:lnTo>
                    <a:pt x="1715" y="12291"/>
                  </a:lnTo>
                  <a:cubicBezTo>
                    <a:pt x="1747" y="12096"/>
                    <a:pt x="1806" y="11909"/>
                    <a:pt x="1850" y="11717"/>
                  </a:cubicBezTo>
                  <a:cubicBezTo>
                    <a:pt x="1901" y="11527"/>
                    <a:pt x="1935" y="11334"/>
                    <a:pt x="2005" y="11150"/>
                  </a:cubicBezTo>
                  <a:cubicBezTo>
                    <a:pt x="2134" y="10778"/>
                    <a:pt x="2238" y="10398"/>
                    <a:pt x="2404" y="10040"/>
                  </a:cubicBezTo>
                  <a:lnTo>
                    <a:pt x="2862" y="8933"/>
                  </a:lnTo>
                  <a:lnTo>
                    <a:pt x="3090" y="8378"/>
                  </a:lnTo>
                  <a:lnTo>
                    <a:pt x="3275" y="7787"/>
                  </a:lnTo>
                  <a:cubicBezTo>
                    <a:pt x="3412" y="7397"/>
                    <a:pt x="3484" y="6996"/>
                    <a:pt x="3572" y="6596"/>
                  </a:cubicBezTo>
                  <a:cubicBezTo>
                    <a:pt x="3622" y="6398"/>
                    <a:pt x="3639" y="6193"/>
                    <a:pt x="3669" y="5991"/>
                  </a:cubicBezTo>
                  <a:cubicBezTo>
                    <a:pt x="3691" y="5788"/>
                    <a:pt x="3730" y="5586"/>
                    <a:pt x="3739" y="5382"/>
                  </a:cubicBezTo>
                  <a:lnTo>
                    <a:pt x="3769" y="4768"/>
                  </a:lnTo>
                  <a:lnTo>
                    <a:pt x="3776" y="4616"/>
                  </a:lnTo>
                  <a:lnTo>
                    <a:pt x="3771" y="4462"/>
                  </a:lnTo>
                  <a:lnTo>
                    <a:pt x="3763" y="4155"/>
                  </a:lnTo>
                  <a:cubicBezTo>
                    <a:pt x="3758" y="3950"/>
                    <a:pt x="3753" y="3746"/>
                    <a:pt x="3727" y="3544"/>
                  </a:cubicBezTo>
                  <a:cubicBezTo>
                    <a:pt x="3703" y="3340"/>
                    <a:pt x="3692" y="3135"/>
                    <a:pt x="3658" y="2933"/>
                  </a:cubicBezTo>
                  <a:lnTo>
                    <a:pt x="3555" y="2326"/>
                  </a:lnTo>
                  <a:lnTo>
                    <a:pt x="3414" y="1729"/>
                  </a:lnTo>
                  <a:cubicBezTo>
                    <a:pt x="3359" y="1531"/>
                    <a:pt x="3298" y="1336"/>
                    <a:pt x="3239" y="1139"/>
                  </a:cubicBezTo>
                  <a:cubicBezTo>
                    <a:pt x="3171" y="947"/>
                    <a:pt x="3106" y="750"/>
                    <a:pt x="3031" y="559"/>
                  </a:cubicBezTo>
                  <a:cubicBezTo>
                    <a:pt x="2954" y="370"/>
                    <a:pt x="2877" y="183"/>
                    <a:pt x="27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
            <p:cNvSpPr/>
            <p:nvPr/>
          </p:nvSpPr>
          <p:spPr>
            <a:xfrm>
              <a:off x="2431538" y="4280700"/>
              <a:ext cx="57075" cy="187850"/>
            </a:xfrm>
            <a:custGeom>
              <a:avLst/>
              <a:gdLst/>
              <a:ahLst/>
              <a:cxnLst/>
              <a:rect l="l" t="t" r="r" b="b"/>
              <a:pathLst>
                <a:path w="2283" h="7514" extrusionOk="0">
                  <a:moveTo>
                    <a:pt x="2266" y="6230"/>
                  </a:moveTo>
                  <a:lnTo>
                    <a:pt x="2281" y="6275"/>
                  </a:lnTo>
                  <a:lnTo>
                    <a:pt x="2281" y="6275"/>
                  </a:lnTo>
                  <a:cubicBezTo>
                    <a:pt x="2281" y="6274"/>
                    <a:pt x="2282" y="6274"/>
                    <a:pt x="2282" y="6273"/>
                  </a:cubicBezTo>
                  <a:lnTo>
                    <a:pt x="2266" y="6230"/>
                  </a:lnTo>
                  <a:close/>
                  <a:moveTo>
                    <a:pt x="2281" y="6275"/>
                  </a:moveTo>
                  <a:lnTo>
                    <a:pt x="2281" y="6276"/>
                  </a:lnTo>
                  <a:lnTo>
                    <a:pt x="2281" y="6275"/>
                  </a:lnTo>
                  <a:close/>
                  <a:moveTo>
                    <a:pt x="935" y="0"/>
                  </a:moveTo>
                  <a:cubicBezTo>
                    <a:pt x="734" y="280"/>
                    <a:pt x="593" y="571"/>
                    <a:pt x="469" y="877"/>
                  </a:cubicBezTo>
                  <a:cubicBezTo>
                    <a:pt x="402" y="1027"/>
                    <a:pt x="360" y="1185"/>
                    <a:pt x="304" y="1339"/>
                  </a:cubicBezTo>
                  <a:cubicBezTo>
                    <a:pt x="263" y="1498"/>
                    <a:pt x="212" y="1654"/>
                    <a:pt x="179" y="1814"/>
                  </a:cubicBezTo>
                  <a:cubicBezTo>
                    <a:pt x="107" y="2133"/>
                    <a:pt x="60" y="2458"/>
                    <a:pt x="29" y="2782"/>
                  </a:cubicBezTo>
                  <a:lnTo>
                    <a:pt x="0" y="3270"/>
                  </a:lnTo>
                  <a:lnTo>
                    <a:pt x="5" y="3760"/>
                  </a:lnTo>
                  <a:cubicBezTo>
                    <a:pt x="2" y="3924"/>
                    <a:pt x="25" y="4086"/>
                    <a:pt x="36" y="4248"/>
                  </a:cubicBezTo>
                  <a:lnTo>
                    <a:pt x="58" y="4493"/>
                  </a:lnTo>
                  <a:cubicBezTo>
                    <a:pt x="67" y="4574"/>
                    <a:pt x="83" y="4653"/>
                    <a:pt x="95" y="4735"/>
                  </a:cubicBezTo>
                  <a:lnTo>
                    <a:pt x="172" y="5217"/>
                  </a:lnTo>
                  <a:lnTo>
                    <a:pt x="282" y="5696"/>
                  </a:lnTo>
                  <a:cubicBezTo>
                    <a:pt x="349" y="6022"/>
                    <a:pt x="454" y="6318"/>
                    <a:pt x="544" y="6627"/>
                  </a:cubicBezTo>
                  <a:lnTo>
                    <a:pt x="680" y="7088"/>
                  </a:lnTo>
                  <a:lnTo>
                    <a:pt x="805" y="7514"/>
                  </a:lnTo>
                  <a:cubicBezTo>
                    <a:pt x="1323" y="7139"/>
                    <a:pt x="1816" y="6724"/>
                    <a:pt x="2281" y="6275"/>
                  </a:cubicBezTo>
                  <a:lnTo>
                    <a:pt x="2281" y="6275"/>
                  </a:lnTo>
                  <a:lnTo>
                    <a:pt x="2280" y="6273"/>
                  </a:lnTo>
                  <a:lnTo>
                    <a:pt x="2277" y="6266"/>
                  </a:lnTo>
                  <a:lnTo>
                    <a:pt x="2270" y="6252"/>
                  </a:lnTo>
                  <a:lnTo>
                    <a:pt x="2258" y="6224"/>
                  </a:lnTo>
                  <a:lnTo>
                    <a:pt x="2208" y="6115"/>
                  </a:lnTo>
                  <a:cubicBezTo>
                    <a:pt x="2081" y="5828"/>
                    <a:pt x="1912" y="5506"/>
                    <a:pt x="1824" y="5290"/>
                  </a:cubicBezTo>
                  <a:lnTo>
                    <a:pt x="1663" y="4923"/>
                  </a:lnTo>
                  <a:cubicBezTo>
                    <a:pt x="1617" y="4791"/>
                    <a:pt x="1565" y="4658"/>
                    <a:pt x="1514" y="4525"/>
                  </a:cubicBezTo>
                  <a:cubicBezTo>
                    <a:pt x="1490" y="4458"/>
                    <a:pt x="1460" y="4390"/>
                    <a:pt x="1439" y="4323"/>
                  </a:cubicBezTo>
                  <a:lnTo>
                    <a:pt x="1378" y="4118"/>
                  </a:lnTo>
                  <a:cubicBezTo>
                    <a:pt x="1342" y="3982"/>
                    <a:pt x="1284" y="3843"/>
                    <a:pt x="1255" y="3707"/>
                  </a:cubicBezTo>
                  <a:lnTo>
                    <a:pt x="1150" y="3287"/>
                  </a:lnTo>
                  <a:cubicBezTo>
                    <a:pt x="1126" y="3147"/>
                    <a:pt x="1098" y="3005"/>
                    <a:pt x="1068" y="2860"/>
                  </a:cubicBezTo>
                  <a:cubicBezTo>
                    <a:pt x="1023" y="2572"/>
                    <a:pt x="989" y="2281"/>
                    <a:pt x="970" y="1983"/>
                  </a:cubicBezTo>
                  <a:cubicBezTo>
                    <a:pt x="959" y="1833"/>
                    <a:pt x="966" y="1686"/>
                    <a:pt x="957" y="1532"/>
                  </a:cubicBezTo>
                  <a:cubicBezTo>
                    <a:pt x="965" y="1383"/>
                    <a:pt x="965" y="1227"/>
                    <a:pt x="978" y="1074"/>
                  </a:cubicBezTo>
                  <a:cubicBezTo>
                    <a:pt x="993" y="763"/>
                    <a:pt x="1050" y="450"/>
                    <a:pt x="1126" y="146"/>
                  </a:cubicBezTo>
                  <a:lnTo>
                    <a:pt x="935"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
            <p:cNvSpPr/>
            <p:nvPr/>
          </p:nvSpPr>
          <p:spPr>
            <a:xfrm>
              <a:off x="2451113" y="4437575"/>
              <a:ext cx="61600" cy="152225"/>
            </a:xfrm>
            <a:custGeom>
              <a:avLst/>
              <a:gdLst/>
              <a:ahLst/>
              <a:cxnLst/>
              <a:rect l="l" t="t" r="r" b="b"/>
              <a:pathLst>
                <a:path w="2464" h="6089" extrusionOk="0">
                  <a:moveTo>
                    <a:pt x="1504" y="0"/>
                  </a:moveTo>
                  <a:cubicBezTo>
                    <a:pt x="1038" y="450"/>
                    <a:pt x="545" y="866"/>
                    <a:pt x="26" y="1241"/>
                  </a:cubicBezTo>
                  <a:lnTo>
                    <a:pt x="33" y="1266"/>
                  </a:lnTo>
                  <a:cubicBezTo>
                    <a:pt x="74" y="1418"/>
                    <a:pt x="96" y="1573"/>
                    <a:pt x="130" y="1726"/>
                  </a:cubicBezTo>
                  <a:cubicBezTo>
                    <a:pt x="157" y="1881"/>
                    <a:pt x="198" y="2034"/>
                    <a:pt x="215" y="2189"/>
                  </a:cubicBezTo>
                  <a:lnTo>
                    <a:pt x="267" y="2656"/>
                  </a:lnTo>
                  <a:cubicBezTo>
                    <a:pt x="274" y="2734"/>
                    <a:pt x="287" y="2812"/>
                    <a:pt x="291" y="2889"/>
                  </a:cubicBezTo>
                  <a:lnTo>
                    <a:pt x="299" y="3124"/>
                  </a:lnTo>
                  <a:lnTo>
                    <a:pt x="316" y="3594"/>
                  </a:lnTo>
                  <a:lnTo>
                    <a:pt x="298" y="4065"/>
                  </a:lnTo>
                  <a:lnTo>
                    <a:pt x="288" y="4299"/>
                  </a:lnTo>
                  <a:lnTo>
                    <a:pt x="263" y="4533"/>
                  </a:lnTo>
                  <a:cubicBezTo>
                    <a:pt x="245" y="4689"/>
                    <a:pt x="233" y="4845"/>
                    <a:pt x="212" y="5001"/>
                  </a:cubicBezTo>
                  <a:cubicBezTo>
                    <a:pt x="161" y="5310"/>
                    <a:pt x="113" y="5621"/>
                    <a:pt x="38" y="5926"/>
                  </a:cubicBezTo>
                  <a:lnTo>
                    <a:pt x="1" y="6088"/>
                  </a:lnTo>
                  <a:cubicBezTo>
                    <a:pt x="879" y="5913"/>
                    <a:pt x="1689" y="5606"/>
                    <a:pt x="2425" y="5189"/>
                  </a:cubicBezTo>
                  <a:cubicBezTo>
                    <a:pt x="2435" y="5037"/>
                    <a:pt x="2442" y="4884"/>
                    <a:pt x="2450" y="4733"/>
                  </a:cubicBezTo>
                  <a:lnTo>
                    <a:pt x="2464" y="4449"/>
                  </a:lnTo>
                  <a:cubicBezTo>
                    <a:pt x="2464" y="4354"/>
                    <a:pt x="2458" y="4257"/>
                    <a:pt x="2455" y="4162"/>
                  </a:cubicBezTo>
                  <a:lnTo>
                    <a:pt x="2432" y="3589"/>
                  </a:lnTo>
                  <a:lnTo>
                    <a:pt x="2371" y="3018"/>
                  </a:lnTo>
                  <a:cubicBezTo>
                    <a:pt x="2343" y="2640"/>
                    <a:pt x="2243" y="2263"/>
                    <a:pt x="2169" y="1893"/>
                  </a:cubicBezTo>
                  <a:cubicBezTo>
                    <a:pt x="2130" y="1707"/>
                    <a:pt x="2065" y="1525"/>
                    <a:pt x="2014" y="1343"/>
                  </a:cubicBezTo>
                  <a:cubicBezTo>
                    <a:pt x="1956" y="1162"/>
                    <a:pt x="1911" y="979"/>
                    <a:pt x="1842" y="803"/>
                  </a:cubicBezTo>
                  <a:lnTo>
                    <a:pt x="1623" y="278"/>
                  </a:lnTo>
                  <a:lnTo>
                    <a:pt x="1512" y="19"/>
                  </a:lnTo>
                  <a:lnTo>
                    <a:pt x="150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3"/>
            <p:cNvSpPr/>
            <p:nvPr/>
          </p:nvSpPr>
          <p:spPr>
            <a:xfrm>
              <a:off x="2394963" y="4567275"/>
              <a:ext cx="116700" cy="225850"/>
            </a:xfrm>
            <a:custGeom>
              <a:avLst/>
              <a:gdLst/>
              <a:ahLst/>
              <a:cxnLst/>
              <a:rect l="l" t="t" r="r" b="b"/>
              <a:pathLst>
                <a:path w="4668" h="9034" extrusionOk="0">
                  <a:moveTo>
                    <a:pt x="4668" y="0"/>
                  </a:moveTo>
                  <a:cubicBezTo>
                    <a:pt x="3933" y="417"/>
                    <a:pt x="3123" y="724"/>
                    <a:pt x="2244" y="899"/>
                  </a:cubicBezTo>
                  <a:lnTo>
                    <a:pt x="2230" y="966"/>
                  </a:lnTo>
                  <a:lnTo>
                    <a:pt x="2167" y="1194"/>
                  </a:lnTo>
                  <a:cubicBezTo>
                    <a:pt x="2124" y="1344"/>
                    <a:pt x="2085" y="1497"/>
                    <a:pt x="2034" y="1644"/>
                  </a:cubicBezTo>
                  <a:cubicBezTo>
                    <a:pt x="1937" y="1943"/>
                    <a:pt x="1831" y="2239"/>
                    <a:pt x="1709" y="2528"/>
                  </a:cubicBezTo>
                  <a:cubicBezTo>
                    <a:pt x="1591" y="2814"/>
                    <a:pt x="1452" y="3105"/>
                    <a:pt x="1308" y="3364"/>
                  </a:cubicBezTo>
                  <a:lnTo>
                    <a:pt x="1318" y="3349"/>
                  </a:lnTo>
                  <a:lnTo>
                    <a:pt x="1318" y="3349"/>
                  </a:lnTo>
                  <a:cubicBezTo>
                    <a:pt x="1209" y="3512"/>
                    <a:pt x="1120" y="3663"/>
                    <a:pt x="1035" y="3825"/>
                  </a:cubicBezTo>
                  <a:cubicBezTo>
                    <a:pt x="947" y="3984"/>
                    <a:pt x="870" y="4149"/>
                    <a:pt x="797" y="4313"/>
                  </a:cubicBezTo>
                  <a:cubicBezTo>
                    <a:pt x="725" y="4478"/>
                    <a:pt x="661" y="4646"/>
                    <a:pt x="593" y="4814"/>
                  </a:cubicBezTo>
                  <a:cubicBezTo>
                    <a:pt x="536" y="4984"/>
                    <a:pt x="475" y="5154"/>
                    <a:pt x="420" y="5326"/>
                  </a:cubicBezTo>
                  <a:lnTo>
                    <a:pt x="276" y="5847"/>
                  </a:lnTo>
                  <a:lnTo>
                    <a:pt x="163" y="6374"/>
                  </a:lnTo>
                  <a:cubicBezTo>
                    <a:pt x="126" y="6549"/>
                    <a:pt x="109" y="6729"/>
                    <a:pt x="81" y="6907"/>
                  </a:cubicBezTo>
                  <a:cubicBezTo>
                    <a:pt x="50" y="7084"/>
                    <a:pt x="39" y="7263"/>
                    <a:pt x="28" y="7442"/>
                  </a:cubicBezTo>
                  <a:lnTo>
                    <a:pt x="10" y="7711"/>
                  </a:lnTo>
                  <a:lnTo>
                    <a:pt x="0" y="7846"/>
                  </a:lnTo>
                  <a:lnTo>
                    <a:pt x="2" y="7980"/>
                  </a:lnTo>
                  <a:lnTo>
                    <a:pt x="6" y="8518"/>
                  </a:lnTo>
                  <a:cubicBezTo>
                    <a:pt x="8" y="8690"/>
                    <a:pt x="31" y="8861"/>
                    <a:pt x="45" y="9033"/>
                  </a:cubicBezTo>
                  <a:cubicBezTo>
                    <a:pt x="866" y="8623"/>
                    <a:pt x="1630" y="8109"/>
                    <a:pt x="2330" y="7513"/>
                  </a:cubicBezTo>
                  <a:cubicBezTo>
                    <a:pt x="2342" y="7413"/>
                    <a:pt x="2356" y="7314"/>
                    <a:pt x="2379" y="7215"/>
                  </a:cubicBezTo>
                  <a:cubicBezTo>
                    <a:pt x="2408" y="7082"/>
                    <a:pt x="2424" y="6947"/>
                    <a:pt x="2461" y="6815"/>
                  </a:cubicBezTo>
                  <a:cubicBezTo>
                    <a:pt x="2497" y="6682"/>
                    <a:pt x="2533" y="6553"/>
                    <a:pt x="2563" y="6420"/>
                  </a:cubicBezTo>
                  <a:lnTo>
                    <a:pt x="2680" y="6032"/>
                  </a:lnTo>
                  <a:lnTo>
                    <a:pt x="2815" y="5652"/>
                  </a:lnTo>
                  <a:cubicBezTo>
                    <a:pt x="2868" y="5530"/>
                    <a:pt x="2918" y="5405"/>
                    <a:pt x="2974" y="5287"/>
                  </a:cubicBezTo>
                  <a:lnTo>
                    <a:pt x="3140" y="4943"/>
                  </a:lnTo>
                  <a:cubicBezTo>
                    <a:pt x="3168" y="4884"/>
                    <a:pt x="3196" y="4838"/>
                    <a:pt x="3223" y="4789"/>
                  </a:cubicBezTo>
                  <a:lnTo>
                    <a:pt x="3241" y="4751"/>
                  </a:lnTo>
                  <a:lnTo>
                    <a:pt x="3258" y="4726"/>
                  </a:lnTo>
                  <a:lnTo>
                    <a:pt x="3274" y="4698"/>
                  </a:lnTo>
                  <a:lnTo>
                    <a:pt x="3277" y="4692"/>
                  </a:lnTo>
                  <a:lnTo>
                    <a:pt x="3273" y="4698"/>
                  </a:lnTo>
                  <a:lnTo>
                    <a:pt x="3264" y="4707"/>
                  </a:lnTo>
                  <a:lnTo>
                    <a:pt x="3355" y="4566"/>
                  </a:lnTo>
                  <a:lnTo>
                    <a:pt x="3412" y="4461"/>
                  </a:lnTo>
                  <a:lnTo>
                    <a:pt x="3451" y="4387"/>
                  </a:lnTo>
                  <a:lnTo>
                    <a:pt x="3527" y="4240"/>
                  </a:lnTo>
                  <a:cubicBezTo>
                    <a:pt x="3569" y="4149"/>
                    <a:pt x="3618" y="4055"/>
                    <a:pt x="3658" y="3966"/>
                  </a:cubicBezTo>
                  <a:cubicBezTo>
                    <a:pt x="3740" y="3785"/>
                    <a:pt x="3818" y="3607"/>
                    <a:pt x="3887" y="3429"/>
                  </a:cubicBezTo>
                  <a:cubicBezTo>
                    <a:pt x="4032" y="3072"/>
                    <a:pt x="4144" y="2709"/>
                    <a:pt x="4248" y="2346"/>
                  </a:cubicBezTo>
                  <a:cubicBezTo>
                    <a:pt x="4304" y="2165"/>
                    <a:pt x="4345" y="1979"/>
                    <a:pt x="4390" y="1796"/>
                  </a:cubicBezTo>
                  <a:lnTo>
                    <a:pt x="4457" y="1520"/>
                  </a:lnTo>
                  <a:lnTo>
                    <a:pt x="4511" y="1241"/>
                  </a:lnTo>
                  <a:cubicBezTo>
                    <a:pt x="4583" y="869"/>
                    <a:pt x="4621" y="491"/>
                    <a:pt x="4661" y="115"/>
                  </a:cubicBezTo>
                  <a:cubicBezTo>
                    <a:pt x="4666" y="77"/>
                    <a:pt x="4667" y="39"/>
                    <a:pt x="466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
            <p:cNvSpPr/>
            <p:nvPr/>
          </p:nvSpPr>
          <p:spPr>
            <a:xfrm>
              <a:off x="2396063" y="4755100"/>
              <a:ext cx="75075" cy="222150"/>
            </a:xfrm>
            <a:custGeom>
              <a:avLst/>
              <a:gdLst/>
              <a:ahLst/>
              <a:cxnLst/>
              <a:rect l="l" t="t" r="r" b="b"/>
              <a:pathLst>
                <a:path w="3003" h="8886" extrusionOk="0">
                  <a:moveTo>
                    <a:pt x="2549" y="3898"/>
                  </a:moveTo>
                  <a:lnTo>
                    <a:pt x="2549" y="3900"/>
                  </a:lnTo>
                  <a:lnTo>
                    <a:pt x="2551" y="3904"/>
                  </a:lnTo>
                  <a:cubicBezTo>
                    <a:pt x="2550" y="3901"/>
                    <a:pt x="2549" y="3899"/>
                    <a:pt x="2549" y="3898"/>
                  </a:cubicBezTo>
                  <a:close/>
                  <a:moveTo>
                    <a:pt x="2286" y="1"/>
                  </a:moveTo>
                  <a:lnTo>
                    <a:pt x="2286" y="1"/>
                  </a:lnTo>
                  <a:cubicBezTo>
                    <a:pt x="1583" y="598"/>
                    <a:pt x="822" y="1110"/>
                    <a:pt x="1" y="1522"/>
                  </a:cubicBezTo>
                  <a:cubicBezTo>
                    <a:pt x="1" y="1528"/>
                    <a:pt x="2" y="1536"/>
                    <a:pt x="2" y="1544"/>
                  </a:cubicBezTo>
                  <a:cubicBezTo>
                    <a:pt x="22" y="1719"/>
                    <a:pt x="27" y="1898"/>
                    <a:pt x="66" y="2074"/>
                  </a:cubicBezTo>
                  <a:cubicBezTo>
                    <a:pt x="131" y="2426"/>
                    <a:pt x="180" y="2781"/>
                    <a:pt x="285" y="3129"/>
                  </a:cubicBezTo>
                  <a:lnTo>
                    <a:pt x="426" y="3652"/>
                  </a:lnTo>
                  <a:lnTo>
                    <a:pt x="606" y="4147"/>
                  </a:lnTo>
                  <a:lnTo>
                    <a:pt x="970" y="5133"/>
                  </a:lnTo>
                  <a:cubicBezTo>
                    <a:pt x="1102" y="5454"/>
                    <a:pt x="1179" y="5791"/>
                    <a:pt x="1280" y="6121"/>
                  </a:cubicBezTo>
                  <a:cubicBezTo>
                    <a:pt x="1334" y="6287"/>
                    <a:pt x="1358" y="6457"/>
                    <a:pt x="1397" y="6625"/>
                  </a:cubicBezTo>
                  <a:cubicBezTo>
                    <a:pt x="1428" y="6794"/>
                    <a:pt x="1475" y="6962"/>
                    <a:pt x="1495" y="7133"/>
                  </a:cubicBezTo>
                  <a:lnTo>
                    <a:pt x="1560" y="7644"/>
                  </a:lnTo>
                  <a:cubicBezTo>
                    <a:pt x="1574" y="7730"/>
                    <a:pt x="1580" y="7815"/>
                    <a:pt x="1582" y="7902"/>
                  </a:cubicBezTo>
                  <a:lnTo>
                    <a:pt x="1596" y="8159"/>
                  </a:lnTo>
                  <a:lnTo>
                    <a:pt x="1609" y="8418"/>
                  </a:lnTo>
                  <a:cubicBezTo>
                    <a:pt x="1612" y="8503"/>
                    <a:pt x="1608" y="8590"/>
                    <a:pt x="1606" y="8675"/>
                  </a:cubicBezTo>
                  <a:cubicBezTo>
                    <a:pt x="1605" y="8703"/>
                    <a:pt x="1605" y="8731"/>
                    <a:pt x="1605" y="8759"/>
                  </a:cubicBezTo>
                  <a:cubicBezTo>
                    <a:pt x="2002" y="8799"/>
                    <a:pt x="2397" y="8841"/>
                    <a:pt x="2791" y="8885"/>
                  </a:cubicBezTo>
                  <a:cubicBezTo>
                    <a:pt x="2803" y="8825"/>
                    <a:pt x="2816" y="8764"/>
                    <a:pt x="2830" y="8704"/>
                  </a:cubicBezTo>
                  <a:cubicBezTo>
                    <a:pt x="2849" y="8607"/>
                    <a:pt x="2871" y="8508"/>
                    <a:pt x="2890" y="8408"/>
                  </a:cubicBezTo>
                  <a:cubicBezTo>
                    <a:pt x="2903" y="8309"/>
                    <a:pt x="2918" y="8209"/>
                    <a:pt x="2927" y="8109"/>
                  </a:cubicBezTo>
                  <a:lnTo>
                    <a:pt x="2960" y="7810"/>
                  </a:lnTo>
                  <a:cubicBezTo>
                    <a:pt x="2973" y="7709"/>
                    <a:pt x="2981" y="7609"/>
                    <a:pt x="2982" y="7509"/>
                  </a:cubicBezTo>
                  <a:cubicBezTo>
                    <a:pt x="2988" y="7309"/>
                    <a:pt x="2998" y="7108"/>
                    <a:pt x="2999" y="6905"/>
                  </a:cubicBezTo>
                  <a:cubicBezTo>
                    <a:pt x="3002" y="6703"/>
                    <a:pt x="2980" y="6506"/>
                    <a:pt x="2969" y="6304"/>
                  </a:cubicBezTo>
                  <a:cubicBezTo>
                    <a:pt x="2952" y="6106"/>
                    <a:pt x="2949" y="5898"/>
                    <a:pt x="2915" y="5704"/>
                  </a:cubicBezTo>
                  <a:cubicBezTo>
                    <a:pt x="2852" y="5312"/>
                    <a:pt x="2801" y="4907"/>
                    <a:pt x="2698" y="4525"/>
                  </a:cubicBezTo>
                  <a:cubicBezTo>
                    <a:pt x="2652" y="4333"/>
                    <a:pt x="2607" y="4139"/>
                    <a:pt x="2554" y="3946"/>
                  </a:cubicBezTo>
                  <a:lnTo>
                    <a:pt x="2535" y="3874"/>
                  </a:lnTo>
                  <a:lnTo>
                    <a:pt x="2525" y="3837"/>
                  </a:lnTo>
                  <a:lnTo>
                    <a:pt x="2525" y="3837"/>
                  </a:lnTo>
                  <a:cubicBezTo>
                    <a:pt x="2547" y="3897"/>
                    <a:pt x="2553" y="3912"/>
                    <a:pt x="2553" y="3912"/>
                  </a:cubicBezTo>
                  <a:cubicBezTo>
                    <a:pt x="2553" y="3912"/>
                    <a:pt x="2548" y="3898"/>
                    <a:pt x="2548" y="3898"/>
                  </a:cubicBezTo>
                  <a:lnTo>
                    <a:pt x="2548" y="3898"/>
                  </a:lnTo>
                  <a:cubicBezTo>
                    <a:pt x="2549" y="3898"/>
                    <a:pt x="2549" y="3898"/>
                    <a:pt x="2549" y="3898"/>
                  </a:cubicBezTo>
                  <a:lnTo>
                    <a:pt x="2549" y="3898"/>
                  </a:lnTo>
                  <a:lnTo>
                    <a:pt x="2548" y="3891"/>
                  </a:lnTo>
                  <a:lnTo>
                    <a:pt x="2544" y="3876"/>
                  </a:lnTo>
                  <a:lnTo>
                    <a:pt x="2514" y="3747"/>
                  </a:lnTo>
                  <a:lnTo>
                    <a:pt x="2452" y="3491"/>
                  </a:lnTo>
                  <a:lnTo>
                    <a:pt x="2326" y="2976"/>
                  </a:lnTo>
                  <a:cubicBezTo>
                    <a:pt x="2315" y="2841"/>
                    <a:pt x="2298" y="2714"/>
                    <a:pt x="2281" y="2586"/>
                  </a:cubicBezTo>
                  <a:lnTo>
                    <a:pt x="2253" y="2396"/>
                  </a:lnTo>
                  <a:cubicBezTo>
                    <a:pt x="2248" y="2364"/>
                    <a:pt x="2242" y="2335"/>
                    <a:pt x="2238" y="2300"/>
                  </a:cubicBezTo>
                  <a:lnTo>
                    <a:pt x="2232" y="2193"/>
                  </a:lnTo>
                  <a:lnTo>
                    <a:pt x="2204" y="1769"/>
                  </a:lnTo>
                  <a:cubicBezTo>
                    <a:pt x="2188" y="1628"/>
                    <a:pt x="2196" y="1488"/>
                    <a:pt x="2193" y="1348"/>
                  </a:cubicBezTo>
                  <a:cubicBezTo>
                    <a:pt x="2194" y="1209"/>
                    <a:pt x="2183" y="1070"/>
                    <a:pt x="2194" y="932"/>
                  </a:cubicBezTo>
                  <a:lnTo>
                    <a:pt x="2225" y="518"/>
                  </a:lnTo>
                  <a:lnTo>
                    <a:pt x="2232" y="416"/>
                  </a:lnTo>
                  <a:lnTo>
                    <a:pt x="2248" y="313"/>
                  </a:lnTo>
                  <a:lnTo>
                    <a:pt x="2274" y="110"/>
                  </a:lnTo>
                  <a:lnTo>
                    <a:pt x="228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
            <p:cNvSpPr/>
            <p:nvPr/>
          </p:nvSpPr>
          <p:spPr>
            <a:xfrm>
              <a:off x="2256013" y="4352850"/>
              <a:ext cx="88550" cy="375775"/>
            </a:xfrm>
            <a:custGeom>
              <a:avLst/>
              <a:gdLst/>
              <a:ahLst/>
              <a:cxnLst/>
              <a:rect l="l" t="t" r="r" b="b"/>
              <a:pathLst>
                <a:path w="3542" h="15031" extrusionOk="0">
                  <a:moveTo>
                    <a:pt x="2704" y="0"/>
                  </a:moveTo>
                  <a:lnTo>
                    <a:pt x="2509" y="117"/>
                  </a:lnTo>
                  <a:cubicBezTo>
                    <a:pt x="2572" y="380"/>
                    <a:pt x="2620" y="650"/>
                    <a:pt x="2622" y="916"/>
                  </a:cubicBezTo>
                  <a:cubicBezTo>
                    <a:pt x="2631" y="1046"/>
                    <a:pt x="2626" y="1179"/>
                    <a:pt x="2626" y="1307"/>
                  </a:cubicBezTo>
                  <a:cubicBezTo>
                    <a:pt x="2611" y="1439"/>
                    <a:pt x="2613" y="1565"/>
                    <a:pt x="2597" y="1693"/>
                  </a:cubicBezTo>
                  <a:cubicBezTo>
                    <a:pt x="2566" y="1948"/>
                    <a:pt x="2522" y="2196"/>
                    <a:pt x="2465" y="2439"/>
                  </a:cubicBezTo>
                  <a:cubicBezTo>
                    <a:pt x="2430" y="2561"/>
                    <a:pt x="2398" y="2682"/>
                    <a:pt x="2367" y="2801"/>
                  </a:cubicBezTo>
                  <a:lnTo>
                    <a:pt x="2246" y="3157"/>
                  </a:lnTo>
                  <a:cubicBezTo>
                    <a:pt x="2211" y="3273"/>
                    <a:pt x="2148" y="3390"/>
                    <a:pt x="2107" y="3505"/>
                  </a:cubicBezTo>
                  <a:lnTo>
                    <a:pt x="2040" y="3677"/>
                  </a:lnTo>
                  <a:cubicBezTo>
                    <a:pt x="2016" y="3734"/>
                    <a:pt x="1984" y="3791"/>
                    <a:pt x="1959" y="3846"/>
                  </a:cubicBezTo>
                  <a:cubicBezTo>
                    <a:pt x="1903" y="3959"/>
                    <a:pt x="1845" y="4071"/>
                    <a:pt x="1794" y="4182"/>
                  </a:cubicBezTo>
                  <a:lnTo>
                    <a:pt x="1620" y="4489"/>
                  </a:lnTo>
                  <a:cubicBezTo>
                    <a:pt x="1526" y="4670"/>
                    <a:pt x="1344" y="4940"/>
                    <a:pt x="1207" y="5181"/>
                  </a:cubicBezTo>
                  <a:lnTo>
                    <a:pt x="1154" y="5273"/>
                  </a:lnTo>
                  <a:lnTo>
                    <a:pt x="1139" y="5296"/>
                  </a:lnTo>
                  <a:lnTo>
                    <a:pt x="1133" y="5307"/>
                  </a:lnTo>
                  <a:lnTo>
                    <a:pt x="1129" y="5313"/>
                  </a:lnTo>
                  <a:lnTo>
                    <a:pt x="1128" y="5315"/>
                  </a:lnTo>
                  <a:lnTo>
                    <a:pt x="1145" y="5276"/>
                  </a:lnTo>
                  <a:lnTo>
                    <a:pt x="1145" y="5276"/>
                  </a:lnTo>
                  <a:lnTo>
                    <a:pt x="1114" y="5331"/>
                  </a:lnTo>
                  <a:lnTo>
                    <a:pt x="995" y="5548"/>
                  </a:lnTo>
                  <a:lnTo>
                    <a:pt x="756" y="5989"/>
                  </a:lnTo>
                  <a:cubicBezTo>
                    <a:pt x="680" y="6136"/>
                    <a:pt x="629" y="6292"/>
                    <a:pt x="563" y="6445"/>
                  </a:cubicBezTo>
                  <a:cubicBezTo>
                    <a:pt x="506" y="6599"/>
                    <a:pt x="435" y="6751"/>
                    <a:pt x="389" y="6910"/>
                  </a:cubicBezTo>
                  <a:cubicBezTo>
                    <a:pt x="300" y="7224"/>
                    <a:pt x="186" y="7541"/>
                    <a:pt x="145" y="7865"/>
                  </a:cubicBezTo>
                  <a:lnTo>
                    <a:pt x="63" y="8349"/>
                  </a:lnTo>
                  <a:lnTo>
                    <a:pt x="19" y="8836"/>
                  </a:lnTo>
                  <a:cubicBezTo>
                    <a:pt x="13" y="8917"/>
                    <a:pt x="4" y="8999"/>
                    <a:pt x="1" y="9080"/>
                  </a:cubicBezTo>
                  <a:lnTo>
                    <a:pt x="3" y="9324"/>
                  </a:lnTo>
                  <a:cubicBezTo>
                    <a:pt x="6" y="9486"/>
                    <a:pt x="4" y="9650"/>
                    <a:pt x="14" y="9813"/>
                  </a:cubicBezTo>
                  <a:cubicBezTo>
                    <a:pt x="40" y="10136"/>
                    <a:pt x="64" y="10462"/>
                    <a:pt x="123" y="10781"/>
                  </a:cubicBezTo>
                  <a:lnTo>
                    <a:pt x="165" y="11020"/>
                  </a:lnTo>
                  <a:lnTo>
                    <a:pt x="220" y="11259"/>
                  </a:lnTo>
                  <a:cubicBezTo>
                    <a:pt x="259" y="11418"/>
                    <a:pt x="292" y="11578"/>
                    <a:pt x="342" y="11734"/>
                  </a:cubicBezTo>
                  <a:cubicBezTo>
                    <a:pt x="433" y="12049"/>
                    <a:pt x="531" y="12363"/>
                    <a:pt x="663" y="12673"/>
                  </a:cubicBezTo>
                  <a:cubicBezTo>
                    <a:pt x="725" y="12829"/>
                    <a:pt x="797" y="12984"/>
                    <a:pt x="873" y="13140"/>
                  </a:cubicBezTo>
                  <a:cubicBezTo>
                    <a:pt x="908" y="13218"/>
                    <a:pt x="953" y="13300"/>
                    <a:pt x="994" y="13381"/>
                  </a:cubicBezTo>
                  <a:lnTo>
                    <a:pt x="1063" y="13509"/>
                  </a:lnTo>
                  <a:lnTo>
                    <a:pt x="1099" y="13573"/>
                  </a:lnTo>
                  <a:lnTo>
                    <a:pt x="1153" y="13665"/>
                  </a:lnTo>
                  <a:lnTo>
                    <a:pt x="1239" y="13790"/>
                  </a:lnTo>
                  <a:lnTo>
                    <a:pt x="1230" y="13781"/>
                  </a:lnTo>
                  <a:lnTo>
                    <a:pt x="1245" y="13804"/>
                  </a:lnTo>
                  <a:lnTo>
                    <a:pt x="1260" y="13828"/>
                  </a:lnTo>
                  <a:lnTo>
                    <a:pt x="1278" y="13860"/>
                  </a:lnTo>
                  <a:cubicBezTo>
                    <a:pt x="1303" y="13903"/>
                    <a:pt x="1328" y="13944"/>
                    <a:pt x="1355" y="13994"/>
                  </a:cubicBezTo>
                  <a:lnTo>
                    <a:pt x="1508" y="14294"/>
                  </a:lnTo>
                  <a:cubicBezTo>
                    <a:pt x="1560" y="14397"/>
                    <a:pt x="1604" y="14505"/>
                    <a:pt x="1652" y="14611"/>
                  </a:cubicBezTo>
                  <a:lnTo>
                    <a:pt x="1774" y="14942"/>
                  </a:lnTo>
                  <a:lnTo>
                    <a:pt x="1802" y="15031"/>
                  </a:lnTo>
                  <a:cubicBezTo>
                    <a:pt x="2420" y="14464"/>
                    <a:pt x="3010" y="13849"/>
                    <a:pt x="3541" y="13195"/>
                  </a:cubicBezTo>
                  <a:cubicBezTo>
                    <a:pt x="3527" y="13170"/>
                    <a:pt x="3515" y="13144"/>
                    <a:pt x="3499" y="13119"/>
                  </a:cubicBezTo>
                  <a:cubicBezTo>
                    <a:pt x="3421" y="12978"/>
                    <a:pt x="3338" y="12846"/>
                    <a:pt x="3237" y="12703"/>
                  </a:cubicBezTo>
                  <a:lnTo>
                    <a:pt x="3237" y="12703"/>
                  </a:lnTo>
                  <a:cubicBezTo>
                    <a:pt x="3105" y="12479"/>
                    <a:pt x="2980" y="12229"/>
                    <a:pt x="2875" y="11984"/>
                  </a:cubicBezTo>
                  <a:cubicBezTo>
                    <a:pt x="2764" y="11733"/>
                    <a:pt x="2667" y="11475"/>
                    <a:pt x="2583" y="11217"/>
                  </a:cubicBezTo>
                  <a:cubicBezTo>
                    <a:pt x="2537" y="11087"/>
                    <a:pt x="2504" y="10957"/>
                    <a:pt x="2467" y="10826"/>
                  </a:cubicBezTo>
                  <a:lnTo>
                    <a:pt x="2411" y="10631"/>
                  </a:lnTo>
                  <a:lnTo>
                    <a:pt x="2369" y="10432"/>
                  </a:lnTo>
                  <a:cubicBezTo>
                    <a:pt x="2304" y="10169"/>
                    <a:pt x="2267" y="9903"/>
                    <a:pt x="2228" y="9635"/>
                  </a:cubicBezTo>
                  <a:cubicBezTo>
                    <a:pt x="2212" y="9502"/>
                    <a:pt x="2206" y="9366"/>
                    <a:pt x="2194" y="9233"/>
                  </a:cubicBezTo>
                  <a:lnTo>
                    <a:pt x="2177" y="9032"/>
                  </a:lnTo>
                  <a:lnTo>
                    <a:pt x="2177" y="8831"/>
                  </a:lnTo>
                  <a:lnTo>
                    <a:pt x="2176" y="8429"/>
                  </a:lnTo>
                  <a:lnTo>
                    <a:pt x="2209" y="8028"/>
                  </a:lnTo>
                  <a:lnTo>
                    <a:pt x="2226" y="7828"/>
                  </a:lnTo>
                  <a:cubicBezTo>
                    <a:pt x="2233" y="7761"/>
                    <a:pt x="2248" y="7696"/>
                    <a:pt x="2259" y="7629"/>
                  </a:cubicBezTo>
                  <a:lnTo>
                    <a:pt x="2329" y="7233"/>
                  </a:lnTo>
                  <a:cubicBezTo>
                    <a:pt x="2351" y="7100"/>
                    <a:pt x="2398" y="6972"/>
                    <a:pt x="2431" y="6841"/>
                  </a:cubicBezTo>
                  <a:cubicBezTo>
                    <a:pt x="2470" y="6711"/>
                    <a:pt x="2498" y="6579"/>
                    <a:pt x="2545" y="6452"/>
                  </a:cubicBezTo>
                  <a:lnTo>
                    <a:pt x="2693" y="6072"/>
                  </a:lnTo>
                  <a:lnTo>
                    <a:pt x="2848" y="5684"/>
                  </a:lnTo>
                  <a:cubicBezTo>
                    <a:pt x="2950" y="5424"/>
                    <a:pt x="3066" y="5173"/>
                    <a:pt x="3144" y="4897"/>
                  </a:cubicBezTo>
                  <a:lnTo>
                    <a:pt x="3272" y="4491"/>
                  </a:lnTo>
                  <a:lnTo>
                    <a:pt x="3368" y="4082"/>
                  </a:lnTo>
                  <a:cubicBezTo>
                    <a:pt x="3383" y="4014"/>
                    <a:pt x="3403" y="3946"/>
                    <a:pt x="3414" y="3876"/>
                  </a:cubicBezTo>
                  <a:lnTo>
                    <a:pt x="3444" y="3669"/>
                  </a:lnTo>
                  <a:cubicBezTo>
                    <a:pt x="3461" y="3530"/>
                    <a:pt x="3491" y="3393"/>
                    <a:pt x="3496" y="3253"/>
                  </a:cubicBezTo>
                  <a:lnTo>
                    <a:pt x="3518" y="2833"/>
                  </a:lnTo>
                  <a:lnTo>
                    <a:pt x="3507" y="2415"/>
                  </a:lnTo>
                  <a:cubicBezTo>
                    <a:pt x="3488" y="2135"/>
                    <a:pt x="3453" y="1856"/>
                    <a:pt x="3393" y="1580"/>
                  </a:cubicBezTo>
                  <a:cubicBezTo>
                    <a:pt x="3365" y="1441"/>
                    <a:pt x="3321" y="1307"/>
                    <a:pt x="3286" y="1169"/>
                  </a:cubicBezTo>
                  <a:cubicBezTo>
                    <a:pt x="3236" y="1035"/>
                    <a:pt x="3198" y="899"/>
                    <a:pt x="3137" y="767"/>
                  </a:cubicBezTo>
                  <a:cubicBezTo>
                    <a:pt x="3025" y="501"/>
                    <a:pt x="2894" y="248"/>
                    <a:pt x="270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
            <p:cNvSpPr/>
            <p:nvPr/>
          </p:nvSpPr>
          <p:spPr>
            <a:xfrm>
              <a:off x="2283363" y="4682700"/>
              <a:ext cx="82325" cy="281075"/>
            </a:xfrm>
            <a:custGeom>
              <a:avLst/>
              <a:gdLst/>
              <a:ahLst/>
              <a:cxnLst/>
              <a:rect l="l" t="t" r="r" b="b"/>
              <a:pathLst>
                <a:path w="3293" h="11243" extrusionOk="0">
                  <a:moveTo>
                    <a:pt x="2450" y="1"/>
                  </a:moveTo>
                  <a:cubicBezTo>
                    <a:pt x="1919" y="656"/>
                    <a:pt x="1329" y="1270"/>
                    <a:pt x="708" y="1840"/>
                  </a:cubicBezTo>
                  <a:lnTo>
                    <a:pt x="784" y="2087"/>
                  </a:lnTo>
                  <a:cubicBezTo>
                    <a:pt x="810" y="2201"/>
                    <a:pt x="841" y="2314"/>
                    <a:pt x="872" y="2428"/>
                  </a:cubicBezTo>
                  <a:cubicBezTo>
                    <a:pt x="902" y="2542"/>
                    <a:pt x="916" y="2658"/>
                    <a:pt x="939" y="2774"/>
                  </a:cubicBezTo>
                  <a:cubicBezTo>
                    <a:pt x="966" y="2889"/>
                    <a:pt x="974" y="3006"/>
                    <a:pt x="984" y="3122"/>
                  </a:cubicBezTo>
                  <a:lnTo>
                    <a:pt x="1002" y="3296"/>
                  </a:lnTo>
                  <a:lnTo>
                    <a:pt x="1016" y="3384"/>
                  </a:lnTo>
                  <a:lnTo>
                    <a:pt x="1018" y="3472"/>
                  </a:lnTo>
                  <a:lnTo>
                    <a:pt x="1033" y="3827"/>
                  </a:lnTo>
                  <a:cubicBezTo>
                    <a:pt x="1040" y="3945"/>
                    <a:pt x="1022" y="4062"/>
                    <a:pt x="1019" y="4183"/>
                  </a:cubicBezTo>
                  <a:cubicBezTo>
                    <a:pt x="1011" y="4302"/>
                    <a:pt x="1013" y="4422"/>
                    <a:pt x="993" y="4541"/>
                  </a:cubicBezTo>
                  <a:lnTo>
                    <a:pt x="950" y="4904"/>
                  </a:lnTo>
                  <a:lnTo>
                    <a:pt x="940" y="4995"/>
                  </a:lnTo>
                  <a:cubicBezTo>
                    <a:pt x="936" y="5024"/>
                    <a:pt x="929" y="5049"/>
                    <a:pt x="923" y="5077"/>
                  </a:cubicBezTo>
                  <a:lnTo>
                    <a:pt x="889" y="5239"/>
                  </a:lnTo>
                  <a:cubicBezTo>
                    <a:pt x="867" y="5348"/>
                    <a:pt x="846" y="5455"/>
                    <a:pt x="829" y="5571"/>
                  </a:cubicBezTo>
                  <a:lnTo>
                    <a:pt x="686" y="6006"/>
                  </a:lnTo>
                  <a:lnTo>
                    <a:pt x="614" y="6225"/>
                  </a:lnTo>
                  <a:lnTo>
                    <a:pt x="578" y="6333"/>
                  </a:lnTo>
                  <a:lnTo>
                    <a:pt x="574" y="6348"/>
                  </a:lnTo>
                  <a:lnTo>
                    <a:pt x="573" y="6354"/>
                  </a:lnTo>
                  <a:lnTo>
                    <a:pt x="572" y="6357"/>
                  </a:lnTo>
                  <a:lnTo>
                    <a:pt x="572" y="6357"/>
                  </a:lnTo>
                  <a:cubicBezTo>
                    <a:pt x="570" y="6361"/>
                    <a:pt x="568" y="6365"/>
                    <a:pt x="568" y="6365"/>
                  </a:cubicBezTo>
                  <a:cubicBezTo>
                    <a:pt x="568" y="6365"/>
                    <a:pt x="574" y="6353"/>
                    <a:pt x="599" y="6302"/>
                  </a:cubicBezTo>
                  <a:lnTo>
                    <a:pt x="599" y="6302"/>
                  </a:lnTo>
                  <a:lnTo>
                    <a:pt x="588" y="6332"/>
                  </a:lnTo>
                  <a:lnTo>
                    <a:pt x="566" y="6393"/>
                  </a:lnTo>
                  <a:cubicBezTo>
                    <a:pt x="506" y="6555"/>
                    <a:pt x="453" y="6721"/>
                    <a:pt x="399" y="6885"/>
                  </a:cubicBezTo>
                  <a:cubicBezTo>
                    <a:pt x="283" y="7207"/>
                    <a:pt x="216" y="7551"/>
                    <a:pt x="139" y="7884"/>
                  </a:cubicBezTo>
                  <a:cubicBezTo>
                    <a:pt x="98" y="8048"/>
                    <a:pt x="86" y="8225"/>
                    <a:pt x="63" y="8396"/>
                  </a:cubicBezTo>
                  <a:cubicBezTo>
                    <a:pt x="45" y="8568"/>
                    <a:pt x="17" y="8734"/>
                    <a:pt x="11" y="8907"/>
                  </a:cubicBezTo>
                  <a:cubicBezTo>
                    <a:pt x="5" y="9081"/>
                    <a:pt x="7" y="9253"/>
                    <a:pt x="5" y="9425"/>
                  </a:cubicBezTo>
                  <a:cubicBezTo>
                    <a:pt x="1" y="9508"/>
                    <a:pt x="5" y="9595"/>
                    <a:pt x="13" y="9682"/>
                  </a:cubicBezTo>
                  <a:lnTo>
                    <a:pt x="34" y="9940"/>
                  </a:lnTo>
                  <a:cubicBezTo>
                    <a:pt x="41" y="10026"/>
                    <a:pt x="51" y="10111"/>
                    <a:pt x="61" y="10195"/>
                  </a:cubicBezTo>
                  <a:cubicBezTo>
                    <a:pt x="74" y="10282"/>
                    <a:pt x="92" y="10366"/>
                    <a:pt x="110" y="10450"/>
                  </a:cubicBezTo>
                  <a:cubicBezTo>
                    <a:pt x="146" y="10619"/>
                    <a:pt x="167" y="10788"/>
                    <a:pt x="223" y="10954"/>
                  </a:cubicBezTo>
                  <a:cubicBezTo>
                    <a:pt x="246" y="11026"/>
                    <a:pt x="268" y="11099"/>
                    <a:pt x="291" y="11170"/>
                  </a:cubicBezTo>
                  <a:cubicBezTo>
                    <a:pt x="646" y="11193"/>
                    <a:pt x="1001" y="11216"/>
                    <a:pt x="1358" y="11243"/>
                  </a:cubicBezTo>
                  <a:cubicBezTo>
                    <a:pt x="1349" y="11133"/>
                    <a:pt x="1343" y="11022"/>
                    <a:pt x="1334" y="10912"/>
                  </a:cubicBezTo>
                  <a:cubicBezTo>
                    <a:pt x="1317" y="10766"/>
                    <a:pt x="1334" y="10618"/>
                    <a:pt x="1334" y="10471"/>
                  </a:cubicBezTo>
                  <a:cubicBezTo>
                    <a:pt x="1337" y="10397"/>
                    <a:pt x="1336" y="10324"/>
                    <a:pt x="1341" y="10251"/>
                  </a:cubicBezTo>
                  <a:lnTo>
                    <a:pt x="1365" y="10032"/>
                  </a:lnTo>
                  <a:lnTo>
                    <a:pt x="1387" y="9812"/>
                  </a:lnTo>
                  <a:cubicBezTo>
                    <a:pt x="1393" y="9739"/>
                    <a:pt x="1403" y="9664"/>
                    <a:pt x="1420" y="9592"/>
                  </a:cubicBezTo>
                  <a:lnTo>
                    <a:pt x="1504" y="9157"/>
                  </a:lnTo>
                  <a:cubicBezTo>
                    <a:pt x="1532" y="9012"/>
                    <a:pt x="1583" y="8870"/>
                    <a:pt x="1620" y="8728"/>
                  </a:cubicBezTo>
                  <a:cubicBezTo>
                    <a:pt x="1665" y="8584"/>
                    <a:pt x="1695" y="8440"/>
                    <a:pt x="1755" y="8301"/>
                  </a:cubicBezTo>
                  <a:cubicBezTo>
                    <a:pt x="1867" y="8022"/>
                    <a:pt x="1958" y="7738"/>
                    <a:pt x="2102" y="7469"/>
                  </a:cubicBezTo>
                  <a:lnTo>
                    <a:pt x="2502" y="6639"/>
                  </a:lnTo>
                  <a:lnTo>
                    <a:pt x="2699" y="6222"/>
                  </a:lnTo>
                  <a:lnTo>
                    <a:pt x="2860" y="5781"/>
                  </a:lnTo>
                  <a:cubicBezTo>
                    <a:pt x="2980" y="5488"/>
                    <a:pt x="3042" y="5185"/>
                    <a:pt x="3119" y="4887"/>
                  </a:cubicBezTo>
                  <a:cubicBezTo>
                    <a:pt x="3163" y="4738"/>
                    <a:pt x="3176" y="4584"/>
                    <a:pt x="3200" y="4433"/>
                  </a:cubicBezTo>
                  <a:cubicBezTo>
                    <a:pt x="3220" y="4280"/>
                    <a:pt x="3253" y="4129"/>
                    <a:pt x="3261" y="3975"/>
                  </a:cubicBezTo>
                  <a:lnTo>
                    <a:pt x="3287" y="3514"/>
                  </a:lnTo>
                  <a:lnTo>
                    <a:pt x="3292" y="3400"/>
                  </a:lnTo>
                  <a:lnTo>
                    <a:pt x="3288" y="3284"/>
                  </a:lnTo>
                  <a:lnTo>
                    <a:pt x="3280" y="3053"/>
                  </a:lnTo>
                  <a:cubicBezTo>
                    <a:pt x="3275" y="2900"/>
                    <a:pt x="3270" y="2746"/>
                    <a:pt x="3247" y="2593"/>
                  </a:cubicBezTo>
                  <a:cubicBezTo>
                    <a:pt x="3226" y="2441"/>
                    <a:pt x="3214" y="2286"/>
                    <a:pt x="3183" y="2135"/>
                  </a:cubicBezTo>
                  <a:lnTo>
                    <a:pt x="3091" y="1680"/>
                  </a:lnTo>
                  <a:lnTo>
                    <a:pt x="2966" y="1231"/>
                  </a:lnTo>
                  <a:cubicBezTo>
                    <a:pt x="2917" y="1082"/>
                    <a:pt x="2864" y="935"/>
                    <a:pt x="2811" y="787"/>
                  </a:cubicBezTo>
                  <a:cubicBezTo>
                    <a:pt x="2750" y="641"/>
                    <a:pt x="2694" y="495"/>
                    <a:pt x="2627" y="351"/>
                  </a:cubicBezTo>
                  <a:cubicBezTo>
                    <a:pt x="2572" y="233"/>
                    <a:pt x="2514" y="116"/>
                    <a:pt x="24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3"/>
            <p:cNvSpPr/>
            <p:nvPr/>
          </p:nvSpPr>
          <p:spPr>
            <a:xfrm>
              <a:off x="2382013" y="4256600"/>
              <a:ext cx="473850" cy="742550"/>
            </a:xfrm>
            <a:custGeom>
              <a:avLst/>
              <a:gdLst/>
              <a:ahLst/>
              <a:cxnLst/>
              <a:rect l="l" t="t" r="r" b="b"/>
              <a:pathLst>
                <a:path w="18954" h="29702" extrusionOk="0">
                  <a:moveTo>
                    <a:pt x="6690" y="16186"/>
                  </a:moveTo>
                  <a:cubicBezTo>
                    <a:pt x="7078" y="17383"/>
                    <a:pt x="7375" y="18604"/>
                    <a:pt x="7669" y="19841"/>
                  </a:cubicBezTo>
                  <a:cubicBezTo>
                    <a:pt x="8072" y="21534"/>
                    <a:pt x="8191" y="23122"/>
                    <a:pt x="7453" y="24743"/>
                  </a:cubicBezTo>
                  <a:cubicBezTo>
                    <a:pt x="7420" y="24815"/>
                    <a:pt x="7416" y="24888"/>
                    <a:pt x="7430" y="24954"/>
                  </a:cubicBezTo>
                  <a:cubicBezTo>
                    <a:pt x="7150" y="25383"/>
                    <a:pt x="6857" y="25805"/>
                    <a:pt x="6578" y="26233"/>
                  </a:cubicBezTo>
                  <a:cubicBezTo>
                    <a:pt x="6610" y="24674"/>
                    <a:pt x="6221" y="23081"/>
                    <a:pt x="6268" y="21526"/>
                  </a:cubicBezTo>
                  <a:cubicBezTo>
                    <a:pt x="6322" y="19745"/>
                    <a:pt x="6648" y="17966"/>
                    <a:pt x="6690" y="16186"/>
                  </a:cubicBezTo>
                  <a:close/>
                  <a:moveTo>
                    <a:pt x="5184" y="0"/>
                  </a:moveTo>
                  <a:cubicBezTo>
                    <a:pt x="4963" y="0"/>
                    <a:pt x="4742" y="123"/>
                    <a:pt x="4675" y="375"/>
                  </a:cubicBezTo>
                  <a:cubicBezTo>
                    <a:pt x="4434" y="1281"/>
                    <a:pt x="4724" y="2508"/>
                    <a:pt x="5158" y="3320"/>
                  </a:cubicBezTo>
                  <a:cubicBezTo>
                    <a:pt x="5161" y="3325"/>
                    <a:pt x="5164" y="3330"/>
                    <a:pt x="5167" y="3335"/>
                  </a:cubicBezTo>
                  <a:cubicBezTo>
                    <a:pt x="5069" y="3502"/>
                    <a:pt x="4982" y="3677"/>
                    <a:pt x="4904" y="3860"/>
                  </a:cubicBezTo>
                  <a:cubicBezTo>
                    <a:pt x="4754" y="4213"/>
                    <a:pt x="4636" y="4587"/>
                    <a:pt x="4543" y="4971"/>
                  </a:cubicBezTo>
                  <a:cubicBezTo>
                    <a:pt x="4418" y="4506"/>
                    <a:pt x="4274" y="4044"/>
                    <a:pt x="4104" y="3584"/>
                  </a:cubicBezTo>
                  <a:cubicBezTo>
                    <a:pt x="3992" y="3283"/>
                    <a:pt x="3729" y="3153"/>
                    <a:pt x="3472" y="3153"/>
                  </a:cubicBezTo>
                  <a:cubicBezTo>
                    <a:pt x="3091" y="3153"/>
                    <a:pt x="2724" y="3442"/>
                    <a:pt x="2894" y="3891"/>
                  </a:cubicBezTo>
                  <a:cubicBezTo>
                    <a:pt x="3559" y="5647"/>
                    <a:pt x="3835" y="7465"/>
                    <a:pt x="4298" y="9273"/>
                  </a:cubicBezTo>
                  <a:cubicBezTo>
                    <a:pt x="4798" y="11231"/>
                    <a:pt x="5472" y="13149"/>
                    <a:pt x="5629" y="15177"/>
                  </a:cubicBezTo>
                  <a:cubicBezTo>
                    <a:pt x="5757" y="16837"/>
                    <a:pt x="5503" y="18551"/>
                    <a:pt x="5341" y="20234"/>
                  </a:cubicBezTo>
                  <a:cubicBezTo>
                    <a:pt x="5176" y="19595"/>
                    <a:pt x="5026" y="18948"/>
                    <a:pt x="4920" y="18280"/>
                  </a:cubicBezTo>
                  <a:cubicBezTo>
                    <a:pt x="4730" y="17048"/>
                    <a:pt x="4687" y="15627"/>
                    <a:pt x="4180" y="14475"/>
                  </a:cubicBezTo>
                  <a:cubicBezTo>
                    <a:pt x="4131" y="14366"/>
                    <a:pt x="4080" y="14259"/>
                    <a:pt x="4027" y="14153"/>
                  </a:cubicBezTo>
                  <a:cubicBezTo>
                    <a:pt x="4277" y="13915"/>
                    <a:pt x="4440" y="13553"/>
                    <a:pt x="4518" y="13236"/>
                  </a:cubicBezTo>
                  <a:cubicBezTo>
                    <a:pt x="4635" y="12749"/>
                    <a:pt x="4743" y="11691"/>
                    <a:pt x="4341" y="11337"/>
                  </a:cubicBezTo>
                  <a:cubicBezTo>
                    <a:pt x="4246" y="11253"/>
                    <a:pt x="4137" y="11210"/>
                    <a:pt x="4029" y="11210"/>
                  </a:cubicBezTo>
                  <a:cubicBezTo>
                    <a:pt x="3928" y="11210"/>
                    <a:pt x="3826" y="11247"/>
                    <a:pt x="3735" y="11325"/>
                  </a:cubicBezTo>
                  <a:cubicBezTo>
                    <a:pt x="3342" y="11659"/>
                    <a:pt x="3522" y="12255"/>
                    <a:pt x="3537" y="12710"/>
                  </a:cubicBezTo>
                  <a:cubicBezTo>
                    <a:pt x="3543" y="12888"/>
                    <a:pt x="3537" y="13060"/>
                    <a:pt x="3504" y="13230"/>
                  </a:cubicBezTo>
                  <a:cubicBezTo>
                    <a:pt x="3158" y="12649"/>
                    <a:pt x="2821" y="12074"/>
                    <a:pt x="2653" y="11358"/>
                  </a:cubicBezTo>
                  <a:cubicBezTo>
                    <a:pt x="2634" y="11282"/>
                    <a:pt x="2611" y="11210"/>
                    <a:pt x="2583" y="11139"/>
                  </a:cubicBezTo>
                  <a:cubicBezTo>
                    <a:pt x="2878" y="10722"/>
                    <a:pt x="3097" y="10266"/>
                    <a:pt x="3239" y="9769"/>
                  </a:cubicBezTo>
                  <a:cubicBezTo>
                    <a:pt x="3442" y="9068"/>
                    <a:pt x="3668" y="7974"/>
                    <a:pt x="3214" y="7351"/>
                  </a:cubicBezTo>
                  <a:cubicBezTo>
                    <a:pt x="3119" y="7220"/>
                    <a:pt x="2948" y="7129"/>
                    <a:pt x="2786" y="7129"/>
                  </a:cubicBezTo>
                  <a:cubicBezTo>
                    <a:pt x="2655" y="7129"/>
                    <a:pt x="2529" y="7189"/>
                    <a:pt x="2455" y="7336"/>
                  </a:cubicBezTo>
                  <a:cubicBezTo>
                    <a:pt x="2138" y="7967"/>
                    <a:pt x="2299" y="8753"/>
                    <a:pt x="2164" y="9449"/>
                  </a:cubicBezTo>
                  <a:cubicBezTo>
                    <a:pt x="2114" y="9706"/>
                    <a:pt x="2018" y="9950"/>
                    <a:pt x="1922" y="10194"/>
                  </a:cubicBezTo>
                  <a:cubicBezTo>
                    <a:pt x="1515" y="9746"/>
                    <a:pt x="1091" y="9318"/>
                    <a:pt x="1058" y="8728"/>
                  </a:cubicBezTo>
                  <a:cubicBezTo>
                    <a:pt x="1040" y="8389"/>
                    <a:pt x="761" y="8217"/>
                    <a:pt x="497" y="8217"/>
                  </a:cubicBezTo>
                  <a:cubicBezTo>
                    <a:pt x="242" y="8217"/>
                    <a:pt x="0" y="8378"/>
                    <a:pt x="19" y="8707"/>
                  </a:cubicBezTo>
                  <a:cubicBezTo>
                    <a:pt x="47" y="9185"/>
                    <a:pt x="141" y="9607"/>
                    <a:pt x="435" y="10000"/>
                  </a:cubicBezTo>
                  <a:cubicBezTo>
                    <a:pt x="797" y="10483"/>
                    <a:pt x="1360" y="10846"/>
                    <a:pt x="1588" y="11419"/>
                  </a:cubicBezTo>
                  <a:cubicBezTo>
                    <a:pt x="1789" y="11926"/>
                    <a:pt x="1845" y="12463"/>
                    <a:pt x="2081" y="12965"/>
                  </a:cubicBezTo>
                  <a:cubicBezTo>
                    <a:pt x="2338" y="13513"/>
                    <a:pt x="2744" y="13991"/>
                    <a:pt x="3053" y="14511"/>
                  </a:cubicBezTo>
                  <a:cubicBezTo>
                    <a:pt x="3771" y="15708"/>
                    <a:pt x="3755" y="17484"/>
                    <a:pt x="3990" y="18836"/>
                  </a:cubicBezTo>
                  <a:cubicBezTo>
                    <a:pt x="4187" y="19972"/>
                    <a:pt x="4479" y="21254"/>
                    <a:pt x="5225" y="22171"/>
                  </a:cubicBezTo>
                  <a:cubicBezTo>
                    <a:pt x="5224" y="23849"/>
                    <a:pt x="5518" y="25655"/>
                    <a:pt x="5962" y="27239"/>
                  </a:cubicBezTo>
                  <a:cubicBezTo>
                    <a:pt x="5602" y="27905"/>
                    <a:pt x="5326" y="28605"/>
                    <a:pt x="5228" y="29380"/>
                  </a:cubicBezTo>
                  <a:cubicBezTo>
                    <a:pt x="5202" y="29578"/>
                    <a:pt x="5381" y="29702"/>
                    <a:pt x="5556" y="29702"/>
                  </a:cubicBezTo>
                  <a:cubicBezTo>
                    <a:pt x="5662" y="29702"/>
                    <a:pt x="5766" y="29656"/>
                    <a:pt x="5822" y="29553"/>
                  </a:cubicBezTo>
                  <a:cubicBezTo>
                    <a:pt x="6321" y="28628"/>
                    <a:pt x="6771" y="27684"/>
                    <a:pt x="7305" y="26776"/>
                  </a:cubicBezTo>
                  <a:cubicBezTo>
                    <a:pt x="7877" y="25799"/>
                    <a:pt x="8592" y="24890"/>
                    <a:pt x="9039" y="23842"/>
                  </a:cubicBezTo>
                  <a:cubicBezTo>
                    <a:pt x="9485" y="22800"/>
                    <a:pt x="9551" y="21700"/>
                    <a:pt x="9853" y="20621"/>
                  </a:cubicBezTo>
                  <a:cubicBezTo>
                    <a:pt x="10185" y="19440"/>
                    <a:pt x="10642" y="18297"/>
                    <a:pt x="11123" y="17170"/>
                  </a:cubicBezTo>
                  <a:cubicBezTo>
                    <a:pt x="12050" y="14999"/>
                    <a:pt x="13242" y="12973"/>
                    <a:pt x="14189" y="10811"/>
                  </a:cubicBezTo>
                  <a:cubicBezTo>
                    <a:pt x="14670" y="9717"/>
                    <a:pt x="15159" y="8670"/>
                    <a:pt x="15834" y="7680"/>
                  </a:cubicBezTo>
                  <a:cubicBezTo>
                    <a:pt x="16501" y="6700"/>
                    <a:pt x="17569" y="5949"/>
                    <a:pt x="18478" y="5207"/>
                  </a:cubicBezTo>
                  <a:cubicBezTo>
                    <a:pt x="18953" y="4831"/>
                    <a:pt x="18530" y="4216"/>
                    <a:pt x="18045" y="4216"/>
                  </a:cubicBezTo>
                  <a:cubicBezTo>
                    <a:pt x="17877" y="4216"/>
                    <a:pt x="17702" y="4290"/>
                    <a:pt x="17554" y="4474"/>
                  </a:cubicBezTo>
                  <a:cubicBezTo>
                    <a:pt x="17112" y="5027"/>
                    <a:pt x="16596" y="5520"/>
                    <a:pt x="16101" y="6027"/>
                  </a:cubicBezTo>
                  <a:cubicBezTo>
                    <a:pt x="16088" y="5741"/>
                    <a:pt x="16069" y="5454"/>
                    <a:pt x="16125" y="5168"/>
                  </a:cubicBezTo>
                  <a:cubicBezTo>
                    <a:pt x="16250" y="4530"/>
                    <a:pt x="16289" y="3855"/>
                    <a:pt x="16330" y="3205"/>
                  </a:cubicBezTo>
                  <a:cubicBezTo>
                    <a:pt x="16358" y="2781"/>
                    <a:pt x="16017" y="2565"/>
                    <a:pt x="15678" y="2565"/>
                  </a:cubicBezTo>
                  <a:cubicBezTo>
                    <a:pt x="15350" y="2565"/>
                    <a:pt x="15023" y="2767"/>
                    <a:pt x="15034" y="3179"/>
                  </a:cubicBezTo>
                  <a:cubicBezTo>
                    <a:pt x="15050" y="3837"/>
                    <a:pt x="15102" y="4498"/>
                    <a:pt x="15209" y="5149"/>
                  </a:cubicBezTo>
                  <a:cubicBezTo>
                    <a:pt x="15294" y="5661"/>
                    <a:pt x="15276" y="6226"/>
                    <a:pt x="15467" y="6712"/>
                  </a:cubicBezTo>
                  <a:cubicBezTo>
                    <a:pt x="15424" y="6762"/>
                    <a:pt x="15381" y="6811"/>
                    <a:pt x="15341" y="6862"/>
                  </a:cubicBezTo>
                  <a:cubicBezTo>
                    <a:pt x="14642" y="7714"/>
                    <a:pt x="14047" y="8641"/>
                    <a:pt x="13510" y="9601"/>
                  </a:cubicBezTo>
                  <a:cubicBezTo>
                    <a:pt x="13542" y="8821"/>
                    <a:pt x="13531" y="8041"/>
                    <a:pt x="13471" y="7264"/>
                  </a:cubicBezTo>
                  <a:cubicBezTo>
                    <a:pt x="13446" y="6936"/>
                    <a:pt x="13403" y="6610"/>
                    <a:pt x="13350" y="6285"/>
                  </a:cubicBezTo>
                  <a:cubicBezTo>
                    <a:pt x="13593" y="5879"/>
                    <a:pt x="13870" y="5505"/>
                    <a:pt x="14181" y="5121"/>
                  </a:cubicBezTo>
                  <a:cubicBezTo>
                    <a:pt x="14606" y="4595"/>
                    <a:pt x="15086" y="3764"/>
                    <a:pt x="14708" y="3107"/>
                  </a:cubicBezTo>
                  <a:cubicBezTo>
                    <a:pt x="14607" y="2928"/>
                    <a:pt x="14433" y="2842"/>
                    <a:pt x="14257" y="2842"/>
                  </a:cubicBezTo>
                  <a:cubicBezTo>
                    <a:pt x="14084" y="2842"/>
                    <a:pt x="13909" y="2926"/>
                    <a:pt x="13799" y="3088"/>
                  </a:cubicBezTo>
                  <a:cubicBezTo>
                    <a:pt x="13604" y="3376"/>
                    <a:pt x="13592" y="3725"/>
                    <a:pt x="13474" y="4050"/>
                  </a:cubicBezTo>
                  <a:cubicBezTo>
                    <a:pt x="13364" y="4351"/>
                    <a:pt x="13237" y="4662"/>
                    <a:pt x="13092" y="4956"/>
                  </a:cubicBezTo>
                  <a:cubicBezTo>
                    <a:pt x="12943" y="4261"/>
                    <a:pt x="12788" y="3567"/>
                    <a:pt x="12689" y="2867"/>
                  </a:cubicBezTo>
                  <a:cubicBezTo>
                    <a:pt x="12646" y="2555"/>
                    <a:pt x="12380" y="2412"/>
                    <a:pt x="12107" y="2412"/>
                  </a:cubicBezTo>
                  <a:cubicBezTo>
                    <a:pt x="11774" y="2412"/>
                    <a:pt x="11431" y="2625"/>
                    <a:pt x="11467" y="3007"/>
                  </a:cubicBezTo>
                  <a:cubicBezTo>
                    <a:pt x="11598" y="4405"/>
                    <a:pt x="12234" y="5672"/>
                    <a:pt x="12472" y="7050"/>
                  </a:cubicBezTo>
                  <a:cubicBezTo>
                    <a:pt x="12698" y="8375"/>
                    <a:pt x="12588" y="9723"/>
                    <a:pt x="12776" y="11046"/>
                  </a:cubicBezTo>
                  <a:cubicBezTo>
                    <a:pt x="12139" y="12426"/>
                    <a:pt x="11617" y="13876"/>
                    <a:pt x="11044" y="15283"/>
                  </a:cubicBezTo>
                  <a:cubicBezTo>
                    <a:pt x="10955" y="13717"/>
                    <a:pt x="10788" y="12164"/>
                    <a:pt x="10904" y="10582"/>
                  </a:cubicBezTo>
                  <a:cubicBezTo>
                    <a:pt x="10928" y="10255"/>
                    <a:pt x="10963" y="9925"/>
                    <a:pt x="11000" y="9597"/>
                  </a:cubicBezTo>
                  <a:cubicBezTo>
                    <a:pt x="11620" y="8866"/>
                    <a:pt x="12734" y="7900"/>
                    <a:pt x="12215" y="7019"/>
                  </a:cubicBezTo>
                  <a:cubicBezTo>
                    <a:pt x="12118" y="6854"/>
                    <a:pt x="11969" y="6779"/>
                    <a:pt x="11817" y="6779"/>
                  </a:cubicBezTo>
                  <a:cubicBezTo>
                    <a:pt x="11659" y="6779"/>
                    <a:pt x="11496" y="6860"/>
                    <a:pt x="11384" y="7003"/>
                  </a:cubicBezTo>
                  <a:cubicBezTo>
                    <a:pt x="11240" y="7187"/>
                    <a:pt x="11230" y="7396"/>
                    <a:pt x="11159" y="7611"/>
                  </a:cubicBezTo>
                  <a:cubicBezTo>
                    <a:pt x="11144" y="7659"/>
                    <a:pt x="11124" y="7705"/>
                    <a:pt x="11103" y="7753"/>
                  </a:cubicBezTo>
                  <a:cubicBezTo>
                    <a:pt x="11074" y="7103"/>
                    <a:pt x="10940" y="6464"/>
                    <a:pt x="10590" y="5852"/>
                  </a:cubicBezTo>
                  <a:cubicBezTo>
                    <a:pt x="10485" y="5667"/>
                    <a:pt x="10302" y="5588"/>
                    <a:pt x="10117" y="5588"/>
                  </a:cubicBezTo>
                  <a:cubicBezTo>
                    <a:pt x="9773" y="5588"/>
                    <a:pt x="9423" y="5865"/>
                    <a:pt x="9569" y="6259"/>
                  </a:cubicBezTo>
                  <a:cubicBezTo>
                    <a:pt x="10187" y="7921"/>
                    <a:pt x="9840" y="9541"/>
                    <a:pt x="9797" y="11265"/>
                  </a:cubicBezTo>
                  <a:cubicBezTo>
                    <a:pt x="9752" y="13006"/>
                    <a:pt x="9901" y="14815"/>
                    <a:pt x="10551" y="16442"/>
                  </a:cubicBezTo>
                  <a:cubicBezTo>
                    <a:pt x="10073" y="17528"/>
                    <a:pt x="9630" y="18625"/>
                    <a:pt x="9258" y="19752"/>
                  </a:cubicBezTo>
                  <a:cubicBezTo>
                    <a:pt x="9118" y="20178"/>
                    <a:pt x="9021" y="20617"/>
                    <a:pt x="8931" y="21055"/>
                  </a:cubicBezTo>
                  <a:cubicBezTo>
                    <a:pt x="8902" y="20839"/>
                    <a:pt x="8866" y="20623"/>
                    <a:pt x="8828" y="20413"/>
                  </a:cubicBezTo>
                  <a:cubicBezTo>
                    <a:pt x="8625" y="19285"/>
                    <a:pt x="8375" y="18127"/>
                    <a:pt x="8048" y="16998"/>
                  </a:cubicBezTo>
                  <a:cubicBezTo>
                    <a:pt x="8358" y="16344"/>
                    <a:pt x="8654" y="15692"/>
                    <a:pt x="8888" y="14997"/>
                  </a:cubicBezTo>
                  <a:cubicBezTo>
                    <a:pt x="9225" y="13988"/>
                    <a:pt x="9709" y="12875"/>
                    <a:pt x="9741" y="11805"/>
                  </a:cubicBezTo>
                  <a:cubicBezTo>
                    <a:pt x="9752" y="11475"/>
                    <a:pt x="9463" y="11261"/>
                    <a:pt x="9181" y="11261"/>
                  </a:cubicBezTo>
                  <a:cubicBezTo>
                    <a:pt x="9012" y="11261"/>
                    <a:pt x="8846" y="11338"/>
                    <a:pt x="8747" y="11513"/>
                  </a:cubicBezTo>
                  <a:cubicBezTo>
                    <a:pt x="8270" y="12351"/>
                    <a:pt x="8117" y="13402"/>
                    <a:pt x="7890" y="14331"/>
                  </a:cubicBezTo>
                  <a:cubicBezTo>
                    <a:pt x="7784" y="14763"/>
                    <a:pt x="7694" y="15197"/>
                    <a:pt x="7609" y="15630"/>
                  </a:cubicBezTo>
                  <a:cubicBezTo>
                    <a:pt x="7420" y="15105"/>
                    <a:pt x="7211" y="14590"/>
                    <a:pt x="6980" y="14090"/>
                  </a:cubicBezTo>
                  <a:cubicBezTo>
                    <a:pt x="6955" y="14037"/>
                    <a:pt x="6927" y="13995"/>
                    <a:pt x="6894" y="13958"/>
                  </a:cubicBezTo>
                  <a:cubicBezTo>
                    <a:pt x="7479" y="13454"/>
                    <a:pt x="7871" y="12703"/>
                    <a:pt x="8122" y="11992"/>
                  </a:cubicBezTo>
                  <a:cubicBezTo>
                    <a:pt x="8298" y="11490"/>
                    <a:pt x="8350" y="10977"/>
                    <a:pt x="8354" y="10456"/>
                  </a:cubicBezTo>
                  <a:cubicBezTo>
                    <a:pt x="9144" y="9788"/>
                    <a:pt x="9691" y="8617"/>
                    <a:pt x="9666" y="7659"/>
                  </a:cubicBezTo>
                  <a:cubicBezTo>
                    <a:pt x="9658" y="7346"/>
                    <a:pt x="9441" y="7189"/>
                    <a:pt x="9213" y="7189"/>
                  </a:cubicBezTo>
                  <a:cubicBezTo>
                    <a:pt x="9024" y="7189"/>
                    <a:pt x="8826" y="7297"/>
                    <a:pt x="8731" y="7513"/>
                  </a:cubicBezTo>
                  <a:cubicBezTo>
                    <a:pt x="8536" y="7960"/>
                    <a:pt x="8466" y="8447"/>
                    <a:pt x="8293" y="8905"/>
                  </a:cubicBezTo>
                  <a:cubicBezTo>
                    <a:pt x="8277" y="8493"/>
                    <a:pt x="8276" y="8085"/>
                    <a:pt x="8327" y="7681"/>
                  </a:cubicBezTo>
                  <a:cubicBezTo>
                    <a:pt x="8374" y="7318"/>
                    <a:pt x="8075" y="7120"/>
                    <a:pt x="7772" y="7120"/>
                  </a:cubicBezTo>
                  <a:cubicBezTo>
                    <a:pt x="7533" y="7120"/>
                    <a:pt x="7292" y="7243"/>
                    <a:pt x="7215" y="7508"/>
                  </a:cubicBezTo>
                  <a:cubicBezTo>
                    <a:pt x="6865" y="8701"/>
                    <a:pt x="7326" y="9921"/>
                    <a:pt x="7138" y="11129"/>
                  </a:cubicBezTo>
                  <a:cubicBezTo>
                    <a:pt x="7033" y="11802"/>
                    <a:pt x="6694" y="12332"/>
                    <a:pt x="6352" y="12864"/>
                  </a:cubicBezTo>
                  <a:cubicBezTo>
                    <a:pt x="6168" y="12030"/>
                    <a:pt x="5936" y="11203"/>
                    <a:pt x="5725" y="10376"/>
                  </a:cubicBezTo>
                  <a:cubicBezTo>
                    <a:pt x="6274" y="8903"/>
                    <a:pt x="7721" y="7229"/>
                    <a:pt x="7135" y="5711"/>
                  </a:cubicBezTo>
                  <a:cubicBezTo>
                    <a:pt x="7045" y="5478"/>
                    <a:pt x="6835" y="5348"/>
                    <a:pt x="6631" y="5348"/>
                  </a:cubicBezTo>
                  <a:cubicBezTo>
                    <a:pt x="6444" y="5348"/>
                    <a:pt x="6262" y="5456"/>
                    <a:pt x="6180" y="5692"/>
                  </a:cubicBezTo>
                  <a:cubicBezTo>
                    <a:pt x="6029" y="6127"/>
                    <a:pt x="6028" y="6588"/>
                    <a:pt x="5907" y="7035"/>
                  </a:cubicBezTo>
                  <a:cubicBezTo>
                    <a:pt x="5786" y="7481"/>
                    <a:pt x="5603" y="7915"/>
                    <a:pt x="5434" y="8346"/>
                  </a:cubicBezTo>
                  <a:cubicBezTo>
                    <a:pt x="5396" y="8442"/>
                    <a:pt x="5361" y="8540"/>
                    <a:pt x="5329" y="8636"/>
                  </a:cubicBezTo>
                  <a:cubicBezTo>
                    <a:pt x="5267" y="8326"/>
                    <a:pt x="5206" y="8018"/>
                    <a:pt x="5146" y="7710"/>
                  </a:cubicBezTo>
                  <a:cubicBezTo>
                    <a:pt x="5344" y="6519"/>
                    <a:pt x="5645" y="5310"/>
                    <a:pt x="6025" y="4196"/>
                  </a:cubicBezTo>
                  <a:cubicBezTo>
                    <a:pt x="6521" y="2745"/>
                    <a:pt x="8731" y="2213"/>
                    <a:pt x="8885" y="652"/>
                  </a:cubicBezTo>
                  <a:cubicBezTo>
                    <a:pt x="8916" y="336"/>
                    <a:pt x="8618" y="99"/>
                    <a:pt x="8327" y="99"/>
                  </a:cubicBezTo>
                  <a:cubicBezTo>
                    <a:pt x="8240" y="99"/>
                    <a:pt x="8153" y="120"/>
                    <a:pt x="8076" y="166"/>
                  </a:cubicBezTo>
                  <a:cubicBezTo>
                    <a:pt x="7433" y="553"/>
                    <a:pt x="6974" y="1330"/>
                    <a:pt x="6416" y="1847"/>
                  </a:cubicBezTo>
                  <a:cubicBezTo>
                    <a:pt x="6219" y="2027"/>
                    <a:pt x="6035" y="2210"/>
                    <a:pt x="5863" y="2399"/>
                  </a:cubicBezTo>
                  <a:cubicBezTo>
                    <a:pt x="5828" y="2204"/>
                    <a:pt x="5806" y="2007"/>
                    <a:pt x="5792" y="1805"/>
                  </a:cubicBezTo>
                  <a:cubicBezTo>
                    <a:pt x="5761" y="1341"/>
                    <a:pt x="5817" y="849"/>
                    <a:pt x="5711" y="395"/>
                  </a:cubicBezTo>
                  <a:cubicBezTo>
                    <a:pt x="5648" y="134"/>
                    <a:pt x="5415" y="0"/>
                    <a:pt x="51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
            <p:cNvSpPr/>
            <p:nvPr/>
          </p:nvSpPr>
          <p:spPr>
            <a:xfrm>
              <a:off x="2215938" y="4914250"/>
              <a:ext cx="353125" cy="133900"/>
            </a:xfrm>
            <a:custGeom>
              <a:avLst/>
              <a:gdLst/>
              <a:ahLst/>
              <a:cxnLst/>
              <a:rect l="l" t="t" r="r" b="b"/>
              <a:pathLst>
                <a:path w="14125" h="5356" extrusionOk="0">
                  <a:moveTo>
                    <a:pt x="12877" y="1"/>
                  </a:moveTo>
                  <a:cubicBezTo>
                    <a:pt x="12784" y="1065"/>
                    <a:pt x="12454" y="2120"/>
                    <a:pt x="11780" y="3113"/>
                  </a:cubicBezTo>
                  <a:cubicBezTo>
                    <a:pt x="10866" y="4488"/>
                    <a:pt x="9019" y="4545"/>
                    <a:pt x="7455" y="4613"/>
                  </a:cubicBezTo>
                  <a:cubicBezTo>
                    <a:pt x="7440" y="4613"/>
                    <a:pt x="7425" y="4613"/>
                    <a:pt x="7410" y="4613"/>
                  </a:cubicBezTo>
                  <a:cubicBezTo>
                    <a:pt x="6038" y="4613"/>
                    <a:pt x="4418" y="4376"/>
                    <a:pt x="2861" y="4376"/>
                  </a:cubicBezTo>
                  <a:cubicBezTo>
                    <a:pt x="1853" y="4376"/>
                    <a:pt x="872" y="4475"/>
                    <a:pt x="1" y="4801"/>
                  </a:cubicBezTo>
                  <a:cubicBezTo>
                    <a:pt x="1869" y="5295"/>
                    <a:pt x="4653" y="5128"/>
                    <a:pt x="5857" y="5249"/>
                  </a:cubicBezTo>
                  <a:cubicBezTo>
                    <a:pt x="6331" y="5296"/>
                    <a:pt x="7008" y="5356"/>
                    <a:pt x="7776" y="5356"/>
                  </a:cubicBezTo>
                  <a:cubicBezTo>
                    <a:pt x="9694" y="5356"/>
                    <a:pt x="12180" y="4983"/>
                    <a:pt x="13482" y="3120"/>
                  </a:cubicBezTo>
                  <a:cubicBezTo>
                    <a:pt x="14124" y="2204"/>
                    <a:pt x="13776" y="1058"/>
                    <a:pt x="1287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
            <p:cNvSpPr/>
            <p:nvPr/>
          </p:nvSpPr>
          <p:spPr>
            <a:xfrm>
              <a:off x="2169738" y="4869250"/>
              <a:ext cx="368150" cy="165050"/>
            </a:xfrm>
            <a:custGeom>
              <a:avLst/>
              <a:gdLst/>
              <a:ahLst/>
              <a:cxnLst/>
              <a:rect l="l" t="t" r="r" b="b"/>
              <a:pathLst>
                <a:path w="14726" h="6602" extrusionOk="0">
                  <a:moveTo>
                    <a:pt x="12500" y="0"/>
                  </a:moveTo>
                  <a:cubicBezTo>
                    <a:pt x="11994" y="2370"/>
                    <a:pt x="10568" y="4260"/>
                    <a:pt x="7553" y="4487"/>
                  </a:cubicBezTo>
                  <a:cubicBezTo>
                    <a:pt x="6845" y="4454"/>
                    <a:pt x="5996" y="4415"/>
                    <a:pt x="5289" y="4381"/>
                  </a:cubicBezTo>
                  <a:cubicBezTo>
                    <a:pt x="3787" y="4395"/>
                    <a:pt x="2120" y="4841"/>
                    <a:pt x="557" y="4841"/>
                  </a:cubicBezTo>
                  <a:cubicBezTo>
                    <a:pt x="372" y="4841"/>
                    <a:pt x="188" y="4835"/>
                    <a:pt x="6" y="4821"/>
                  </a:cubicBezTo>
                  <a:lnTo>
                    <a:pt x="6" y="4821"/>
                  </a:lnTo>
                  <a:cubicBezTo>
                    <a:pt x="1" y="5064"/>
                    <a:pt x="39" y="5288"/>
                    <a:pt x="132" y="5488"/>
                  </a:cubicBezTo>
                  <a:cubicBezTo>
                    <a:pt x="387" y="6041"/>
                    <a:pt x="1031" y="6385"/>
                    <a:pt x="1850" y="6601"/>
                  </a:cubicBezTo>
                  <a:cubicBezTo>
                    <a:pt x="2721" y="6275"/>
                    <a:pt x="3703" y="6176"/>
                    <a:pt x="4711" y="6176"/>
                  </a:cubicBezTo>
                  <a:cubicBezTo>
                    <a:pt x="6268" y="6176"/>
                    <a:pt x="7888" y="6413"/>
                    <a:pt x="9260" y="6413"/>
                  </a:cubicBezTo>
                  <a:cubicBezTo>
                    <a:pt x="9275" y="6413"/>
                    <a:pt x="9290" y="6413"/>
                    <a:pt x="9306" y="6413"/>
                  </a:cubicBezTo>
                  <a:cubicBezTo>
                    <a:pt x="10868" y="6344"/>
                    <a:pt x="12714" y="6288"/>
                    <a:pt x="13630" y="4913"/>
                  </a:cubicBezTo>
                  <a:cubicBezTo>
                    <a:pt x="14302" y="3920"/>
                    <a:pt x="14634" y="2866"/>
                    <a:pt x="14726" y="1801"/>
                  </a:cubicBezTo>
                  <a:cubicBezTo>
                    <a:pt x="14164" y="1140"/>
                    <a:pt x="13387" y="513"/>
                    <a:pt x="125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3"/>
            <p:cNvSpPr/>
            <p:nvPr/>
          </p:nvSpPr>
          <p:spPr>
            <a:xfrm>
              <a:off x="2169888" y="4836925"/>
              <a:ext cx="312375" cy="153425"/>
            </a:xfrm>
            <a:custGeom>
              <a:avLst/>
              <a:gdLst/>
              <a:ahLst/>
              <a:cxnLst/>
              <a:rect l="l" t="t" r="r" b="b"/>
              <a:pathLst>
                <a:path w="12495" h="6137" extrusionOk="0">
                  <a:moveTo>
                    <a:pt x="8098" y="0"/>
                  </a:moveTo>
                  <a:cubicBezTo>
                    <a:pt x="7657" y="0"/>
                    <a:pt x="7227" y="47"/>
                    <a:pt x="6815" y="147"/>
                  </a:cubicBezTo>
                  <a:cubicBezTo>
                    <a:pt x="3115" y="1047"/>
                    <a:pt x="43" y="4164"/>
                    <a:pt x="0" y="6117"/>
                  </a:cubicBezTo>
                  <a:cubicBezTo>
                    <a:pt x="178" y="6131"/>
                    <a:pt x="358" y="6137"/>
                    <a:pt x="539" y="6137"/>
                  </a:cubicBezTo>
                  <a:cubicBezTo>
                    <a:pt x="2105" y="6137"/>
                    <a:pt x="3777" y="5688"/>
                    <a:pt x="5283" y="5675"/>
                  </a:cubicBezTo>
                  <a:cubicBezTo>
                    <a:pt x="5990" y="5709"/>
                    <a:pt x="6839" y="5748"/>
                    <a:pt x="7547" y="5781"/>
                  </a:cubicBezTo>
                  <a:cubicBezTo>
                    <a:pt x="10563" y="5556"/>
                    <a:pt x="11988" y="3664"/>
                    <a:pt x="12494" y="1294"/>
                  </a:cubicBezTo>
                  <a:cubicBezTo>
                    <a:pt x="11158" y="520"/>
                    <a:pt x="9572" y="0"/>
                    <a:pt x="80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
            <p:cNvSpPr/>
            <p:nvPr/>
          </p:nvSpPr>
          <p:spPr>
            <a:xfrm>
              <a:off x="2190238" y="4912725"/>
              <a:ext cx="71100" cy="41250"/>
            </a:xfrm>
            <a:custGeom>
              <a:avLst/>
              <a:gdLst/>
              <a:ahLst/>
              <a:cxnLst/>
              <a:rect l="l" t="t" r="r" b="b"/>
              <a:pathLst>
                <a:path w="2844" h="1650" extrusionOk="0">
                  <a:moveTo>
                    <a:pt x="2411" y="0"/>
                  </a:moveTo>
                  <a:cubicBezTo>
                    <a:pt x="2218" y="0"/>
                    <a:pt x="1985" y="70"/>
                    <a:pt x="1807" y="217"/>
                  </a:cubicBezTo>
                  <a:cubicBezTo>
                    <a:pt x="1807" y="217"/>
                    <a:pt x="1" y="1587"/>
                    <a:pt x="1035" y="1647"/>
                  </a:cubicBezTo>
                  <a:cubicBezTo>
                    <a:pt x="1065" y="1648"/>
                    <a:pt x="1095" y="1649"/>
                    <a:pt x="1124" y="1649"/>
                  </a:cubicBezTo>
                  <a:cubicBezTo>
                    <a:pt x="2101" y="1649"/>
                    <a:pt x="2609" y="693"/>
                    <a:pt x="2758" y="327"/>
                  </a:cubicBezTo>
                  <a:cubicBezTo>
                    <a:pt x="2843" y="115"/>
                    <a:pt x="2660" y="0"/>
                    <a:pt x="24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3"/>
            <p:cNvSpPr/>
            <p:nvPr/>
          </p:nvSpPr>
          <p:spPr>
            <a:xfrm>
              <a:off x="2270988" y="4901975"/>
              <a:ext cx="48375" cy="28050"/>
            </a:xfrm>
            <a:custGeom>
              <a:avLst/>
              <a:gdLst/>
              <a:ahLst/>
              <a:cxnLst/>
              <a:rect l="l" t="t" r="r" b="b"/>
              <a:pathLst>
                <a:path w="1935" h="1122" extrusionOk="0">
                  <a:moveTo>
                    <a:pt x="1641" y="0"/>
                  </a:moveTo>
                  <a:cubicBezTo>
                    <a:pt x="1509" y="0"/>
                    <a:pt x="1351" y="47"/>
                    <a:pt x="1230" y="148"/>
                  </a:cubicBezTo>
                  <a:cubicBezTo>
                    <a:pt x="1230" y="148"/>
                    <a:pt x="1" y="1079"/>
                    <a:pt x="706" y="1120"/>
                  </a:cubicBezTo>
                  <a:cubicBezTo>
                    <a:pt x="727" y="1121"/>
                    <a:pt x="747" y="1122"/>
                    <a:pt x="768" y="1122"/>
                  </a:cubicBezTo>
                  <a:cubicBezTo>
                    <a:pt x="1432" y="1122"/>
                    <a:pt x="1777" y="472"/>
                    <a:pt x="1877" y="223"/>
                  </a:cubicBezTo>
                  <a:cubicBezTo>
                    <a:pt x="1934" y="78"/>
                    <a:pt x="1810" y="0"/>
                    <a:pt x="16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3"/>
            <p:cNvSpPr/>
            <p:nvPr/>
          </p:nvSpPr>
          <p:spPr>
            <a:xfrm>
              <a:off x="2322188" y="4857650"/>
              <a:ext cx="52025" cy="24800"/>
            </a:xfrm>
            <a:custGeom>
              <a:avLst/>
              <a:gdLst/>
              <a:ahLst/>
              <a:cxnLst/>
              <a:rect l="l" t="t" r="r" b="b"/>
              <a:pathLst>
                <a:path w="2081" h="992" extrusionOk="0">
                  <a:moveTo>
                    <a:pt x="1694" y="0"/>
                  </a:moveTo>
                  <a:cubicBezTo>
                    <a:pt x="1585" y="0"/>
                    <a:pt x="1464" y="27"/>
                    <a:pt x="1361" y="89"/>
                  </a:cubicBezTo>
                  <a:cubicBezTo>
                    <a:pt x="1361" y="89"/>
                    <a:pt x="1" y="819"/>
                    <a:pt x="690" y="968"/>
                  </a:cubicBezTo>
                  <a:cubicBezTo>
                    <a:pt x="764" y="984"/>
                    <a:pt x="834" y="992"/>
                    <a:pt x="903" y="992"/>
                  </a:cubicBezTo>
                  <a:cubicBezTo>
                    <a:pt x="1475" y="992"/>
                    <a:pt x="1860" y="474"/>
                    <a:pt x="1987" y="262"/>
                  </a:cubicBezTo>
                  <a:cubicBezTo>
                    <a:pt x="2081" y="106"/>
                    <a:pt x="1910" y="0"/>
                    <a:pt x="16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
            <p:cNvSpPr/>
            <p:nvPr/>
          </p:nvSpPr>
          <p:spPr>
            <a:xfrm>
              <a:off x="2248838" y="4867725"/>
              <a:ext cx="72625" cy="30150"/>
            </a:xfrm>
            <a:custGeom>
              <a:avLst/>
              <a:gdLst/>
              <a:ahLst/>
              <a:cxnLst/>
              <a:rect l="l" t="t" r="r" b="b"/>
              <a:pathLst>
                <a:path w="2905" h="1206" extrusionOk="0">
                  <a:moveTo>
                    <a:pt x="2276" y="0"/>
                  </a:moveTo>
                  <a:cubicBezTo>
                    <a:pt x="2161" y="0"/>
                    <a:pt x="2040" y="22"/>
                    <a:pt x="1929" y="70"/>
                  </a:cubicBezTo>
                  <a:cubicBezTo>
                    <a:pt x="1929" y="70"/>
                    <a:pt x="0" y="817"/>
                    <a:pt x="892" y="1130"/>
                  </a:cubicBezTo>
                  <a:cubicBezTo>
                    <a:pt x="1043" y="1183"/>
                    <a:pt x="1188" y="1206"/>
                    <a:pt x="1327" y="1206"/>
                  </a:cubicBezTo>
                  <a:cubicBezTo>
                    <a:pt x="2013" y="1206"/>
                    <a:pt x="2544" y="650"/>
                    <a:pt x="2734" y="406"/>
                  </a:cubicBezTo>
                  <a:cubicBezTo>
                    <a:pt x="2904" y="187"/>
                    <a:pt x="2616" y="0"/>
                    <a:pt x="227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3" name="Google Shape;233;p3"/>
          <p:cNvSpPr/>
          <p:nvPr/>
        </p:nvSpPr>
        <p:spPr>
          <a:xfrm rot="664168">
            <a:off x="3115428" y="4715412"/>
            <a:ext cx="689578" cy="365277"/>
          </a:xfrm>
          <a:custGeom>
            <a:avLst/>
            <a:gdLst/>
            <a:ahLst/>
            <a:cxnLst/>
            <a:rect l="l" t="t" r="r" b="b"/>
            <a:pathLst>
              <a:path w="27583" h="14611" extrusionOk="0">
                <a:moveTo>
                  <a:pt x="7437" y="1"/>
                </a:moveTo>
                <a:cubicBezTo>
                  <a:pt x="6713" y="594"/>
                  <a:pt x="6555" y="1666"/>
                  <a:pt x="6759" y="2580"/>
                </a:cubicBezTo>
                <a:cubicBezTo>
                  <a:pt x="6961" y="3495"/>
                  <a:pt x="7453" y="4313"/>
                  <a:pt x="7840" y="5165"/>
                </a:cubicBezTo>
                <a:cubicBezTo>
                  <a:pt x="8853" y="7408"/>
                  <a:pt x="9138" y="9973"/>
                  <a:pt x="8639" y="12381"/>
                </a:cubicBezTo>
                <a:cubicBezTo>
                  <a:pt x="8524" y="12511"/>
                  <a:pt x="8363" y="12568"/>
                  <a:pt x="8194" y="12568"/>
                </a:cubicBezTo>
                <a:cubicBezTo>
                  <a:pt x="7954" y="12568"/>
                  <a:pt x="7698" y="12453"/>
                  <a:pt x="7536" y="12269"/>
                </a:cubicBezTo>
                <a:cubicBezTo>
                  <a:pt x="7259" y="11954"/>
                  <a:pt x="7185" y="11517"/>
                  <a:pt x="7119" y="11104"/>
                </a:cubicBezTo>
                <a:cubicBezTo>
                  <a:pt x="6954" y="10053"/>
                  <a:pt x="6791" y="9003"/>
                  <a:pt x="6625" y="7953"/>
                </a:cubicBezTo>
                <a:cubicBezTo>
                  <a:pt x="5951" y="8014"/>
                  <a:pt x="5662" y="8875"/>
                  <a:pt x="5776" y="9542"/>
                </a:cubicBezTo>
                <a:cubicBezTo>
                  <a:pt x="5891" y="10210"/>
                  <a:pt x="6241" y="10844"/>
                  <a:pt x="6196" y="11518"/>
                </a:cubicBezTo>
                <a:cubicBezTo>
                  <a:pt x="6160" y="12056"/>
                  <a:pt x="5669" y="12596"/>
                  <a:pt x="5190" y="12596"/>
                </a:cubicBezTo>
                <a:cubicBezTo>
                  <a:pt x="5068" y="12596"/>
                  <a:pt x="4947" y="12561"/>
                  <a:pt x="4835" y="12481"/>
                </a:cubicBezTo>
                <a:cubicBezTo>
                  <a:pt x="4614" y="12326"/>
                  <a:pt x="4511" y="12053"/>
                  <a:pt x="4443" y="11790"/>
                </a:cubicBezTo>
                <a:cubicBezTo>
                  <a:pt x="3714" y="8991"/>
                  <a:pt x="5671" y="5849"/>
                  <a:pt x="4444" y="3230"/>
                </a:cubicBezTo>
                <a:cubicBezTo>
                  <a:pt x="4361" y="3051"/>
                  <a:pt x="4240" y="2859"/>
                  <a:pt x="4046" y="2818"/>
                </a:cubicBezTo>
                <a:cubicBezTo>
                  <a:pt x="4020" y="2812"/>
                  <a:pt x="3994" y="2809"/>
                  <a:pt x="3969" y="2809"/>
                </a:cubicBezTo>
                <a:cubicBezTo>
                  <a:pt x="3756" y="2809"/>
                  <a:pt x="3566" y="3000"/>
                  <a:pt x="3463" y="3198"/>
                </a:cubicBezTo>
                <a:cubicBezTo>
                  <a:pt x="2851" y="4373"/>
                  <a:pt x="3869" y="5874"/>
                  <a:pt x="3374" y="7102"/>
                </a:cubicBezTo>
                <a:cubicBezTo>
                  <a:pt x="2366" y="6695"/>
                  <a:pt x="1598" y="5745"/>
                  <a:pt x="1413" y="4674"/>
                </a:cubicBezTo>
                <a:cubicBezTo>
                  <a:pt x="1315" y="4117"/>
                  <a:pt x="1189" y="3353"/>
                  <a:pt x="626" y="3343"/>
                </a:cubicBezTo>
                <a:lnTo>
                  <a:pt x="626" y="3343"/>
                </a:lnTo>
                <a:cubicBezTo>
                  <a:pt x="408" y="4167"/>
                  <a:pt x="492" y="5069"/>
                  <a:pt x="858" y="5839"/>
                </a:cubicBezTo>
                <a:cubicBezTo>
                  <a:pt x="1363" y="6899"/>
                  <a:pt x="2349" y="7661"/>
                  <a:pt x="2911" y="8692"/>
                </a:cubicBezTo>
                <a:cubicBezTo>
                  <a:pt x="3245" y="9303"/>
                  <a:pt x="3934" y="11592"/>
                  <a:pt x="3039" y="12064"/>
                </a:cubicBezTo>
                <a:cubicBezTo>
                  <a:pt x="3007" y="12081"/>
                  <a:pt x="2971" y="12089"/>
                  <a:pt x="2933" y="12089"/>
                </a:cubicBezTo>
                <a:cubicBezTo>
                  <a:pt x="2269" y="12089"/>
                  <a:pt x="681" y="9758"/>
                  <a:pt x="688" y="9750"/>
                </a:cubicBezTo>
                <a:lnTo>
                  <a:pt x="688" y="9750"/>
                </a:lnTo>
                <a:cubicBezTo>
                  <a:pt x="1" y="10474"/>
                  <a:pt x="451" y="11655"/>
                  <a:pt x="930" y="12532"/>
                </a:cubicBezTo>
                <a:cubicBezTo>
                  <a:pt x="1365" y="13332"/>
                  <a:pt x="1877" y="14196"/>
                  <a:pt x="2739" y="14490"/>
                </a:cubicBezTo>
                <a:cubicBezTo>
                  <a:pt x="3012" y="14583"/>
                  <a:pt x="3298" y="14610"/>
                  <a:pt x="3588" y="14610"/>
                </a:cubicBezTo>
                <a:cubicBezTo>
                  <a:pt x="3780" y="14610"/>
                  <a:pt x="3973" y="14598"/>
                  <a:pt x="4163" y="14586"/>
                </a:cubicBezTo>
                <a:cubicBezTo>
                  <a:pt x="10807" y="14167"/>
                  <a:pt x="17614" y="13709"/>
                  <a:pt x="23690" y="10993"/>
                </a:cubicBezTo>
                <a:cubicBezTo>
                  <a:pt x="25557" y="10157"/>
                  <a:pt x="27568" y="8741"/>
                  <a:pt x="27582" y="6694"/>
                </a:cubicBezTo>
                <a:cubicBezTo>
                  <a:pt x="27373" y="6466"/>
                  <a:pt x="27066" y="6354"/>
                  <a:pt x="26758" y="6354"/>
                </a:cubicBezTo>
                <a:cubicBezTo>
                  <a:pt x="26424" y="6354"/>
                  <a:pt x="26089" y="6486"/>
                  <a:pt x="25878" y="6748"/>
                </a:cubicBezTo>
                <a:cubicBezTo>
                  <a:pt x="25752" y="6387"/>
                  <a:pt x="25895" y="5992"/>
                  <a:pt x="26041" y="5638"/>
                </a:cubicBezTo>
                <a:cubicBezTo>
                  <a:pt x="26189" y="5284"/>
                  <a:pt x="26344" y="4899"/>
                  <a:pt x="26240" y="4529"/>
                </a:cubicBezTo>
                <a:cubicBezTo>
                  <a:pt x="26166" y="4268"/>
                  <a:pt x="25888" y="4061"/>
                  <a:pt x="25636" y="4061"/>
                </a:cubicBezTo>
                <a:cubicBezTo>
                  <a:pt x="25534" y="4061"/>
                  <a:pt x="25436" y="4095"/>
                  <a:pt x="25358" y="4173"/>
                </a:cubicBezTo>
                <a:cubicBezTo>
                  <a:pt x="25256" y="4274"/>
                  <a:pt x="25213" y="4419"/>
                  <a:pt x="25179" y="4560"/>
                </a:cubicBezTo>
                <a:cubicBezTo>
                  <a:pt x="25001" y="5289"/>
                  <a:pt x="24935" y="6042"/>
                  <a:pt x="24984" y="6789"/>
                </a:cubicBezTo>
                <a:cubicBezTo>
                  <a:pt x="25031" y="7548"/>
                  <a:pt x="25196" y="8335"/>
                  <a:pt x="24942" y="9053"/>
                </a:cubicBezTo>
                <a:cubicBezTo>
                  <a:pt x="24751" y="9598"/>
                  <a:pt x="24185" y="10052"/>
                  <a:pt x="23648" y="10052"/>
                </a:cubicBezTo>
                <a:cubicBezTo>
                  <a:pt x="23478" y="10052"/>
                  <a:pt x="23311" y="10007"/>
                  <a:pt x="23160" y="9905"/>
                </a:cubicBezTo>
                <a:cubicBezTo>
                  <a:pt x="22656" y="9566"/>
                  <a:pt x="22626" y="8858"/>
                  <a:pt x="22514" y="8263"/>
                </a:cubicBezTo>
                <a:cubicBezTo>
                  <a:pt x="22401" y="7665"/>
                  <a:pt x="22155" y="7092"/>
                  <a:pt x="21799" y="6599"/>
                </a:cubicBezTo>
                <a:cubicBezTo>
                  <a:pt x="21652" y="6396"/>
                  <a:pt x="21410" y="6194"/>
                  <a:pt x="21185" y="6194"/>
                </a:cubicBezTo>
                <a:cubicBezTo>
                  <a:pt x="21114" y="6194"/>
                  <a:pt x="21046" y="6213"/>
                  <a:pt x="20982" y="6259"/>
                </a:cubicBezTo>
                <a:cubicBezTo>
                  <a:pt x="20812" y="6377"/>
                  <a:pt x="20786" y="6616"/>
                  <a:pt x="20793" y="6823"/>
                </a:cubicBezTo>
                <a:cubicBezTo>
                  <a:pt x="20817" y="7580"/>
                  <a:pt x="21065" y="8327"/>
                  <a:pt x="21496" y="8947"/>
                </a:cubicBezTo>
                <a:cubicBezTo>
                  <a:pt x="21838" y="9437"/>
                  <a:pt x="22321" y="9978"/>
                  <a:pt x="22132" y="10545"/>
                </a:cubicBezTo>
                <a:cubicBezTo>
                  <a:pt x="21965" y="11045"/>
                  <a:pt x="21371" y="11238"/>
                  <a:pt x="20851" y="11328"/>
                </a:cubicBezTo>
                <a:cubicBezTo>
                  <a:pt x="20103" y="11459"/>
                  <a:pt x="19343" y="11524"/>
                  <a:pt x="18583" y="11524"/>
                </a:cubicBezTo>
                <a:cubicBezTo>
                  <a:pt x="17949" y="11524"/>
                  <a:pt x="17316" y="11479"/>
                  <a:pt x="16689" y="11388"/>
                </a:cubicBezTo>
                <a:cubicBezTo>
                  <a:pt x="16411" y="11348"/>
                  <a:pt x="16116" y="11288"/>
                  <a:pt x="15918" y="11088"/>
                </a:cubicBezTo>
                <a:cubicBezTo>
                  <a:pt x="15599" y="10763"/>
                  <a:pt x="15679" y="10234"/>
                  <a:pt x="15780" y="9790"/>
                </a:cubicBezTo>
                <a:cubicBezTo>
                  <a:pt x="16006" y="8803"/>
                  <a:pt x="16232" y="7815"/>
                  <a:pt x="16459" y="6828"/>
                </a:cubicBezTo>
                <a:cubicBezTo>
                  <a:pt x="16532" y="6510"/>
                  <a:pt x="16604" y="6173"/>
                  <a:pt x="16510" y="5860"/>
                </a:cubicBezTo>
                <a:cubicBezTo>
                  <a:pt x="16428" y="5588"/>
                  <a:pt x="16172" y="5350"/>
                  <a:pt x="15901" y="5350"/>
                </a:cubicBezTo>
                <a:cubicBezTo>
                  <a:pt x="15859" y="5350"/>
                  <a:pt x="15818" y="5356"/>
                  <a:pt x="15776" y="5367"/>
                </a:cubicBezTo>
                <a:cubicBezTo>
                  <a:pt x="14990" y="5590"/>
                  <a:pt x="15674" y="7160"/>
                  <a:pt x="14924" y="7481"/>
                </a:cubicBezTo>
                <a:cubicBezTo>
                  <a:pt x="14762" y="6753"/>
                  <a:pt x="14500" y="6046"/>
                  <a:pt x="14147" y="5388"/>
                </a:cubicBezTo>
                <a:cubicBezTo>
                  <a:pt x="13546" y="5482"/>
                  <a:pt x="13453" y="6323"/>
                  <a:pt x="13636" y="6904"/>
                </a:cubicBezTo>
                <a:cubicBezTo>
                  <a:pt x="13858" y="7607"/>
                  <a:pt x="14253" y="8247"/>
                  <a:pt x="14500" y="8943"/>
                </a:cubicBezTo>
                <a:cubicBezTo>
                  <a:pt x="14745" y="9640"/>
                  <a:pt x="14824" y="10457"/>
                  <a:pt x="14430" y="11083"/>
                </a:cubicBezTo>
                <a:cubicBezTo>
                  <a:pt x="14186" y="11471"/>
                  <a:pt x="13711" y="11714"/>
                  <a:pt x="13267" y="11714"/>
                </a:cubicBezTo>
                <a:cubicBezTo>
                  <a:pt x="12994" y="11714"/>
                  <a:pt x="12732" y="11622"/>
                  <a:pt x="12542" y="11416"/>
                </a:cubicBezTo>
                <a:cubicBezTo>
                  <a:pt x="11860" y="10678"/>
                  <a:pt x="12615" y="9556"/>
                  <a:pt x="12920" y="8601"/>
                </a:cubicBezTo>
                <a:cubicBezTo>
                  <a:pt x="13134" y="7933"/>
                  <a:pt x="13101" y="7191"/>
                  <a:pt x="12829" y="6545"/>
                </a:cubicBezTo>
                <a:cubicBezTo>
                  <a:pt x="11808" y="7088"/>
                  <a:pt x="11505" y="8393"/>
                  <a:pt x="11404" y="9545"/>
                </a:cubicBezTo>
                <a:cubicBezTo>
                  <a:pt x="11304" y="10696"/>
                  <a:pt x="11251" y="11967"/>
                  <a:pt x="10455" y="12807"/>
                </a:cubicBezTo>
                <a:cubicBezTo>
                  <a:pt x="9823" y="10666"/>
                  <a:pt x="9633" y="8424"/>
                  <a:pt x="9446" y="6200"/>
                </a:cubicBezTo>
                <a:cubicBezTo>
                  <a:pt x="9383" y="5438"/>
                  <a:pt x="9327" y="4628"/>
                  <a:pt x="9685" y="3952"/>
                </a:cubicBezTo>
                <a:cubicBezTo>
                  <a:pt x="9913" y="3518"/>
                  <a:pt x="10313" y="3029"/>
                  <a:pt x="10063" y="2605"/>
                </a:cubicBezTo>
                <a:cubicBezTo>
                  <a:pt x="9951" y="2414"/>
                  <a:pt x="9734" y="2326"/>
                  <a:pt x="9509" y="2326"/>
                </a:cubicBezTo>
                <a:cubicBezTo>
                  <a:pt x="9362" y="2326"/>
                  <a:pt x="9212" y="2363"/>
                  <a:pt x="9086" y="2434"/>
                </a:cubicBezTo>
                <a:cubicBezTo>
                  <a:pt x="8768" y="2615"/>
                  <a:pt x="8565" y="2942"/>
                  <a:pt x="8376" y="3255"/>
                </a:cubicBezTo>
                <a:cubicBezTo>
                  <a:pt x="8063" y="2171"/>
                  <a:pt x="7751" y="1085"/>
                  <a:pt x="74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3"/>
          <p:cNvSpPr/>
          <p:nvPr/>
        </p:nvSpPr>
        <p:spPr>
          <a:xfrm rot="1402252">
            <a:off x="1445098" y="4666817"/>
            <a:ext cx="689608" cy="365292"/>
          </a:xfrm>
          <a:custGeom>
            <a:avLst/>
            <a:gdLst/>
            <a:ahLst/>
            <a:cxnLst/>
            <a:rect l="l" t="t" r="r" b="b"/>
            <a:pathLst>
              <a:path w="27583" h="14611" extrusionOk="0">
                <a:moveTo>
                  <a:pt x="7437" y="1"/>
                </a:moveTo>
                <a:cubicBezTo>
                  <a:pt x="6713" y="594"/>
                  <a:pt x="6555" y="1666"/>
                  <a:pt x="6759" y="2580"/>
                </a:cubicBezTo>
                <a:cubicBezTo>
                  <a:pt x="6961" y="3495"/>
                  <a:pt x="7453" y="4313"/>
                  <a:pt x="7840" y="5165"/>
                </a:cubicBezTo>
                <a:cubicBezTo>
                  <a:pt x="8853" y="7408"/>
                  <a:pt x="9138" y="9973"/>
                  <a:pt x="8639" y="12381"/>
                </a:cubicBezTo>
                <a:cubicBezTo>
                  <a:pt x="8524" y="12511"/>
                  <a:pt x="8363" y="12568"/>
                  <a:pt x="8194" y="12568"/>
                </a:cubicBezTo>
                <a:cubicBezTo>
                  <a:pt x="7954" y="12568"/>
                  <a:pt x="7698" y="12453"/>
                  <a:pt x="7536" y="12269"/>
                </a:cubicBezTo>
                <a:cubicBezTo>
                  <a:pt x="7259" y="11954"/>
                  <a:pt x="7185" y="11517"/>
                  <a:pt x="7119" y="11104"/>
                </a:cubicBezTo>
                <a:cubicBezTo>
                  <a:pt x="6954" y="10053"/>
                  <a:pt x="6791" y="9003"/>
                  <a:pt x="6625" y="7953"/>
                </a:cubicBezTo>
                <a:cubicBezTo>
                  <a:pt x="5951" y="8014"/>
                  <a:pt x="5662" y="8875"/>
                  <a:pt x="5776" y="9542"/>
                </a:cubicBezTo>
                <a:cubicBezTo>
                  <a:pt x="5891" y="10210"/>
                  <a:pt x="6241" y="10844"/>
                  <a:pt x="6196" y="11518"/>
                </a:cubicBezTo>
                <a:cubicBezTo>
                  <a:pt x="6160" y="12056"/>
                  <a:pt x="5669" y="12596"/>
                  <a:pt x="5190" y="12596"/>
                </a:cubicBezTo>
                <a:cubicBezTo>
                  <a:pt x="5068" y="12596"/>
                  <a:pt x="4947" y="12561"/>
                  <a:pt x="4835" y="12481"/>
                </a:cubicBezTo>
                <a:cubicBezTo>
                  <a:pt x="4614" y="12326"/>
                  <a:pt x="4511" y="12053"/>
                  <a:pt x="4443" y="11790"/>
                </a:cubicBezTo>
                <a:cubicBezTo>
                  <a:pt x="3714" y="8991"/>
                  <a:pt x="5671" y="5849"/>
                  <a:pt x="4444" y="3230"/>
                </a:cubicBezTo>
                <a:cubicBezTo>
                  <a:pt x="4361" y="3051"/>
                  <a:pt x="4240" y="2859"/>
                  <a:pt x="4046" y="2818"/>
                </a:cubicBezTo>
                <a:cubicBezTo>
                  <a:pt x="4020" y="2812"/>
                  <a:pt x="3994" y="2809"/>
                  <a:pt x="3969" y="2809"/>
                </a:cubicBezTo>
                <a:cubicBezTo>
                  <a:pt x="3756" y="2809"/>
                  <a:pt x="3566" y="3000"/>
                  <a:pt x="3463" y="3198"/>
                </a:cubicBezTo>
                <a:cubicBezTo>
                  <a:pt x="2851" y="4373"/>
                  <a:pt x="3869" y="5874"/>
                  <a:pt x="3374" y="7102"/>
                </a:cubicBezTo>
                <a:cubicBezTo>
                  <a:pt x="2366" y="6695"/>
                  <a:pt x="1598" y="5745"/>
                  <a:pt x="1413" y="4674"/>
                </a:cubicBezTo>
                <a:cubicBezTo>
                  <a:pt x="1315" y="4117"/>
                  <a:pt x="1189" y="3353"/>
                  <a:pt x="626" y="3343"/>
                </a:cubicBezTo>
                <a:lnTo>
                  <a:pt x="626" y="3343"/>
                </a:lnTo>
                <a:cubicBezTo>
                  <a:pt x="408" y="4167"/>
                  <a:pt x="492" y="5069"/>
                  <a:pt x="858" y="5839"/>
                </a:cubicBezTo>
                <a:cubicBezTo>
                  <a:pt x="1363" y="6899"/>
                  <a:pt x="2349" y="7661"/>
                  <a:pt x="2911" y="8692"/>
                </a:cubicBezTo>
                <a:cubicBezTo>
                  <a:pt x="3245" y="9303"/>
                  <a:pt x="3934" y="11592"/>
                  <a:pt x="3039" y="12064"/>
                </a:cubicBezTo>
                <a:cubicBezTo>
                  <a:pt x="3007" y="12081"/>
                  <a:pt x="2971" y="12089"/>
                  <a:pt x="2933" y="12089"/>
                </a:cubicBezTo>
                <a:cubicBezTo>
                  <a:pt x="2269" y="12089"/>
                  <a:pt x="681" y="9758"/>
                  <a:pt x="688" y="9750"/>
                </a:cubicBezTo>
                <a:lnTo>
                  <a:pt x="688" y="9750"/>
                </a:lnTo>
                <a:cubicBezTo>
                  <a:pt x="1" y="10474"/>
                  <a:pt x="451" y="11655"/>
                  <a:pt x="930" y="12532"/>
                </a:cubicBezTo>
                <a:cubicBezTo>
                  <a:pt x="1365" y="13332"/>
                  <a:pt x="1877" y="14196"/>
                  <a:pt x="2739" y="14490"/>
                </a:cubicBezTo>
                <a:cubicBezTo>
                  <a:pt x="3012" y="14583"/>
                  <a:pt x="3298" y="14610"/>
                  <a:pt x="3588" y="14610"/>
                </a:cubicBezTo>
                <a:cubicBezTo>
                  <a:pt x="3780" y="14610"/>
                  <a:pt x="3973" y="14598"/>
                  <a:pt x="4163" y="14586"/>
                </a:cubicBezTo>
                <a:cubicBezTo>
                  <a:pt x="10807" y="14167"/>
                  <a:pt x="17614" y="13709"/>
                  <a:pt x="23690" y="10993"/>
                </a:cubicBezTo>
                <a:cubicBezTo>
                  <a:pt x="25557" y="10157"/>
                  <a:pt x="27568" y="8741"/>
                  <a:pt x="27582" y="6694"/>
                </a:cubicBezTo>
                <a:cubicBezTo>
                  <a:pt x="27373" y="6466"/>
                  <a:pt x="27066" y="6354"/>
                  <a:pt x="26758" y="6354"/>
                </a:cubicBezTo>
                <a:cubicBezTo>
                  <a:pt x="26424" y="6354"/>
                  <a:pt x="26089" y="6486"/>
                  <a:pt x="25878" y="6748"/>
                </a:cubicBezTo>
                <a:cubicBezTo>
                  <a:pt x="25752" y="6387"/>
                  <a:pt x="25895" y="5992"/>
                  <a:pt x="26041" y="5638"/>
                </a:cubicBezTo>
                <a:cubicBezTo>
                  <a:pt x="26189" y="5284"/>
                  <a:pt x="26344" y="4899"/>
                  <a:pt x="26240" y="4529"/>
                </a:cubicBezTo>
                <a:cubicBezTo>
                  <a:pt x="26166" y="4268"/>
                  <a:pt x="25888" y="4061"/>
                  <a:pt x="25636" y="4061"/>
                </a:cubicBezTo>
                <a:cubicBezTo>
                  <a:pt x="25534" y="4061"/>
                  <a:pt x="25436" y="4095"/>
                  <a:pt x="25358" y="4173"/>
                </a:cubicBezTo>
                <a:cubicBezTo>
                  <a:pt x="25256" y="4274"/>
                  <a:pt x="25213" y="4419"/>
                  <a:pt x="25179" y="4560"/>
                </a:cubicBezTo>
                <a:cubicBezTo>
                  <a:pt x="25001" y="5289"/>
                  <a:pt x="24935" y="6042"/>
                  <a:pt x="24984" y="6789"/>
                </a:cubicBezTo>
                <a:cubicBezTo>
                  <a:pt x="25031" y="7548"/>
                  <a:pt x="25196" y="8335"/>
                  <a:pt x="24942" y="9053"/>
                </a:cubicBezTo>
                <a:cubicBezTo>
                  <a:pt x="24751" y="9598"/>
                  <a:pt x="24185" y="10052"/>
                  <a:pt x="23648" y="10052"/>
                </a:cubicBezTo>
                <a:cubicBezTo>
                  <a:pt x="23478" y="10052"/>
                  <a:pt x="23311" y="10007"/>
                  <a:pt x="23160" y="9905"/>
                </a:cubicBezTo>
                <a:cubicBezTo>
                  <a:pt x="22656" y="9566"/>
                  <a:pt x="22626" y="8858"/>
                  <a:pt x="22514" y="8263"/>
                </a:cubicBezTo>
                <a:cubicBezTo>
                  <a:pt x="22401" y="7665"/>
                  <a:pt x="22155" y="7092"/>
                  <a:pt x="21799" y="6599"/>
                </a:cubicBezTo>
                <a:cubicBezTo>
                  <a:pt x="21652" y="6396"/>
                  <a:pt x="21410" y="6194"/>
                  <a:pt x="21185" y="6194"/>
                </a:cubicBezTo>
                <a:cubicBezTo>
                  <a:pt x="21114" y="6194"/>
                  <a:pt x="21046" y="6213"/>
                  <a:pt x="20982" y="6259"/>
                </a:cubicBezTo>
                <a:cubicBezTo>
                  <a:pt x="20812" y="6377"/>
                  <a:pt x="20786" y="6616"/>
                  <a:pt x="20793" y="6823"/>
                </a:cubicBezTo>
                <a:cubicBezTo>
                  <a:pt x="20817" y="7580"/>
                  <a:pt x="21065" y="8327"/>
                  <a:pt x="21496" y="8947"/>
                </a:cubicBezTo>
                <a:cubicBezTo>
                  <a:pt x="21838" y="9437"/>
                  <a:pt x="22321" y="9978"/>
                  <a:pt x="22132" y="10545"/>
                </a:cubicBezTo>
                <a:cubicBezTo>
                  <a:pt x="21965" y="11045"/>
                  <a:pt x="21371" y="11238"/>
                  <a:pt x="20851" y="11328"/>
                </a:cubicBezTo>
                <a:cubicBezTo>
                  <a:pt x="20103" y="11459"/>
                  <a:pt x="19343" y="11524"/>
                  <a:pt x="18583" y="11524"/>
                </a:cubicBezTo>
                <a:cubicBezTo>
                  <a:pt x="17949" y="11524"/>
                  <a:pt x="17316" y="11479"/>
                  <a:pt x="16689" y="11388"/>
                </a:cubicBezTo>
                <a:cubicBezTo>
                  <a:pt x="16411" y="11348"/>
                  <a:pt x="16116" y="11288"/>
                  <a:pt x="15918" y="11088"/>
                </a:cubicBezTo>
                <a:cubicBezTo>
                  <a:pt x="15599" y="10763"/>
                  <a:pt x="15679" y="10234"/>
                  <a:pt x="15780" y="9790"/>
                </a:cubicBezTo>
                <a:cubicBezTo>
                  <a:pt x="16006" y="8803"/>
                  <a:pt x="16232" y="7815"/>
                  <a:pt x="16459" y="6828"/>
                </a:cubicBezTo>
                <a:cubicBezTo>
                  <a:pt x="16532" y="6510"/>
                  <a:pt x="16604" y="6173"/>
                  <a:pt x="16510" y="5860"/>
                </a:cubicBezTo>
                <a:cubicBezTo>
                  <a:pt x="16428" y="5588"/>
                  <a:pt x="16172" y="5350"/>
                  <a:pt x="15901" y="5350"/>
                </a:cubicBezTo>
                <a:cubicBezTo>
                  <a:pt x="15859" y="5350"/>
                  <a:pt x="15818" y="5356"/>
                  <a:pt x="15776" y="5367"/>
                </a:cubicBezTo>
                <a:cubicBezTo>
                  <a:pt x="14990" y="5590"/>
                  <a:pt x="15674" y="7160"/>
                  <a:pt x="14924" y="7481"/>
                </a:cubicBezTo>
                <a:cubicBezTo>
                  <a:pt x="14762" y="6753"/>
                  <a:pt x="14500" y="6046"/>
                  <a:pt x="14147" y="5388"/>
                </a:cubicBezTo>
                <a:cubicBezTo>
                  <a:pt x="13546" y="5482"/>
                  <a:pt x="13453" y="6323"/>
                  <a:pt x="13636" y="6904"/>
                </a:cubicBezTo>
                <a:cubicBezTo>
                  <a:pt x="13858" y="7607"/>
                  <a:pt x="14253" y="8247"/>
                  <a:pt x="14500" y="8943"/>
                </a:cubicBezTo>
                <a:cubicBezTo>
                  <a:pt x="14745" y="9640"/>
                  <a:pt x="14824" y="10457"/>
                  <a:pt x="14430" y="11083"/>
                </a:cubicBezTo>
                <a:cubicBezTo>
                  <a:pt x="14186" y="11471"/>
                  <a:pt x="13711" y="11714"/>
                  <a:pt x="13267" y="11714"/>
                </a:cubicBezTo>
                <a:cubicBezTo>
                  <a:pt x="12994" y="11714"/>
                  <a:pt x="12732" y="11622"/>
                  <a:pt x="12542" y="11416"/>
                </a:cubicBezTo>
                <a:cubicBezTo>
                  <a:pt x="11860" y="10678"/>
                  <a:pt x="12615" y="9556"/>
                  <a:pt x="12920" y="8601"/>
                </a:cubicBezTo>
                <a:cubicBezTo>
                  <a:pt x="13134" y="7933"/>
                  <a:pt x="13101" y="7191"/>
                  <a:pt x="12829" y="6545"/>
                </a:cubicBezTo>
                <a:cubicBezTo>
                  <a:pt x="11808" y="7088"/>
                  <a:pt x="11505" y="8393"/>
                  <a:pt x="11404" y="9545"/>
                </a:cubicBezTo>
                <a:cubicBezTo>
                  <a:pt x="11304" y="10696"/>
                  <a:pt x="11251" y="11967"/>
                  <a:pt x="10455" y="12807"/>
                </a:cubicBezTo>
                <a:cubicBezTo>
                  <a:pt x="9823" y="10666"/>
                  <a:pt x="9633" y="8424"/>
                  <a:pt x="9446" y="6200"/>
                </a:cubicBezTo>
                <a:cubicBezTo>
                  <a:pt x="9383" y="5438"/>
                  <a:pt x="9327" y="4628"/>
                  <a:pt x="9685" y="3952"/>
                </a:cubicBezTo>
                <a:cubicBezTo>
                  <a:pt x="9913" y="3518"/>
                  <a:pt x="10313" y="3029"/>
                  <a:pt x="10063" y="2605"/>
                </a:cubicBezTo>
                <a:cubicBezTo>
                  <a:pt x="9951" y="2414"/>
                  <a:pt x="9734" y="2326"/>
                  <a:pt x="9509" y="2326"/>
                </a:cubicBezTo>
                <a:cubicBezTo>
                  <a:pt x="9362" y="2326"/>
                  <a:pt x="9212" y="2363"/>
                  <a:pt x="9086" y="2434"/>
                </a:cubicBezTo>
                <a:cubicBezTo>
                  <a:pt x="8768" y="2615"/>
                  <a:pt x="8565" y="2942"/>
                  <a:pt x="8376" y="3255"/>
                </a:cubicBezTo>
                <a:cubicBezTo>
                  <a:pt x="8063" y="2171"/>
                  <a:pt x="7751" y="1085"/>
                  <a:pt x="74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3"/>
          <p:cNvSpPr/>
          <p:nvPr/>
        </p:nvSpPr>
        <p:spPr>
          <a:xfrm>
            <a:off x="2859825" y="4428450"/>
            <a:ext cx="47475" cy="47550"/>
          </a:xfrm>
          <a:custGeom>
            <a:avLst/>
            <a:gdLst/>
            <a:ahLst/>
            <a:cxnLst/>
            <a:rect l="l" t="t" r="r" b="b"/>
            <a:pathLst>
              <a:path w="1899" h="1902" extrusionOk="0">
                <a:moveTo>
                  <a:pt x="950" y="1"/>
                </a:moveTo>
                <a:cubicBezTo>
                  <a:pt x="425" y="1"/>
                  <a:pt x="1" y="427"/>
                  <a:pt x="1" y="952"/>
                </a:cubicBezTo>
                <a:cubicBezTo>
                  <a:pt x="1" y="1476"/>
                  <a:pt x="425" y="1901"/>
                  <a:pt x="950" y="1901"/>
                </a:cubicBezTo>
                <a:cubicBezTo>
                  <a:pt x="1474" y="1901"/>
                  <a:pt x="1899" y="1476"/>
                  <a:pt x="1899" y="952"/>
                </a:cubicBezTo>
                <a:cubicBezTo>
                  <a:pt x="1899" y="427"/>
                  <a:pt x="1474" y="1"/>
                  <a:pt x="95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3"/>
          <p:cNvSpPr/>
          <p:nvPr/>
        </p:nvSpPr>
        <p:spPr>
          <a:xfrm flipH="1">
            <a:off x="2942825" y="4524250"/>
            <a:ext cx="32350" cy="32350"/>
          </a:xfrm>
          <a:custGeom>
            <a:avLst/>
            <a:gdLst/>
            <a:ahLst/>
            <a:cxnLst/>
            <a:rect l="l" t="t" r="r" b="b"/>
            <a:pathLst>
              <a:path w="1294" h="1294" extrusionOk="0">
                <a:moveTo>
                  <a:pt x="647" y="1"/>
                </a:moveTo>
                <a:cubicBezTo>
                  <a:pt x="290" y="1"/>
                  <a:pt x="1" y="290"/>
                  <a:pt x="1" y="648"/>
                </a:cubicBezTo>
                <a:cubicBezTo>
                  <a:pt x="1" y="1005"/>
                  <a:pt x="290" y="1294"/>
                  <a:pt x="647" y="1294"/>
                </a:cubicBezTo>
                <a:cubicBezTo>
                  <a:pt x="1003" y="1294"/>
                  <a:pt x="1294" y="1004"/>
                  <a:pt x="1294" y="648"/>
                </a:cubicBezTo>
                <a:cubicBezTo>
                  <a:pt x="1294" y="289"/>
                  <a:pt x="1003" y="1"/>
                  <a:pt x="6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3"/>
          <p:cNvSpPr/>
          <p:nvPr/>
        </p:nvSpPr>
        <p:spPr>
          <a:xfrm flipH="1">
            <a:off x="2966550" y="4489025"/>
            <a:ext cx="27625" cy="27625"/>
          </a:xfrm>
          <a:custGeom>
            <a:avLst/>
            <a:gdLst/>
            <a:ahLst/>
            <a:cxnLst/>
            <a:rect l="l" t="t" r="r" b="b"/>
            <a:pathLst>
              <a:path w="1105" h="1105" extrusionOk="0">
                <a:moveTo>
                  <a:pt x="552" y="0"/>
                </a:moveTo>
                <a:cubicBezTo>
                  <a:pt x="247" y="0"/>
                  <a:pt x="0" y="248"/>
                  <a:pt x="0" y="553"/>
                </a:cubicBezTo>
                <a:cubicBezTo>
                  <a:pt x="0" y="858"/>
                  <a:pt x="247" y="1104"/>
                  <a:pt x="552" y="1104"/>
                </a:cubicBezTo>
                <a:cubicBezTo>
                  <a:pt x="857" y="1104"/>
                  <a:pt x="1105" y="858"/>
                  <a:pt x="1105" y="553"/>
                </a:cubicBezTo>
                <a:cubicBezTo>
                  <a:pt x="1105" y="248"/>
                  <a:pt x="857" y="0"/>
                  <a:pt x="5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
          <p:cNvSpPr/>
          <p:nvPr/>
        </p:nvSpPr>
        <p:spPr>
          <a:xfrm>
            <a:off x="2896350" y="4402200"/>
            <a:ext cx="23600" cy="23625"/>
          </a:xfrm>
          <a:custGeom>
            <a:avLst/>
            <a:gdLst/>
            <a:ahLst/>
            <a:cxnLst/>
            <a:rect l="l" t="t" r="r" b="b"/>
            <a:pathLst>
              <a:path w="944" h="945" extrusionOk="0">
                <a:moveTo>
                  <a:pt x="472" y="1"/>
                </a:moveTo>
                <a:cubicBezTo>
                  <a:pt x="211" y="2"/>
                  <a:pt x="0" y="213"/>
                  <a:pt x="0" y="473"/>
                </a:cubicBezTo>
                <a:cubicBezTo>
                  <a:pt x="0" y="733"/>
                  <a:pt x="211" y="944"/>
                  <a:pt x="472" y="944"/>
                </a:cubicBezTo>
                <a:cubicBezTo>
                  <a:pt x="733" y="944"/>
                  <a:pt x="944" y="733"/>
                  <a:pt x="944" y="473"/>
                </a:cubicBezTo>
                <a:cubicBezTo>
                  <a:pt x="944" y="212"/>
                  <a:pt x="733" y="1"/>
                  <a:pt x="4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
          <p:cNvSpPr/>
          <p:nvPr/>
        </p:nvSpPr>
        <p:spPr>
          <a:xfrm>
            <a:off x="2858450" y="4392200"/>
            <a:ext cx="20125" cy="20125"/>
          </a:xfrm>
          <a:custGeom>
            <a:avLst/>
            <a:gdLst/>
            <a:ahLst/>
            <a:cxnLst/>
            <a:rect l="l" t="t" r="r" b="b"/>
            <a:pathLst>
              <a:path w="805" h="805" extrusionOk="0">
                <a:moveTo>
                  <a:pt x="402" y="0"/>
                </a:moveTo>
                <a:cubicBezTo>
                  <a:pt x="180" y="0"/>
                  <a:pt x="0" y="180"/>
                  <a:pt x="0" y="402"/>
                </a:cubicBezTo>
                <a:cubicBezTo>
                  <a:pt x="0" y="624"/>
                  <a:pt x="180" y="805"/>
                  <a:pt x="402" y="805"/>
                </a:cubicBezTo>
                <a:cubicBezTo>
                  <a:pt x="624" y="805"/>
                  <a:pt x="805" y="624"/>
                  <a:pt x="805" y="402"/>
                </a:cubicBezTo>
                <a:cubicBezTo>
                  <a:pt x="805" y="180"/>
                  <a:pt x="624" y="0"/>
                  <a:pt x="4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3"/>
          <p:cNvSpPr/>
          <p:nvPr/>
        </p:nvSpPr>
        <p:spPr>
          <a:xfrm>
            <a:off x="1703994" y="4304475"/>
            <a:ext cx="165982" cy="90865"/>
          </a:xfrm>
          <a:custGeom>
            <a:avLst/>
            <a:gdLst/>
            <a:ahLst/>
            <a:cxnLst/>
            <a:rect l="l" t="t" r="r" b="b"/>
            <a:pathLst>
              <a:path w="9022" h="4939" extrusionOk="0">
                <a:moveTo>
                  <a:pt x="3623" y="0"/>
                </a:moveTo>
                <a:cubicBezTo>
                  <a:pt x="3265" y="0"/>
                  <a:pt x="1973" y="765"/>
                  <a:pt x="1973" y="765"/>
                </a:cubicBezTo>
                <a:cubicBezTo>
                  <a:pt x="1938" y="780"/>
                  <a:pt x="1904" y="795"/>
                  <a:pt x="1870" y="811"/>
                </a:cubicBezTo>
                <a:cubicBezTo>
                  <a:pt x="1834" y="827"/>
                  <a:pt x="1799" y="844"/>
                  <a:pt x="1765" y="861"/>
                </a:cubicBezTo>
                <a:cubicBezTo>
                  <a:pt x="1735" y="874"/>
                  <a:pt x="1704" y="891"/>
                  <a:pt x="1675" y="907"/>
                </a:cubicBezTo>
                <a:cubicBezTo>
                  <a:pt x="466" y="1536"/>
                  <a:pt x="193" y="2605"/>
                  <a:pt x="193" y="2605"/>
                </a:cubicBezTo>
                <a:cubicBezTo>
                  <a:pt x="193" y="2605"/>
                  <a:pt x="376" y="2819"/>
                  <a:pt x="267" y="2819"/>
                </a:cubicBezTo>
                <a:cubicBezTo>
                  <a:pt x="0" y="2819"/>
                  <a:pt x="58" y="3024"/>
                  <a:pt x="58" y="3024"/>
                </a:cubicBezTo>
                <a:cubicBezTo>
                  <a:pt x="187" y="3514"/>
                  <a:pt x="769" y="3522"/>
                  <a:pt x="1246" y="3834"/>
                </a:cubicBezTo>
                <a:cubicBezTo>
                  <a:pt x="1570" y="4047"/>
                  <a:pt x="1931" y="4196"/>
                  <a:pt x="2306" y="4275"/>
                </a:cubicBezTo>
                <a:lnTo>
                  <a:pt x="2306" y="4277"/>
                </a:lnTo>
                <a:cubicBezTo>
                  <a:pt x="2306" y="4277"/>
                  <a:pt x="3397" y="4938"/>
                  <a:pt x="3934" y="4938"/>
                </a:cubicBezTo>
                <a:cubicBezTo>
                  <a:pt x="3955" y="4938"/>
                  <a:pt x="3976" y="4937"/>
                  <a:pt x="3995" y="4935"/>
                </a:cubicBezTo>
                <a:cubicBezTo>
                  <a:pt x="4301" y="4901"/>
                  <a:pt x="4295" y="4721"/>
                  <a:pt x="4241" y="4582"/>
                </a:cubicBezTo>
                <a:cubicBezTo>
                  <a:pt x="4193" y="4459"/>
                  <a:pt x="4182" y="4326"/>
                  <a:pt x="4215" y="4199"/>
                </a:cubicBezTo>
                <a:cubicBezTo>
                  <a:pt x="4223" y="4196"/>
                  <a:pt x="4234" y="4191"/>
                  <a:pt x="4244" y="4190"/>
                </a:cubicBezTo>
                <a:cubicBezTo>
                  <a:pt x="4297" y="4172"/>
                  <a:pt x="4353" y="4154"/>
                  <a:pt x="4406" y="4132"/>
                </a:cubicBezTo>
                <a:cubicBezTo>
                  <a:pt x="4410" y="4131"/>
                  <a:pt x="4416" y="4130"/>
                  <a:pt x="4420" y="4127"/>
                </a:cubicBezTo>
                <a:cubicBezTo>
                  <a:pt x="4625" y="4185"/>
                  <a:pt x="5007" y="4272"/>
                  <a:pt x="5656" y="4345"/>
                </a:cubicBezTo>
                <a:cubicBezTo>
                  <a:pt x="5702" y="4350"/>
                  <a:pt x="5747" y="4352"/>
                  <a:pt x="5790" y="4352"/>
                </a:cubicBezTo>
                <a:cubicBezTo>
                  <a:pt x="6567" y="4352"/>
                  <a:pt x="6950" y="3570"/>
                  <a:pt x="7076" y="3242"/>
                </a:cubicBezTo>
                <a:cubicBezTo>
                  <a:pt x="7106" y="3261"/>
                  <a:pt x="7136" y="3280"/>
                  <a:pt x="7164" y="3303"/>
                </a:cubicBezTo>
                <a:cubicBezTo>
                  <a:pt x="7175" y="3311"/>
                  <a:pt x="7185" y="3318"/>
                  <a:pt x="7193" y="3326"/>
                </a:cubicBezTo>
                <a:cubicBezTo>
                  <a:pt x="7227" y="3354"/>
                  <a:pt x="7260" y="3384"/>
                  <a:pt x="7290" y="3416"/>
                </a:cubicBezTo>
                <a:lnTo>
                  <a:pt x="7300" y="3427"/>
                </a:lnTo>
                <a:cubicBezTo>
                  <a:pt x="7450" y="3585"/>
                  <a:pt x="7827" y="3736"/>
                  <a:pt x="8176" y="3736"/>
                </a:cubicBezTo>
                <a:cubicBezTo>
                  <a:pt x="8399" y="3736"/>
                  <a:pt x="8610" y="3674"/>
                  <a:pt x="8742" y="3513"/>
                </a:cubicBezTo>
                <a:cubicBezTo>
                  <a:pt x="8764" y="3487"/>
                  <a:pt x="8779" y="3462"/>
                  <a:pt x="8796" y="3436"/>
                </a:cubicBezTo>
                <a:cubicBezTo>
                  <a:pt x="9002" y="3118"/>
                  <a:pt x="8827" y="2852"/>
                  <a:pt x="8710" y="2668"/>
                </a:cubicBezTo>
                <a:cubicBezTo>
                  <a:pt x="8623" y="2529"/>
                  <a:pt x="8638" y="2355"/>
                  <a:pt x="8737" y="2227"/>
                </a:cubicBezTo>
                <a:cubicBezTo>
                  <a:pt x="8810" y="2142"/>
                  <a:pt x="8876" y="2022"/>
                  <a:pt x="8921" y="1859"/>
                </a:cubicBezTo>
                <a:cubicBezTo>
                  <a:pt x="9021" y="1486"/>
                  <a:pt x="8910" y="1279"/>
                  <a:pt x="8722" y="1180"/>
                </a:cubicBezTo>
                <a:cubicBezTo>
                  <a:pt x="8722" y="1179"/>
                  <a:pt x="8722" y="1179"/>
                  <a:pt x="8721" y="1179"/>
                </a:cubicBezTo>
                <a:cubicBezTo>
                  <a:pt x="8721" y="1179"/>
                  <a:pt x="8720" y="1178"/>
                  <a:pt x="8719" y="1178"/>
                </a:cubicBezTo>
                <a:cubicBezTo>
                  <a:pt x="8705" y="1170"/>
                  <a:pt x="8694" y="1166"/>
                  <a:pt x="8681" y="1160"/>
                </a:cubicBezTo>
                <a:cubicBezTo>
                  <a:pt x="8675" y="1157"/>
                  <a:pt x="8671" y="1156"/>
                  <a:pt x="8665" y="1152"/>
                </a:cubicBezTo>
                <a:lnTo>
                  <a:pt x="8668" y="1152"/>
                </a:lnTo>
                <a:cubicBezTo>
                  <a:pt x="8664" y="1150"/>
                  <a:pt x="8661" y="1150"/>
                  <a:pt x="8656" y="1150"/>
                </a:cubicBezTo>
                <a:cubicBezTo>
                  <a:pt x="8650" y="1147"/>
                  <a:pt x="8642" y="1144"/>
                  <a:pt x="8636" y="1143"/>
                </a:cubicBezTo>
                <a:cubicBezTo>
                  <a:pt x="8623" y="1137"/>
                  <a:pt x="8609" y="1134"/>
                  <a:pt x="8594" y="1129"/>
                </a:cubicBezTo>
                <a:lnTo>
                  <a:pt x="8594" y="1128"/>
                </a:lnTo>
                <a:cubicBezTo>
                  <a:pt x="8586" y="1126"/>
                  <a:pt x="8577" y="1123"/>
                  <a:pt x="8568" y="1121"/>
                </a:cubicBezTo>
                <a:cubicBezTo>
                  <a:pt x="8562" y="1118"/>
                  <a:pt x="8554" y="1118"/>
                  <a:pt x="8548" y="1118"/>
                </a:cubicBezTo>
                <a:cubicBezTo>
                  <a:pt x="8534" y="1115"/>
                  <a:pt x="8519" y="1112"/>
                  <a:pt x="8506" y="1111"/>
                </a:cubicBezTo>
                <a:cubicBezTo>
                  <a:pt x="8495" y="1110"/>
                  <a:pt x="8487" y="1109"/>
                  <a:pt x="8478" y="1106"/>
                </a:cubicBezTo>
                <a:cubicBezTo>
                  <a:pt x="8470" y="1106"/>
                  <a:pt x="8461" y="1105"/>
                  <a:pt x="8453" y="1105"/>
                </a:cubicBezTo>
                <a:cubicBezTo>
                  <a:pt x="8439" y="1104"/>
                  <a:pt x="8426" y="1103"/>
                  <a:pt x="8415" y="1103"/>
                </a:cubicBezTo>
                <a:cubicBezTo>
                  <a:pt x="8409" y="1103"/>
                  <a:pt x="8404" y="1100"/>
                  <a:pt x="8398" y="1100"/>
                </a:cubicBezTo>
                <a:cubicBezTo>
                  <a:pt x="8397" y="1100"/>
                  <a:pt x="8396" y="1100"/>
                  <a:pt x="8396" y="1103"/>
                </a:cubicBezTo>
                <a:lnTo>
                  <a:pt x="8395" y="1103"/>
                </a:lnTo>
                <a:cubicBezTo>
                  <a:pt x="8380" y="1100"/>
                  <a:pt x="8367" y="1100"/>
                  <a:pt x="8351" y="1100"/>
                </a:cubicBezTo>
                <a:cubicBezTo>
                  <a:pt x="8333" y="1103"/>
                  <a:pt x="8312" y="1104"/>
                  <a:pt x="8292" y="1105"/>
                </a:cubicBezTo>
                <a:cubicBezTo>
                  <a:pt x="8277" y="1106"/>
                  <a:pt x="8265" y="1106"/>
                  <a:pt x="8248" y="1109"/>
                </a:cubicBezTo>
                <a:cubicBezTo>
                  <a:pt x="8229" y="1111"/>
                  <a:pt x="8209" y="1114"/>
                  <a:pt x="8190" y="1117"/>
                </a:cubicBezTo>
                <a:cubicBezTo>
                  <a:pt x="8177" y="1120"/>
                  <a:pt x="8162" y="1121"/>
                  <a:pt x="8149" y="1123"/>
                </a:cubicBezTo>
                <a:cubicBezTo>
                  <a:pt x="8131" y="1128"/>
                  <a:pt x="8112" y="1133"/>
                  <a:pt x="8093" y="1138"/>
                </a:cubicBezTo>
                <a:cubicBezTo>
                  <a:pt x="8080" y="1141"/>
                  <a:pt x="8069" y="1144"/>
                  <a:pt x="8057" y="1149"/>
                </a:cubicBezTo>
                <a:cubicBezTo>
                  <a:pt x="8039" y="1155"/>
                  <a:pt x="8020" y="1162"/>
                  <a:pt x="8000" y="1168"/>
                </a:cubicBezTo>
                <a:cubicBezTo>
                  <a:pt x="7992" y="1173"/>
                  <a:pt x="7982" y="1175"/>
                  <a:pt x="7974" y="1180"/>
                </a:cubicBezTo>
                <a:cubicBezTo>
                  <a:pt x="7947" y="1192"/>
                  <a:pt x="7923" y="1203"/>
                  <a:pt x="7901" y="1218"/>
                </a:cubicBezTo>
                <a:cubicBezTo>
                  <a:pt x="7388" y="1531"/>
                  <a:pt x="7080" y="1708"/>
                  <a:pt x="6914" y="1800"/>
                </a:cubicBezTo>
                <a:cubicBezTo>
                  <a:pt x="6806" y="1860"/>
                  <a:pt x="6760" y="1884"/>
                  <a:pt x="6760" y="1884"/>
                </a:cubicBezTo>
                <a:cubicBezTo>
                  <a:pt x="6749" y="1784"/>
                  <a:pt x="6746" y="1700"/>
                  <a:pt x="6763" y="1698"/>
                </a:cubicBezTo>
                <a:cubicBezTo>
                  <a:pt x="6806" y="1691"/>
                  <a:pt x="6552" y="1115"/>
                  <a:pt x="6071" y="615"/>
                </a:cubicBezTo>
                <a:cubicBezTo>
                  <a:pt x="5776" y="309"/>
                  <a:pt x="5387" y="252"/>
                  <a:pt x="5041" y="252"/>
                </a:cubicBezTo>
                <a:cubicBezTo>
                  <a:pt x="4832" y="252"/>
                  <a:pt x="4639" y="273"/>
                  <a:pt x="4490" y="273"/>
                </a:cubicBezTo>
                <a:cubicBezTo>
                  <a:pt x="4481" y="273"/>
                  <a:pt x="4473" y="273"/>
                  <a:pt x="4465" y="272"/>
                </a:cubicBezTo>
                <a:cubicBezTo>
                  <a:pt x="4076" y="264"/>
                  <a:pt x="3955" y="77"/>
                  <a:pt x="3664" y="5"/>
                </a:cubicBezTo>
                <a:cubicBezTo>
                  <a:pt x="3652" y="2"/>
                  <a:pt x="3639" y="0"/>
                  <a:pt x="3623"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
          <p:cNvSpPr/>
          <p:nvPr/>
        </p:nvSpPr>
        <p:spPr>
          <a:xfrm>
            <a:off x="1717300" y="-25850"/>
            <a:ext cx="7350586" cy="5271316"/>
          </a:xfrm>
          <a:custGeom>
            <a:avLst/>
            <a:gdLst/>
            <a:ahLst/>
            <a:cxnLst/>
            <a:rect l="l" t="t" r="r" b="b"/>
            <a:pathLst>
              <a:path w="120383" h="85549" extrusionOk="0">
                <a:moveTo>
                  <a:pt x="872" y="0"/>
                </a:moveTo>
                <a:lnTo>
                  <a:pt x="872" y="9254"/>
                </a:lnTo>
                <a:cubicBezTo>
                  <a:pt x="1" y="11104"/>
                  <a:pt x="1319" y="13698"/>
                  <a:pt x="3284" y="14261"/>
                </a:cubicBezTo>
                <a:cubicBezTo>
                  <a:pt x="4680" y="14660"/>
                  <a:pt x="6453" y="14282"/>
                  <a:pt x="7387" y="15395"/>
                </a:cubicBezTo>
                <a:cubicBezTo>
                  <a:pt x="8103" y="16250"/>
                  <a:pt x="7960" y="17665"/>
                  <a:pt x="8824" y="18374"/>
                </a:cubicBezTo>
                <a:cubicBezTo>
                  <a:pt x="9664" y="19062"/>
                  <a:pt x="10970" y="18684"/>
                  <a:pt x="11948" y="19156"/>
                </a:cubicBezTo>
                <a:cubicBezTo>
                  <a:pt x="13011" y="19674"/>
                  <a:pt x="13372" y="21069"/>
                  <a:pt x="13150" y="22231"/>
                </a:cubicBezTo>
                <a:cubicBezTo>
                  <a:pt x="12930" y="23394"/>
                  <a:pt x="12279" y="24420"/>
                  <a:pt x="11810" y="25507"/>
                </a:cubicBezTo>
                <a:cubicBezTo>
                  <a:pt x="10880" y="27654"/>
                  <a:pt x="10756" y="30401"/>
                  <a:pt x="12350" y="32114"/>
                </a:cubicBezTo>
                <a:cubicBezTo>
                  <a:pt x="13424" y="33270"/>
                  <a:pt x="15066" y="33726"/>
                  <a:pt x="16642" y="33827"/>
                </a:cubicBezTo>
                <a:cubicBezTo>
                  <a:pt x="16928" y="33846"/>
                  <a:pt x="17214" y="33854"/>
                  <a:pt x="17499" y="33854"/>
                </a:cubicBezTo>
                <a:cubicBezTo>
                  <a:pt x="20180" y="33854"/>
                  <a:pt x="22831" y="33110"/>
                  <a:pt x="25513" y="32868"/>
                </a:cubicBezTo>
                <a:cubicBezTo>
                  <a:pt x="25973" y="32826"/>
                  <a:pt x="26442" y="32804"/>
                  <a:pt x="26914" y="32804"/>
                </a:cubicBezTo>
                <a:cubicBezTo>
                  <a:pt x="29483" y="32804"/>
                  <a:pt x="32114" y="33477"/>
                  <a:pt x="33700" y="35434"/>
                </a:cubicBezTo>
                <a:cubicBezTo>
                  <a:pt x="37086" y="39616"/>
                  <a:pt x="33833" y="47019"/>
                  <a:pt x="37824" y="50630"/>
                </a:cubicBezTo>
                <a:cubicBezTo>
                  <a:pt x="39370" y="52029"/>
                  <a:pt x="41583" y="52366"/>
                  <a:pt x="43680" y="52366"/>
                </a:cubicBezTo>
                <a:cubicBezTo>
                  <a:pt x="43790" y="52366"/>
                  <a:pt x="43899" y="52365"/>
                  <a:pt x="44008" y="52363"/>
                </a:cubicBezTo>
                <a:cubicBezTo>
                  <a:pt x="44441" y="52356"/>
                  <a:pt x="44890" y="52347"/>
                  <a:pt x="45345" y="52347"/>
                </a:cubicBezTo>
                <a:cubicBezTo>
                  <a:pt x="47743" y="52347"/>
                  <a:pt x="50297" y="52589"/>
                  <a:pt x="51375" y="54598"/>
                </a:cubicBezTo>
                <a:cubicBezTo>
                  <a:pt x="52997" y="57626"/>
                  <a:pt x="49460" y="61795"/>
                  <a:pt x="51455" y="64591"/>
                </a:cubicBezTo>
                <a:cubicBezTo>
                  <a:pt x="52351" y="65846"/>
                  <a:pt x="54035" y="66232"/>
                  <a:pt x="55575" y="66309"/>
                </a:cubicBezTo>
                <a:cubicBezTo>
                  <a:pt x="57113" y="66385"/>
                  <a:pt x="58716" y="66260"/>
                  <a:pt x="60135" y="66856"/>
                </a:cubicBezTo>
                <a:cubicBezTo>
                  <a:pt x="61557" y="67452"/>
                  <a:pt x="62694" y="69119"/>
                  <a:pt x="62060" y="70523"/>
                </a:cubicBezTo>
                <a:cubicBezTo>
                  <a:pt x="61555" y="71643"/>
                  <a:pt x="60294" y="72006"/>
                  <a:pt x="59002" y="72006"/>
                </a:cubicBezTo>
                <a:cubicBezTo>
                  <a:pt x="58501" y="72006"/>
                  <a:pt x="57995" y="71952"/>
                  <a:pt x="57527" y="71865"/>
                </a:cubicBezTo>
                <a:cubicBezTo>
                  <a:pt x="56698" y="71711"/>
                  <a:pt x="55800" y="71535"/>
                  <a:pt x="54952" y="71535"/>
                </a:cubicBezTo>
                <a:cubicBezTo>
                  <a:pt x="54083" y="71535"/>
                  <a:pt x="53267" y="71720"/>
                  <a:pt x="52632" y="72303"/>
                </a:cubicBezTo>
                <a:cubicBezTo>
                  <a:pt x="51397" y="73440"/>
                  <a:pt x="51609" y="75396"/>
                  <a:pt x="51710" y="77075"/>
                </a:cubicBezTo>
                <a:cubicBezTo>
                  <a:pt x="51808" y="78696"/>
                  <a:pt x="51693" y="80374"/>
                  <a:pt x="50989" y="81838"/>
                </a:cubicBezTo>
                <a:cubicBezTo>
                  <a:pt x="50195" y="83486"/>
                  <a:pt x="48451" y="83775"/>
                  <a:pt x="47581" y="85034"/>
                </a:cubicBezTo>
                <a:cubicBezTo>
                  <a:pt x="48272" y="85493"/>
                  <a:pt x="49120" y="85548"/>
                  <a:pt x="49945" y="85548"/>
                </a:cubicBezTo>
                <a:cubicBezTo>
                  <a:pt x="50058" y="85548"/>
                  <a:pt x="50170" y="85547"/>
                  <a:pt x="50282" y="85546"/>
                </a:cubicBezTo>
                <a:cubicBezTo>
                  <a:pt x="61784" y="85406"/>
                  <a:pt x="108878" y="85219"/>
                  <a:pt x="120383" y="85219"/>
                </a:cubicBezTo>
                <a:lnTo>
                  <a:pt x="120383" y="5586"/>
                </a:lnTo>
                <a:cubicBezTo>
                  <a:pt x="120321" y="3832"/>
                  <a:pt x="120284" y="2074"/>
                  <a:pt x="120223" y="320"/>
                </a:cubicBezTo>
                <a:lnTo>
                  <a:pt x="5338" y="320"/>
                </a:lnTo>
                <a:cubicBezTo>
                  <a:pt x="5325" y="320"/>
                  <a:pt x="5312" y="320"/>
                  <a:pt x="5299" y="320"/>
                </a:cubicBezTo>
                <a:cubicBezTo>
                  <a:pt x="3814" y="320"/>
                  <a:pt x="2323" y="319"/>
                  <a:pt x="872"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3"/>
          <p:cNvSpPr/>
          <p:nvPr/>
        </p:nvSpPr>
        <p:spPr>
          <a:xfrm>
            <a:off x="1793500" y="-25838"/>
            <a:ext cx="7350586" cy="5195177"/>
          </a:xfrm>
          <a:custGeom>
            <a:avLst/>
            <a:gdLst/>
            <a:ahLst/>
            <a:cxnLst/>
            <a:rect l="l" t="t" r="r" b="b"/>
            <a:pathLst>
              <a:path w="120383" h="85549" extrusionOk="0">
                <a:moveTo>
                  <a:pt x="872" y="0"/>
                </a:moveTo>
                <a:lnTo>
                  <a:pt x="872" y="9254"/>
                </a:lnTo>
                <a:cubicBezTo>
                  <a:pt x="1" y="11104"/>
                  <a:pt x="1319" y="13698"/>
                  <a:pt x="3284" y="14261"/>
                </a:cubicBezTo>
                <a:cubicBezTo>
                  <a:pt x="4680" y="14660"/>
                  <a:pt x="6453" y="14282"/>
                  <a:pt x="7387" y="15395"/>
                </a:cubicBezTo>
                <a:cubicBezTo>
                  <a:pt x="8103" y="16250"/>
                  <a:pt x="7960" y="17665"/>
                  <a:pt x="8824" y="18374"/>
                </a:cubicBezTo>
                <a:cubicBezTo>
                  <a:pt x="9664" y="19062"/>
                  <a:pt x="10970" y="18684"/>
                  <a:pt x="11948" y="19156"/>
                </a:cubicBezTo>
                <a:cubicBezTo>
                  <a:pt x="13011" y="19674"/>
                  <a:pt x="13372" y="21069"/>
                  <a:pt x="13150" y="22231"/>
                </a:cubicBezTo>
                <a:cubicBezTo>
                  <a:pt x="12930" y="23394"/>
                  <a:pt x="12279" y="24420"/>
                  <a:pt x="11810" y="25507"/>
                </a:cubicBezTo>
                <a:cubicBezTo>
                  <a:pt x="10880" y="27654"/>
                  <a:pt x="10756" y="30401"/>
                  <a:pt x="12350" y="32114"/>
                </a:cubicBezTo>
                <a:cubicBezTo>
                  <a:pt x="13424" y="33270"/>
                  <a:pt x="15066" y="33726"/>
                  <a:pt x="16642" y="33827"/>
                </a:cubicBezTo>
                <a:cubicBezTo>
                  <a:pt x="16928" y="33846"/>
                  <a:pt x="17214" y="33854"/>
                  <a:pt x="17499" y="33854"/>
                </a:cubicBezTo>
                <a:cubicBezTo>
                  <a:pt x="20180" y="33854"/>
                  <a:pt x="22831" y="33110"/>
                  <a:pt x="25513" y="32868"/>
                </a:cubicBezTo>
                <a:cubicBezTo>
                  <a:pt x="25973" y="32826"/>
                  <a:pt x="26442" y="32804"/>
                  <a:pt x="26914" y="32804"/>
                </a:cubicBezTo>
                <a:cubicBezTo>
                  <a:pt x="29483" y="32804"/>
                  <a:pt x="32114" y="33477"/>
                  <a:pt x="33700" y="35434"/>
                </a:cubicBezTo>
                <a:cubicBezTo>
                  <a:pt x="37086" y="39616"/>
                  <a:pt x="33833" y="47019"/>
                  <a:pt x="37824" y="50630"/>
                </a:cubicBezTo>
                <a:cubicBezTo>
                  <a:pt x="39370" y="52029"/>
                  <a:pt x="41583" y="52366"/>
                  <a:pt x="43680" y="52366"/>
                </a:cubicBezTo>
                <a:cubicBezTo>
                  <a:pt x="43790" y="52366"/>
                  <a:pt x="43899" y="52365"/>
                  <a:pt x="44008" y="52363"/>
                </a:cubicBezTo>
                <a:cubicBezTo>
                  <a:pt x="44441" y="52356"/>
                  <a:pt x="44890" y="52347"/>
                  <a:pt x="45345" y="52347"/>
                </a:cubicBezTo>
                <a:cubicBezTo>
                  <a:pt x="47743" y="52347"/>
                  <a:pt x="50297" y="52589"/>
                  <a:pt x="51375" y="54598"/>
                </a:cubicBezTo>
                <a:cubicBezTo>
                  <a:pt x="52997" y="57626"/>
                  <a:pt x="49460" y="61795"/>
                  <a:pt x="51455" y="64591"/>
                </a:cubicBezTo>
                <a:cubicBezTo>
                  <a:pt x="52351" y="65846"/>
                  <a:pt x="54035" y="66232"/>
                  <a:pt x="55575" y="66309"/>
                </a:cubicBezTo>
                <a:cubicBezTo>
                  <a:pt x="57113" y="66385"/>
                  <a:pt x="58716" y="66260"/>
                  <a:pt x="60135" y="66856"/>
                </a:cubicBezTo>
                <a:cubicBezTo>
                  <a:pt x="61557" y="67452"/>
                  <a:pt x="62694" y="69119"/>
                  <a:pt x="62060" y="70523"/>
                </a:cubicBezTo>
                <a:cubicBezTo>
                  <a:pt x="61555" y="71643"/>
                  <a:pt x="60294" y="72006"/>
                  <a:pt x="59002" y="72006"/>
                </a:cubicBezTo>
                <a:cubicBezTo>
                  <a:pt x="58501" y="72006"/>
                  <a:pt x="57995" y="71952"/>
                  <a:pt x="57527" y="71865"/>
                </a:cubicBezTo>
                <a:cubicBezTo>
                  <a:pt x="56698" y="71711"/>
                  <a:pt x="55800" y="71535"/>
                  <a:pt x="54952" y="71535"/>
                </a:cubicBezTo>
                <a:cubicBezTo>
                  <a:pt x="54083" y="71535"/>
                  <a:pt x="53267" y="71720"/>
                  <a:pt x="52632" y="72303"/>
                </a:cubicBezTo>
                <a:cubicBezTo>
                  <a:pt x="51397" y="73440"/>
                  <a:pt x="51609" y="75396"/>
                  <a:pt x="51710" y="77075"/>
                </a:cubicBezTo>
                <a:cubicBezTo>
                  <a:pt x="51808" y="78696"/>
                  <a:pt x="51693" y="80374"/>
                  <a:pt x="50989" y="81838"/>
                </a:cubicBezTo>
                <a:cubicBezTo>
                  <a:pt x="50195" y="83486"/>
                  <a:pt x="48451" y="83775"/>
                  <a:pt x="47581" y="85034"/>
                </a:cubicBezTo>
                <a:cubicBezTo>
                  <a:pt x="48272" y="85493"/>
                  <a:pt x="49120" y="85548"/>
                  <a:pt x="49945" y="85548"/>
                </a:cubicBezTo>
                <a:cubicBezTo>
                  <a:pt x="50058" y="85548"/>
                  <a:pt x="50170" y="85547"/>
                  <a:pt x="50282" y="85546"/>
                </a:cubicBezTo>
                <a:cubicBezTo>
                  <a:pt x="61784" y="85406"/>
                  <a:pt x="108878" y="85219"/>
                  <a:pt x="120383" y="85219"/>
                </a:cubicBezTo>
                <a:lnTo>
                  <a:pt x="120383" y="5586"/>
                </a:lnTo>
                <a:cubicBezTo>
                  <a:pt x="120321" y="3832"/>
                  <a:pt x="120284" y="2074"/>
                  <a:pt x="120223" y="320"/>
                </a:cubicBezTo>
                <a:lnTo>
                  <a:pt x="5338" y="320"/>
                </a:lnTo>
                <a:cubicBezTo>
                  <a:pt x="5325" y="320"/>
                  <a:pt x="5312" y="320"/>
                  <a:pt x="5299" y="320"/>
                </a:cubicBezTo>
                <a:cubicBezTo>
                  <a:pt x="3814" y="320"/>
                  <a:pt x="2323" y="319"/>
                  <a:pt x="8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3"/>
          <p:cNvSpPr txBox="1">
            <a:spLocks noGrp="1"/>
          </p:cNvSpPr>
          <p:nvPr>
            <p:ph type="title"/>
          </p:nvPr>
        </p:nvSpPr>
        <p:spPr>
          <a:xfrm>
            <a:off x="4369975" y="1692696"/>
            <a:ext cx="4060800" cy="1702200"/>
          </a:xfrm>
          <a:prstGeom prst="rect">
            <a:avLst/>
          </a:prstGeom>
        </p:spPr>
        <p:txBody>
          <a:bodyPr spcFirstLastPara="1" wrap="square" lIns="91425" tIns="91425" rIns="91425" bIns="91425" anchor="b" anchorCtr="0">
            <a:noAutofit/>
          </a:bodyPr>
          <a:lstStyle>
            <a:lvl1pPr lvl="0" algn="r">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44" name="Google Shape;244;p3"/>
          <p:cNvSpPr txBox="1">
            <a:spLocks noGrp="1"/>
          </p:cNvSpPr>
          <p:nvPr>
            <p:ph type="title" idx="2" hasCustomPrompt="1"/>
          </p:nvPr>
        </p:nvSpPr>
        <p:spPr>
          <a:xfrm>
            <a:off x="6879477" y="553638"/>
            <a:ext cx="1418100" cy="1014600"/>
          </a:xfrm>
          <a:prstGeom prst="rect">
            <a:avLst/>
          </a:prstGeom>
          <a:solidFill>
            <a:schemeClr val="lt2"/>
          </a:solidFill>
          <a:ln w="9525" cap="flat" cmpd="sng">
            <a:solidFill>
              <a:schemeClr val="dk1"/>
            </a:solidFill>
            <a:prstDash val="solid"/>
            <a:round/>
            <a:headEnd type="none" w="sm" len="sm"/>
            <a:tailEnd type="none" w="sm" len="sm"/>
          </a:ln>
          <a:effectLst>
            <a:outerShdw dist="19050" dir="5400000" algn="bl" rotWithShape="0">
              <a:schemeClr val="dk1"/>
            </a:outerShdw>
          </a:effectLst>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6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245" name="Google Shape;245;p3"/>
          <p:cNvSpPr txBox="1">
            <a:spLocks noGrp="1"/>
          </p:cNvSpPr>
          <p:nvPr>
            <p:ph type="subTitle" idx="1"/>
          </p:nvPr>
        </p:nvSpPr>
        <p:spPr>
          <a:xfrm>
            <a:off x="6098200" y="3324750"/>
            <a:ext cx="2332500" cy="6423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46" name="Google Shape;246;p3"/>
          <p:cNvSpPr/>
          <p:nvPr/>
        </p:nvSpPr>
        <p:spPr>
          <a:xfrm>
            <a:off x="8530825" y="3968850"/>
            <a:ext cx="613185" cy="1535999"/>
          </a:xfrm>
          <a:custGeom>
            <a:avLst/>
            <a:gdLst/>
            <a:ahLst/>
            <a:cxnLst/>
            <a:rect l="l" t="t" r="r" b="b"/>
            <a:pathLst>
              <a:path w="14839" h="37171" extrusionOk="0">
                <a:moveTo>
                  <a:pt x="3899" y="1"/>
                </a:moveTo>
                <a:cubicBezTo>
                  <a:pt x="3029" y="1"/>
                  <a:pt x="2253" y="666"/>
                  <a:pt x="1877" y="1460"/>
                </a:cubicBezTo>
                <a:cubicBezTo>
                  <a:pt x="1488" y="2279"/>
                  <a:pt x="1441" y="3214"/>
                  <a:pt x="1408" y="4120"/>
                </a:cubicBezTo>
                <a:cubicBezTo>
                  <a:pt x="1316" y="6835"/>
                  <a:pt x="1309" y="9555"/>
                  <a:pt x="1391" y="12271"/>
                </a:cubicBezTo>
                <a:cubicBezTo>
                  <a:pt x="1411" y="12888"/>
                  <a:pt x="1434" y="13514"/>
                  <a:pt x="1608" y="14108"/>
                </a:cubicBezTo>
                <a:cubicBezTo>
                  <a:pt x="1958" y="15298"/>
                  <a:pt x="2866" y="16227"/>
                  <a:pt x="3561" y="17256"/>
                </a:cubicBezTo>
                <a:cubicBezTo>
                  <a:pt x="4256" y="18285"/>
                  <a:pt x="4750" y="19644"/>
                  <a:pt x="4178" y="20746"/>
                </a:cubicBezTo>
                <a:cubicBezTo>
                  <a:pt x="3955" y="21176"/>
                  <a:pt x="3498" y="21535"/>
                  <a:pt x="3037" y="21535"/>
                </a:cubicBezTo>
                <a:cubicBezTo>
                  <a:pt x="2933" y="21535"/>
                  <a:pt x="2828" y="21516"/>
                  <a:pt x="2726" y="21476"/>
                </a:cubicBezTo>
                <a:cubicBezTo>
                  <a:pt x="1889" y="21148"/>
                  <a:pt x="1695" y="19633"/>
                  <a:pt x="891" y="19633"/>
                </a:cubicBezTo>
                <a:cubicBezTo>
                  <a:pt x="844" y="19633"/>
                  <a:pt x="796" y="19638"/>
                  <a:pt x="745" y="19649"/>
                </a:cubicBezTo>
                <a:cubicBezTo>
                  <a:pt x="1" y="20805"/>
                  <a:pt x="1024" y="22253"/>
                  <a:pt x="1950" y="23268"/>
                </a:cubicBezTo>
                <a:cubicBezTo>
                  <a:pt x="2876" y="24282"/>
                  <a:pt x="3782" y="25864"/>
                  <a:pt x="2878" y="26898"/>
                </a:cubicBezTo>
                <a:cubicBezTo>
                  <a:pt x="1988" y="26524"/>
                  <a:pt x="1252" y="25793"/>
                  <a:pt x="873" y="24904"/>
                </a:cubicBezTo>
                <a:cubicBezTo>
                  <a:pt x="345" y="25393"/>
                  <a:pt x="431" y="26288"/>
                  <a:pt x="830" y="26890"/>
                </a:cubicBezTo>
                <a:cubicBezTo>
                  <a:pt x="1230" y="27489"/>
                  <a:pt x="1858" y="27889"/>
                  <a:pt x="2411" y="28351"/>
                </a:cubicBezTo>
                <a:cubicBezTo>
                  <a:pt x="4893" y="30433"/>
                  <a:pt x="5847" y="34150"/>
                  <a:pt x="4675" y="37170"/>
                </a:cubicBezTo>
                <a:lnTo>
                  <a:pt x="9326" y="35565"/>
                </a:lnTo>
                <a:cubicBezTo>
                  <a:pt x="8488" y="33229"/>
                  <a:pt x="9506" y="30369"/>
                  <a:pt x="11631" y="29087"/>
                </a:cubicBezTo>
                <a:cubicBezTo>
                  <a:pt x="12546" y="28536"/>
                  <a:pt x="13666" y="28216"/>
                  <a:pt x="14277" y="27340"/>
                </a:cubicBezTo>
                <a:cubicBezTo>
                  <a:pt x="14839" y="26530"/>
                  <a:pt x="14378" y="25067"/>
                  <a:pt x="13492" y="25067"/>
                </a:cubicBezTo>
                <a:cubicBezTo>
                  <a:pt x="13419" y="25067"/>
                  <a:pt x="13344" y="25077"/>
                  <a:pt x="13265" y="25098"/>
                </a:cubicBezTo>
                <a:cubicBezTo>
                  <a:pt x="12861" y="25206"/>
                  <a:pt x="12584" y="25563"/>
                  <a:pt x="12316" y="25882"/>
                </a:cubicBezTo>
                <a:cubicBezTo>
                  <a:pt x="11308" y="27080"/>
                  <a:pt x="10014" y="28038"/>
                  <a:pt x="8572" y="28650"/>
                </a:cubicBezTo>
                <a:cubicBezTo>
                  <a:pt x="8399" y="28724"/>
                  <a:pt x="8208" y="28791"/>
                  <a:pt x="8024" y="28791"/>
                </a:cubicBezTo>
                <a:cubicBezTo>
                  <a:pt x="7934" y="28791"/>
                  <a:pt x="7846" y="28775"/>
                  <a:pt x="7763" y="28735"/>
                </a:cubicBezTo>
                <a:cubicBezTo>
                  <a:pt x="7378" y="28550"/>
                  <a:pt x="7378" y="27958"/>
                  <a:pt x="7645" y="27625"/>
                </a:cubicBezTo>
                <a:cubicBezTo>
                  <a:pt x="7913" y="27292"/>
                  <a:pt x="8339" y="27140"/>
                  <a:pt x="8728" y="26962"/>
                </a:cubicBezTo>
                <a:cubicBezTo>
                  <a:pt x="11725" y="25586"/>
                  <a:pt x="13222" y="21632"/>
                  <a:pt x="11887" y="18617"/>
                </a:cubicBezTo>
                <a:lnTo>
                  <a:pt x="11887" y="18617"/>
                </a:lnTo>
                <a:cubicBezTo>
                  <a:pt x="12026" y="18679"/>
                  <a:pt x="12174" y="18708"/>
                  <a:pt x="12322" y="18708"/>
                </a:cubicBezTo>
                <a:cubicBezTo>
                  <a:pt x="13045" y="18708"/>
                  <a:pt x="13784" y="18034"/>
                  <a:pt x="13602" y="17316"/>
                </a:cubicBezTo>
                <a:cubicBezTo>
                  <a:pt x="13494" y="16888"/>
                  <a:pt x="13054" y="16674"/>
                  <a:pt x="12624" y="16674"/>
                </a:cubicBezTo>
                <a:cubicBezTo>
                  <a:pt x="12185" y="16674"/>
                  <a:pt x="11757" y="16898"/>
                  <a:pt x="11707" y="17347"/>
                </a:cubicBezTo>
                <a:cubicBezTo>
                  <a:pt x="11524" y="15534"/>
                  <a:pt x="11203" y="13734"/>
                  <a:pt x="10749" y="11969"/>
                </a:cubicBezTo>
                <a:cubicBezTo>
                  <a:pt x="9717" y="13317"/>
                  <a:pt x="9766" y="15196"/>
                  <a:pt x="10080" y="16863"/>
                </a:cubicBezTo>
                <a:cubicBezTo>
                  <a:pt x="10393" y="18532"/>
                  <a:pt x="10924" y="20210"/>
                  <a:pt x="10696" y="21891"/>
                </a:cubicBezTo>
                <a:cubicBezTo>
                  <a:pt x="10471" y="23535"/>
                  <a:pt x="9203" y="25201"/>
                  <a:pt x="7564" y="25201"/>
                </a:cubicBezTo>
                <a:cubicBezTo>
                  <a:pt x="7526" y="25201"/>
                  <a:pt x="7487" y="25200"/>
                  <a:pt x="7449" y="25198"/>
                </a:cubicBezTo>
                <a:cubicBezTo>
                  <a:pt x="8273" y="23040"/>
                  <a:pt x="8717" y="20737"/>
                  <a:pt x="8753" y="18428"/>
                </a:cubicBezTo>
                <a:cubicBezTo>
                  <a:pt x="8792" y="16009"/>
                  <a:pt x="8388" y="13608"/>
                  <a:pt x="8045" y="11213"/>
                </a:cubicBezTo>
                <a:cubicBezTo>
                  <a:pt x="7935" y="10446"/>
                  <a:pt x="7900" y="9509"/>
                  <a:pt x="8537" y="9066"/>
                </a:cubicBezTo>
                <a:cubicBezTo>
                  <a:pt x="8947" y="8782"/>
                  <a:pt x="9547" y="8791"/>
                  <a:pt x="9861" y="8403"/>
                </a:cubicBezTo>
                <a:cubicBezTo>
                  <a:pt x="10265" y="7905"/>
                  <a:pt x="9889" y="7138"/>
                  <a:pt x="9375" y="6758"/>
                </a:cubicBezTo>
                <a:cubicBezTo>
                  <a:pt x="8860" y="6378"/>
                  <a:pt x="8209" y="6169"/>
                  <a:pt x="7795" y="5680"/>
                </a:cubicBezTo>
                <a:cubicBezTo>
                  <a:pt x="6745" y="4434"/>
                  <a:pt x="7778" y="2107"/>
                  <a:pt x="6480" y="1121"/>
                </a:cubicBezTo>
                <a:cubicBezTo>
                  <a:pt x="5258" y="1988"/>
                  <a:pt x="5351" y="3848"/>
                  <a:pt x="5891" y="5247"/>
                </a:cubicBezTo>
                <a:cubicBezTo>
                  <a:pt x="6430" y="6645"/>
                  <a:pt x="7299" y="8005"/>
                  <a:pt x="7208" y="9501"/>
                </a:cubicBezTo>
                <a:cubicBezTo>
                  <a:pt x="7147" y="10518"/>
                  <a:pt x="6640" y="11478"/>
                  <a:pt x="6656" y="12496"/>
                </a:cubicBezTo>
                <a:cubicBezTo>
                  <a:pt x="6668" y="13168"/>
                  <a:pt x="6907" y="13814"/>
                  <a:pt x="7088" y="14461"/>
                </a:cubicBezTo>
                <a:cubicBezTo>
                  <a:pt x="7922" y="17467"/>
                  <a:pt x="7430" y="20816"/>
                  <a:pt x="5768" y="23455"/>
                </a:cubicBezTo>
                <a:cubicBezTo>
                  <a:pt x="4849" y="23178"/>
                  <a:pt x="5194" y="21828"/>
                  <a:pt x="5524" y="20927"/>
                </a:cubicBezTo>
                <a:cubicBezTo>
                  <a:pt x="6145" y="19238"/>
                  <a:pt x="5976" y="17279"/>
                  <a:pt x="5079" y="15721"/>
                </a:cubicBezTo>
                <a:cubicBezTo>
                  <a:pt x="4214" y="14222"/>
                  <a:pt x="2668" y="12561"/>
                  <a:pt x="3537" y="11064"/>
                </a:cubicBezTo>
                <a:cubicBezTo>
                  <a:pt x="3891" y="10456"/>
                  <a:pt x="4570" y="10115"/>
                  <a:pt x="5048" y="9597"/>
                </a:cubicBezTo>
                <a:cubicBezTo>
                  <a:pt x="5527" y="9080"/>
                  <a:pt x="5730" y="8128"/>
                  <a:pt x="5137" y="7744"/>
                </a:cubicBezTo>
                <a:cubicBezTo>
                  <a:pt x="4951" y="7624"/>
                  <a:pt x="4733" y="7590"/>
                  <a:pt x="4504" y="7590"/>
                </a:cubicBezTo>
                <a:cubicBezTo>
                  <a:pt x="4215" y="7590"/>
                  <a:pt x="3910" y="7643"/>
                  <a:pt x="3628" y="7643"/>
                </a:cubicBezTo>
                <a:cubicBezTo>
                  <a:pt x="3358" y="7643"/>
                  <a:pt x="3111" y="7594"/>
                  <a:pt x="2924" y="7401"/>
                </a:cubicBezTo>
                <a:cubicBezTo>
                  <a:pt x="2621" y="7089"/>
                  <a:pt x="2684" y="6586"/>
                  <a:pt x="2768" y="6158"/>
                </a:cubicBezTo>
                <a:cubicBezTo>
                  <a:pt x="3176" y="4107"/>
                  <a:pt x="3582" y="2056"/>
                  <a:pt x="3988" y="3"/>
                </a:cubicBezTo>
                <a:cubicBezTo>
                  <a:pt x="3958" y="2"/>
                  <a:pt x="3928" y="1"/>
                  <a:pt x="389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3"/>
          <p:cNvSpPr/>
          <p:nvPr/>
        </p:nvSpPr>
        <p:spPr>
          <a:xfrm rot="10800000">
            <a:off x="3086777" y="-245751"/>
            <a:ext cx="1169698" cy="1177176"/>
          </a:xfrm>
          <a:custGeom>
            <a:avLst/>
            <a:gdLst/>
            <a:ahLst/>
            <a:cxnLst/>
            <a:rect l="l" t="t" r="r" b="b"/>
            <a:pathLst>
              <a:path w="24870" h="25029" extrusionOk="0">
                <a:moveTo>
                  <a:pt x="10484" y="5442"/>
                </a:moveTo>
                <a:cubicBezTo>
                  <a:pt x="10585" y="5617"/>
                  <a:pt x="10626" y="5814"/>
                  <a:pt x="10661" y="6011"/>
                </a:cubicBezTo>
                <a:cubicBezTo>
                  <a:pt x="10884" y="7211"/>
                  <a:pt x="10517" y="8251"/>
                  <a:pt x="9762" y="9167"/>
                </a:cubicBezTo>
                <a:cubicBezTo>
                  <a:pt x="9158" y="9897"/>
                  <a:pt x="8418" y="10484"/>
                  <a:pt x="7664" y="11053"/>
                </a:cubicBezTo>
                <a:cubicBezTo>
                  <a:pt x="7167" y="11429"/>
                  <a:pt x="6654" y="11783"/>
                  <a:pt x="6165" y="12168"/>
                </a:cubicBezTo>
                <a:cubicBezTo>
                  <a:pt x="5594" y="12618"/>
                  <a:pt x="5100" y="13143"/>
                  <a:pt x="4711" y="13761"/>
                </a:cubicBezTo>
                <a:cubicBezTo>
                  <a:pt x="4301" y="14411"/>
                  <a:pt x="4130" y="15127"/>
                  <a:pt x="4141" y="15888"/>
                </a:cubicBezTo>
                <a:cubicBezTo>
                  <a:pt x="4146" y="16218"/>
                  <a:pt x="4229" y="16534"/>
                  <a:pt x="4435" y="16807"/>
                </a:cubicBezTo>
                <a:cubicBezTo>
                  <a:pt x="4537" y="16941"/>
                  <a:pt x="4523" y="17070"/>
                  <a:pt x="4418" y="17148"/>
                </a:cubicBezTo>
                <a:cubicBezTo>
                  <a:pt x="4378" y="17177"/>
                  <a:pt x="4332" y="17193"/>
                  <a:pt x="4286" y="17193"/>
                </a:cubicBezTo>
                <a:cubicBezTo>
                  <a:pt x="4211" y="17193"/>
                  <a:pt x="4135" y="17152"/>
                  <a:pt x="4086" y="17064"/>
                </a:cubicBezTo>
                <a:cubicBezTo>
                  <a:pt x="3974" y="16868"/>
                  <a:pt x="3866" y="16662"/>
                  <a:pt x="3803" y="16447"/>
                </a:cubicBezTo>
                <a:cubicBezTo>
                  <a:pt x="3655" y="15938"/>
                  <a:pt x="3715" y="15424"/>
                  <a:pt x="3821" y="14913"/>
                </a:cubicBezTo>
                <a:cubicBezTo>
                  <a:pt x="3997" y="14060"/>
                  <a:pt x="4452" y="13357"/>
                  <a:pt x="5024" y="12722"/>
                </a:cubicBezTo>
                <a:cubicBezTo>
                  <a:pt x="5545" y="12144"/>
                  <a:pt x="6149" y="11655"/>
                  <a:pt x="6771" y="11191"/>
                </a:cubicBezTo>
                <a:cubicBezTo>
                  <a:pt x="7430" y="10702"/>
                  <a:pt x="8079" y="10199"/>
                  <a:pt x="8690" y="9650"/>
                </a:cubicBezTo>
                <a:cubicBezTo>
                  <a:pt x="9142" y="9242"/>
                  <a:pt x="9562" y="8808"/>
                  <a:pt x="9902" y="8295"/>
                </a:cubicBezTo>
                <a:cubicBezTo>
                  <a:pt x="10274" y="7738"/>
                  <a:pt x="10444" y="7128"/>
                  <a:pt x="10450" y="6467"/>
                </a:cubicBezTo>
                <a:cubicBezTo>
                  <a:pt x="10454" y="6240"/>
                  <a:pt x="10431" y="6012"/>
                  <a:pt x="10423" y="5785"/>
                </a:cubicBezTo>
                <a:cubicBezTo>
                  <a:pt x="10420" y="5674"/>
                  <a:pt x="10423" y="5563"/>
                  <a:pt x="10423" y="5452"/>
                </a:cubicBezTo>
                <a:cubicBezTo>
                  <a:pt x="10444" y="5448"/>
                  <a:pt x="10463" y="5445"/>
                  <a:pt x="10484" y="5442"/>
                </a:cubicBezTo>
                <a:close/>
                <a:moveTo>
                  <a:pt x="869" y="19353"/>
                </a:moveTo>
                <a:cubicBezTo>
                  <a:pt x="932" y="19476"/>
                  <a:pt x="992" y="19562"/>
                  <a:pt x="1022" y="19655"/>
                </a:cubicBezTo>
                <a:cubicBezTo>
                  <a:pt x="1285" y="20464"/>
                  <a:pt x="1855" y="20970"/>
                  <a:pt x="2614" y="21296"/>
                </a:cubicBezTo>
                <a:cubicBezTo>
                  <a:pt x="2669" y="21319"/>
                  <a:pt x="2728" y="21341"/>
                  <a:pt x="2775" y="21377"/>
                </a:cubicBezTo>
                <a:cubicBezTo>
                  <a:pt x="2848" y="21432"/>
                  <a:pt x="2876" y="21510"/>
                  <a:pt x="2839" y="21599"/>
                </a:cubicBezTo>
                <a:cubicBezTo>
                  <a:pt x="2805" y="21679"/>
                  <a:pt x="2745" y="21715"/>
                  <a:pt x="2669" y="21715"/>
                </a:cubicBezTo>
                <a:cubicBezTo>
                  <a:pt x="2652" y="21715"/>
                  <a:pt x="2634" y="21713"/>
                  <a:pt x="2615" y="21710"/>
                </a:cubicBezTo>
                <a:cubicBezTo>
                  <a:pt x="2586" y="21704"/>
                  <a:pt x="2557" y="21692"/>
                  <a:pt x="2531" y="21679"/>
                </a:cubicBezTo>
                <a:cubicBezTo>
                  <a:pt x="1935" y="21382"/>
                  <a:pt x="1457" y="20946"/>
                  <a:pt x="1075" y="20404"/>
                </a:cubicBezTo>
                <a:cubicBezTo>
                  <a:pt x="902" y="20158"/>
                  <a:pt x="844" y="19864"/>
                  <a:pt x="795" y="19571"/>
                </a:cubicBezTo>
                <a:cubicBezTo>
                  <a:pt x="788" y="19534"/>
                  <a:pt x="792" y="19494"/>
                  <a:pt x="799" y="19459"/>
                </a:cubicBezTo>
                <a:cubicBezTo>
                  <a:pt x="802" y="19439"/>
                  <a:pt x="821" y="19422"/>
                  <a:pt x="869" y="19353"/>
                </a:cubicBezTo>
                <a:close/>
                <a:moveTo>
                  <a:pt x="20711" y="2660"/>
                </a:moveTo>
                <a:cubicBezTo>
                  <a:pt x="20747" y="2660"/>
                  <a:pt x="20786" y="2670"/>
                  <a:pt x="20830" y="2695"/>
                </a:cubicBezTo>
                <a:cubicBezTo>
                  <a:pt x="20800" y="2744"/>
                  <a:pt x="20783" y="2796"/>
                  <a:pt x="20747" y="2826"/>
                </a:cubicBezTo>
                <a:cubicBezTo>
                  <a:pt x="20178" y="3284"/>
                  <a:pt x="19833" y="3898"/>
                  <a:pt x="19550" y="4552"/>
                </a:cubicBezTo>
                <a:cubicBezTo>
                  <a:pt x="19331" y="5054"/>
                  <a:pt x="19119" y="5563"/>
                  <a:pt x="19039" y="6108"/>
                </a:cubicBezTo>
                <a:cubicBezTo>
                  <a:pt x="18912" y="6977"/>
                  <a:pt x="18841" y="7845"/>
                  <a:pt x="19076" y="8712"/>
                </a:cubicBezTo>
                <a:cubicBezTo>
                  <a:pt x="19179" y="9092"/>
                  <a:pt x="19241" y="9483"/>
                  <a:pt x="19308" y="9874"/>
                </a:cubicBezTo>
                <a:cubicBezTo>
                  <a:pt x="19391" y="10354"/>
                  <a:pt x="19402" y="10842"/>
                  <a:pt x="19379" y="11329"/>
                </a:cubicBezTo>
                <a:cubicBezTo>
                  <a:pt x="19359" y="11720"/>
                  <a:pt x="19246" y="12090"/>
                  <a:pt x="19091" y="12449"/>
                </a:cubicBezTo>
                <a:cubicBezTo>
                  <a:pt x="19069" y="12499"/>
                  <a:pt x="19039" y="12543"/>
                  <a:pt x="19018" y="12591"/>
                </a:cubicBezTo>
                <a:cubicBezTo>
                  <a:pt x="18790" y="13132"/>
                  <a:pt x="18390" y="13512"/>
                  <a:pt x="17897" y="13814"/>
                </a:cubicBezTo>
                <a:cubicBezTo>
                  <a:pt x="17565" y="14016"/>
                  <a:pt x="17250" y="14244"/>
                  <a:pt x="16914" y="14434"/>
                </a:cubicBezTo>
                <a:cubicBezTo>
                  <a:pt x="16714" y="14548"/>
                  <a:pt x="16484" y="14613"/>
                  <a:pt x="16267" y="14698"/>
                </a:cubicBezTo>
                <a:cubicBezTo>
                  <a:pt x="16203" y="14722"/>
                  <a:pt x="16137" y="14739"/>
                  <a:pt x="16072" y="14764"/>
                </a:cubicBezTo>
                <a:cubicBezTo>
                  <a:pt x="15166" y="15132"/>
                  <a:pt x="14218" y="15344"/>
                  <a:pt x="13254" y="15497"/>
                </a:cubicBezTo>
                <a:cubicBezTo>
                  <a:pt x="12160" y="15671"/>
                  <a:pt x="11061" y="15827"/>
                  <a:pt x="9965" y="16002"/>
                </a:cubicBezTo>
                <a:cubicBezTo>
                  <a:pt x="8917" y="16170"/>
                  <a:pt x="7957" y="16550"/>
                  <a:pt x="7127" y="17223"/>
                </a:cubicBezTo>
                <a:cubicBezTo>
                  <a:pt x="6733" y="17544"/>
                  <a:pt x="6341" y="17869"/>
                  <a:pt x="5969" y="18216"/>
                </a:cubicBezTo>
                <a:cubicBezTo>
                  <a:pt x="5788" y="18385"/>
                  <a:pt x="5632" y="18593"/>
                  <a:pt x="5511" y="18809"/>
                </a:cubicBezTo>
                <a:cubicBezTo>
                  <a:pt x="5126" y="19497"/>
                  <a:pt x="4839" y="20227"/>
                  <a:pt x="4756" y="21018"/>
                </a:cubicBezTo>
                <a:cubicBezTo>
                  <a:pt x="4694" y="21614"/>
                  <a:pt x="4644" y="22217"/>
                  <a:pt x="4724" y="22816"/>
                </a:cubicBezTo>
                <a:cubicBezTo>
                  <a:pt x="4765" y="23123"/>
                  <a:pt x="4862" y="23422"/>
                  <a:pt x="4926" y="23728"/>
                </a:cubicBezTo>
                <a:cubicBezTo>
                  <a:pt x="4948" y="23830"/>
                  <a:pt x="4961" y="23938"/>
                  <a:pt x="4955" y="24043"/>
                </a:cubicBezTo>
                <a:cubicBezTo>
                  <a:pt x="4945" y="24173"/>
                  <a:pt x="4859" y="24257"/>
                  <a:pt x="4761" y="24261"/>
                </a:cubicBezTo>
                <a:cubicBezTo>
                  <a:pt x="4756" y="24262"/>
                  <a:pt x="4753" y="24262"/>
                  <a:pt x="4749" y="24262"/>
                </a:cubicBezTo>
                <a:cubicBezTo>
                  <a:pt x="4637" y="24262"/>
                  <a:pt x="4583" y="24186"/>
                  <a:pt x="4544" y="24093"/>
                </a:cubicBezTo>
                <a:cubicBezTo>
                  <a:pt x="4533" y="24065"/>
                  <a:pt x="4527" y="24034"/>
                  <a:pt x="4521" y="24005"/>
                </a:cubicBezTo>
                <a:cubicBezTo>
                  <a:pt x="4269" y="22944"/>
                  <a:pt x="4178" y="21874"/>
                  <a:pt x="4350" y="20792"/>
                </a:cubicBezTo>
                <a:cubicBezTo>
                  <a:pt x="4487" y="19930"/>
                  <a:pt x="4822" y="19143"/>
                  <a:pt x="5273" y="18404"/>
                </a:cubicBezTo>
                <a:cubicBezTo>
                  <a:pt x="5338" y="18301"/>
                  <a:pt x="5414" y="18204"/>
                  <a:pt x="5499" y="18117"/>
                </a:cubicBezTo>
                <a:cubicBezTo>
                  <a:pt x="6338" y="17251"/>
                  <a:pt x="7279" y="16525"/>
                  <a:pt x="8398" y="16056"/>
                </a:cubicBezTo>
                <a:cubicBezTo>
                  <a:pt x="9046" y="15784"/>
                  <a:pt x="9733" y="15647"/>
                  <a:pt x="10424" y="15535"/>
                </a:cubicBezTo>
                <a:cubicBezTo>
                  <a:pt x="11543" y="15353"/>
                  <a:pt x="12660" y="15180"/>
                  <a:pt x="13776" y="14985"/>
                </a:cubicBezTo>
                <a:cubicBezTo>
                  <a:pt x="14794" y="14808"/>
                  <a:pt x="15761" y="14475"/>
                  <a:pt x="16673" y="13984"/>
                </a:cubicBezTo>
                <a:cubicBezTo>
                  <a:pt x="17757" y="13404"/>
                  <a:pt x="18320" y="12484"/>
                  <a:pt x="18507" y="11286"/>
                </a:cubicBezTo>
                <a:cubicBezTo>
                  <a:pt x="18612" y="10602"/>
                  <a:pt x="18514" y="9936"/>
                  <a:pt x="18438" y="9265"/>
                </a:cubicBezTo>
                <a:cubicBezTo>
                  <a:pt x="18336" y="8356"/>
                  <a:pt x="18266" y="7450"/>
                  <a:pt x="18366" y="6535"/>
                </a:cubicBezTo>
                <a:cubicBezTo>
                  <a:pt x="18416" y="6070"/>
                  <a:pt x="18512" y="5614"/>
                  <a:pt x="18734" y="5202"/>
                </a:cubicBezTo>
                <a:cubicBezTo>
                  <a:pt x="19025" y="4660"/>
                  <a:pt x="19335" y="4127"/>
                  <a:pt x="19659" y="3605"/>
                </a:cubicBezTo>
                <a:cubicBezTo>
                  <a:pt x="19873" y="3260"/>
                  <a:pt x="20155" y="2967"/>
                  <a:pt x="20502" y="2750"/>
                </a:cubicBezTo>
                <a:cubicBezTo>
                  <a:pt x="20566" y="2710"/>
                  <a:pt x="20631" y="2660"/>
                  <a:pt x="20711" y="2660"/>
                </a:cubicBezTo>
                <a:close/>
                <a:moveTo>
                  <a:pt x="17337" y="18953"/>
                </a:moveTo>
                <a:cubicBezTo>
                  <a:pt x="17357" y="18953"/>
                  <a:pt x="17379" y="18956"/>
                  <a:pt x="17403" y="18962"/>
                </a:cubicBezTo>
                <a:cubicBezTo>
                  <a:pt x="17381" y="19026"/>
                  <a:pt x="17367" y="19076"/>
                  <a:pt x="17349" y="19122"/>
                </a:cubicBezTo>
                <a:cubicBezTo>
                  <a:pt x="17191" y="19451"/>
                  <a:pt x="16960" y="19722"/>
                  <a:pt x="16671" y="19939"/>
                </a:cubicBezTo>
                <a:cubicBezTo>
                  <a:pt x="16157" y="20325"/>
                  <a:pt x="15595" y="20625"/>
                  <a:pt x="15006" y="20875"/>
                </a:cubicBezTo>
                <a:cubicBezTo>
                  <a:pt x="14772" y="20975"/>
                  <a:pt x="14524" y="21020"/>
                  <a:pt x="14270" y="21020"/>
                </a:cubicBezTo>
                <a:cubicBezTo>
                  <a:pt x="14255" y="21020"/>
                  <a:pt x="14240" y="21019"/>
                  <a:pt x="14225" y="21019"/>
                </a:cubicBezTo>
                <a:cubicBezTo>
                  <a:pt x="13930" y="21013"/>
                  <a:pt x="13634" y="21008"/>
                  <a:pt x="13337" y="20991"/>
                </a:cubicBezTo>
                <a:cubicBezTo>
                  <a:pt x="13174" y="20982"/>
                  <a:pt x="13012" y="20977"/>
                  <a:pt x="12849" y="20977"/>
                </a:cubicBezTo>
                <a:cubicBezTo>
                  <a:pt x="12022" y="20977"/>
                  <a:pt x="11209" y="21099"/>
                  <a:pt x="10405" y="21309"/>
                </a:cubicBezTo>
                <a:cubicBezTo>
                  <a:pt x="10124" y="21381"/>
                  <a:pt x="9841" y="21442"/>
                  <a:pt x="9567" y="21526"/>
                </a:cubicBezTo>
                <a:cubicBezTo>
                  <a:pt x="8741" y="21782"/>
                  <a:pt x="8074" y="22235"/>
                  <a:pt x="7704" y="23048"/>
                </a:cubicBezTo>
                <a:cubicBezTo>
                  <a:pt x="7618" y="23242"/>
                  <a:pt x="7526" y="23435"/>
                  <a:pt x="7438" y="23629"/>
                </a:cubicBezTo>
                <a:cubicBezTo>
                  <a:pt x="7310" y="23908"/>
                  <a:pt x="7264" y="24209"/>
                  <a:pt x="7246" y="24515"/>
                </a:cubicBezTo>
                <a:cubicBezTo>
                  <a:pt x="7244" y="24536"/>
                  <a:pt x="7246" y="24560"/>
                  <a:pt x="7244" y="24582"/>
                </a:cubicBezTo>
                <a:cubicBezTo>
                  <a:pt x="7232" y="24752"/>
                  <a:pt x="7140" y="24855"/>
                  <a:pt x="7006" y="24855"/>
                </a:cubicBezTo>
                <a:cubicBezTo>
                  <a:pt x="7004" y="24855"/>
                  <a:pt x="7003" y="24855"/>
                  <a:pt x="7002" y="24855"/>
                </a:cubicBezTo>
                <a:cubicBezTo>
                  <a:pt x="6863" y="24852"/>
                  <a:pt x="6772" y="24744"/>
                  <a:pt x="6783" y="24567"/>
                </a:cubicBezTo>
                <a:cubicBezTo>
                  <a:pt x="6804" y="24216"/>
                  <a:pt x="6848" y="23866"/>
                  <a:pt x="6988" y="23542"/>
                </a:cubicBezTo>
                <a:cubicBezTo>
                  <a:pt x="7140" y="23195"/>
                  <a:pt x="7305" y="22852"/>
                  <a:pt x="7488" y="22520"/>
                </a:cubicBezTo>
                <a:cubicBezTo>
                  <a:pt x="7582" y="22350"/>
                  <a:pt x="7709" y="22186"/>
                  <a:pt x="7853" y="22057"/>
                </a:cubicBezTo>
                <a:cubicBezTo>
                  <a:pt x="8296" y="21660"/>
                  <a:pt x="8775" y="21311"/>
                  <a:pt x="9358" y="21141"/>
                </a:cubicBezTo>
                <a:cubicBezTo>
                  <a:pt x="10088" y="20927"/>
                  <a:pt x="10818" y="20722"/>
                  <a:pt x="11576" y="20627"/>
                </a:cubicBezTo>
                <a:cubicBezTo>
                  <a:pt x="11918" y="20586"/>
                  <a:pt x="12259" y="20560"/>
                  <a:pt x="12602" y="20560"/>
                </a:cubicBezTo>
                <a:cubicBezTo>
                  <a:pt x="12782" y="20560"/>
                  <a:pt x="12962" y="20567"/>
                  <a:pt x="13143" y="20583"/>
                </a:cubicBezTo>
                <a:cubicBezTo>
                  <a:pt x="13489" y="20614"/>
                  <a:pt x="13837" y="20635"/>
                  <a:pt x="14184" y="20635"/>
                </a:cubicBezTo>
                <a:cubicBezTo>
                  <a:pt x="14270" y="20635"/>
                  <a:pt x="14355" y="20633"/>
                  <a:pt x="14441" y="20631"/>
                </a:cubicBezTo>
                <a:cubicBezTo>
                  <a:pt x="14686" y="20623"/>
                  <a:pt x="14940" y="20559"/>
                  <a:pt x="15168" y="20465"/>
                </a:cubicBezTo>
                <a:cubicBezTo>
                  <a:pt x="15546" y="20310"/>
                  <a:pt x="15913" y="20121"/>
                  <a:pt x="16272" y="19926"/>
                </a:cubicBezTo>
                <a:cubicBezTo>
                  <a:pt x="16631" y="19732"/>
                  <a:pt x="16929" y="19464"/>
                  <a:pt x="17144" y="19109"/>
                </a:cubicBezTo>
                <a:cubicBezTo>
                  <a:pt x="17187" y="19036"/>
                  <a:pt x="17232" y="18953"/>
                  <a:pt x="17337" y="18953"/>
                </a:cubicBezTo>
                <a:close/>
                <a:moveTo>
                  <a:pt x="24652" y="1"/>
                </a:moveTo>
                <a:cubicBezTo>
                  <a:pt x="24615" y="1"/>
                  <a:pt x="24577" y="11"/>
                  <a:pt x="24538" y="30"/>
                </a:cubicBezTo>
                <a:cubicBezTo>
                  <a:pt x="24477" y="60"/>
                  <a:pt x="24420" y="97"/>
                  <a:pt x="24364" y="137"/>
                </a:cubicBezTo>
                <a:cubicBezTo>
                  <a:pt x="23487" y="780"/>
                  <a:pt x="22523" y="1261"/>
                  <a:pt x="21519" y="1669"/>
                </a:cubicBezTo>
                <a:cubicBezTo>
                  <a:pt x="21027" y="1868"/>
                  <a:pt x="20530" y="2061"/>
                  <a:pt x="20040" y="2266"/>
                </a:cubicBezTo>
                <a:cubicBezTo>
                  <a:pt x="19248" y="2597"/>
                  <a:pt x="18653" y="3156"/>
                  <a:pt x="18193" y="3872"/>
                </a:cubicBezTo>
                <a:cubicBezTo>
                  <a:pt x="17676" y="4675"/>
                  <a:pt x="17459" y="5568"/>
                  <a:pt x="17368" y="6502"/>
                </a:cubicBezTo>
                <a:cubicBezTo>
                  <a:pt x="17288" y="7339"/>
                  <a:pt x="17333" y="8177"/>
                  <a:pt x="17443" y="9006"/>
                </a:cubicBezTo>
                <a:cubicBezTo>
                  <a:pt x="17600" y="10193"/>
                  <a:pt x="17196" y="11140"/>
                  <a:pt x="16294" y="11895"/>
                </a:cubicBezTo>
                <a:cubicBezTo>
                  <a:pt x="16109" y="12050"/>
                  <a:pt x="15905" y="12187"/>
                  <a:pt x="15696" y="12312"/>
                </a:cubicBezTo>
                <a:cubicBezTo>
                  <a:pt x="14514" y="13023"/>
                  <a:pt x="13218" y="13340"/>
                  <a:pt x="11852" y="13397"/>
                </a:cubicBezTo>
                <a:cubicBezTo>
                  <a:pt x="11054" y="13430"/>
                  <a:pt x="10254" y="13424"/>
                  <a:pt x="9456" y="13447"/>
                </a:cubicBezTo>
                <a:cubicBezTo>
                  <a:pt x="8773" y="13467"/>
                  <a:pt x="8115" y="13611"/>
                  <a:pt x="7487" y="13885"/>
                </a:cubicBezTo>
                <a:cubicBezTo>
                  <a:pt x="6917" y="14134"/>
                  <a:pt x="6400" y="14462"/>
                  <a:pt x="5924" y="14860"/>
                </a:cubicBezTo>
                <a:cubicBezTo>
                  <a:pt x="5866" y="14909"/>
                  <a:pt x="5804" y="14951"/>
                  <a:pt x="5723" y="15012"/>
                </a:cubicBezTo>
                <a:cubicBezTo>
                  <a:pt x="5723" y="14945"/>
                  <a:pt x="5717" y="14922"/>
                  <a:pt x="5724" y="14903"/>
                </a:cubicBezTo>
                <a:cubicBezTo>
                  <a:pt x="5746" y="14838"/>
                  <a:pt x="5771" y="14772"/>
                  <a:pt x="5796" y="14710"/>
                </a:cubicBezTo>
                <a:cubicBezTo>
                  <a:pt x="5995" y="14254"/>
                  <a:pt x="6250" y="13833"/>
                  <a:pt x="6570" y="13450"/>
                </a:cubicBezTo>
                <a:cubicBezTo>
                  <a:pt x="7169" y="12730"/>
                  <a:pt x="7876" y="12136"/>
                  <a:pt x="8672" y="11643"/>
                </a:cubicBezTo>
                <a:cubicBezTo>
                  <a:pt x="9638" y="11046"/>
                  <a:pt x="10426" y="10283"/>
                  <a:pt x="10894" y="9231"/>
                </a:cubicBezTo>
                <a:cubicBezTo>
                  <a:pt x="11316" y="8288"/>
                  <a:pt x="11456" y="7303"/>
                  <a:pt x="11238" y="6291"/>
                </a:cubicBezTo>
                <a:cubicBezTo>
                  <a:pt x="11125" y="5762"/>
                  <a:pt x="10879" y="5274"/>
                  <a:pt x="10588" y="4817"/>
                </a:cubicBezTo>
                <a:cubicBezTo>
                  <a:pt x="10484" y="4653"/>
                  <a:pt x="10325" y="4522"/>
                  <a:pt x="10180" y="4389"/>
                </a:cubicBezTo>
                <a:cubicBezTo>
                  <a:pt x="10119" y="4334"/>
                  <a:pt x="10055" y="4309"/>
                  <a:pt x="9994" y="4309"/>
                </a:cubicBezTo>
                <a:cubicBezTo>
                  <a:pt x="9948" y="4309"/>
                  <a:pt x="9905" y="4323"/>
                  <a:pt x="9867" y="4348"/>
                </a:cubicBezTo>
                <a:cubicBezTo>
                  <a:pt x="9774" y="4409"/>
                  <a:pt x="9739" y="4515"/>
                  <a:pt x="9773" y="4652"/>
                </a:cubicBezTo>
                <a:cubicBezTo>
                  <a:pt x="9797" y="4741"/>
                  <a:pt x="9829" y="4825"/>
                  <a:pt x="9857" y="4913"/>
                </a:cubicBezTo>
                <a:cubicBezTo>
                  <a:pt x="10061" y="5547"/>
                  <a:pt x="10022" y="6164"/>
                  <a:pt x="9684" y="6740"/>
                </a:cubicBezTo>
                <a:cubicBezTo>
                  <a:pt x="9536" y="6992"/>
                  <a:pt x="9348" y="7230"/>
                  <a:pt x="9148" y="7445"/>
                </a:cubicBezTo>
                <a:cubicBezTo>
                  <a:pt x="8690" y="7940"/>
                  <a:pt x="8127" y="8308"/>
                  <a:pt x="7553" y="8654"/>
                </a:cubicBezTo>
                <a:cubicBezTo>
                  <a:pt x="7077" y="8938"/>
                  <a:pt x="6591" y="9206"/>
                  <a:pt x="6106" y="9476"/>
                </a:cubicBezTo>
                <a:cubicBezTo>
                  <a:pt x="4918" y="10139"/>
                  <a:pt x="4016" y="11071"/>
                  <a:pt x="3362" y="12268"/>
                </a:cubicBezTo>
                <a:cubicBezTo>
                  <a:pt x="2714" y="13455"/>
                  <a:pt x="2313" y="14711"/>
                  <a:pt x="2182" y="16052"/>
                </a:cubicBezTo>
                <a:cubicBezTo>
                  <a:pt x="2082" y="17073"/>
                  <a:pt x="2280" y="18064"/>
                  <a:pt x="2568" y="19041"/>
                </a:cubicBezTo>
                <a:cubicBezTo>
                  <a:pt x="2596" y="19132"/>
                  <a:pt x="2619" y="19223"/>
                  <a:pt x="2649" y="19330"/>
                </a:cubicBezTo>
                <a:cubicBezTo>
                  <a:pt x="2474" y="19326"/>
                  <a:pt x="2335" y="19276"/>
                  <a:pt x="2226" y="19183"/>
                </a:cubicBezTo>
                <a:cubicBezTo>
                  <a:pt x="2031" y="19016"/>
                  <a:pt x="1836" y="18845"/>
                  <a:pt x="1667" y="18650"/>
                </a:cubicBezTo>
                <a:cubicBezTo>
                  <a:pt x="1286" y="18209"/>
                  <a:pt x="1149" y="17696"/>
                  <a:pt x="1282" y="17120"/>
                </a:cubicBezTo>
                <a:cubicBezTo>
                  <a:pt x="1375" y="16720"/>
                  <a:pt x="1476" y="16322"/>
                  <a:pt x="1563" y="15921"/>
                </a:cubicBezTo>
                <a:cubicBezTo>
                  <a:pt x="1599" y="15743"/>
                  <a:pt x="1627" y="15560"/>
                  <a:pt x="1629" y="15380"/>
                </a:cubicBezTo>
                <a:cubicBezTo>
                  <a:pt x="1631" y="15021"/>
                  <a:pt x="1547" y="14670"/>
                  <a:pt x="1438" y="14329"/>
                </a:cubicBezTo>
                <a:cubicBezTo>
                  <a:pt x="1328" y="13987"/>
                  <a:pt x="1060" y="13785"/>
                  <a:pt x="740" y="13658"/>
                </a:cubicBezTo>
                <a:cubicBezTo>
                  <a:pt x="707" y="13645"/>
                  <a:pt x="678" y="13638"/>
                  <a:pt x="651" y="13638"/>
                </a:cubicBezTo>
                <a:cubicBezTo>
                  <a:pt x="560" y="13638"/>
                  <a:pt x="509" y="13714"/>
                  <a:pt x="513" y="13834"/>
                </a:cubicBezTo>
                <a:cubicBezTo>
                  <a:pt x="515" y="13879"/>
                  <a:pt x="524" y="13924"/>
                  <a:pt x="539" y="13967"/>
                </a:cubicBezTo>
                <a:cubicBezTo>
                  <a:pt x="699" y="14417"/>
                  <a:pt x="710" y="14882"/>
                  <a:pt x="634" y="15343"/>
                </a:cubicBezTo>
                <a:cubicBezTo>
                  <a:pt x="529" y="15980"/>
                  <a:pt x="398" y="16613"/>
                  <a:pt x="274" y="17246"/>
                </a:cubicBezTo>
                <a:cubicBezTo>
                  <a:pt x="84" y="18222"/>
                  <a:pt x="1" y="19199"/>
                  <a:pt x="111" y="20194"/>
                </a:cubicBezTo>
                <a:cubicBezTo>
                  <a:pt x="237" y="21341"/>
                  <a:pt x="1243" y="22975"/>
                  <a:pt x="2624" y="23225"/>
                </a:cubicBezTo>
                <a:cubicBezTo>
                  <a:pt x="2630" y="23226"/>
                  <a:pt x="2635" y="23235"/>
                  <a:pt x="2675" y="23268"/>
                </a:cubicBezTo>
                <a:cubicBezTo>
                  <a:pt x="2703" y="23481"/>
                  <a:pt x="2748" y="23728"/>
                  <a:pt x="2763" y="23975"/>
                </a:cubicBezTo>
                <a:cubicBezTo>
                  <a:pt x="2779" y="24274"/>
                  <a:pt x="2907" y="24528"/>
                  <a:pt x="3023" y="24777"/>
                </a:cubicBezTo>
                <a:cubicBezTo>
                  <a:pt x="3110" y="24794"/>
                  <a:pt x="3211" y="24783"/>
                  <a:pt x="3249" y="24828"/>
                </a:cubicBezTo>
                <a:cubicBezTo>
                  <a:pt x="3349" y="24941"/>
                  <a:pt x="3472" y="24945"/>
                  <a:pt x="3598" y="24945"/>
                </a:cubicBezTo>
                <a:cubicBezTo>
                  <a:pt x="3607" y="24945"/>
                  <a:pt x="3616" y="24945"/>
                  <a:pt x="3625" y="24945"/>
                </a:cubicBezTo>
                <a:cubicBezTo>
                  <a:pt x="3747" y="24945"/>
                  <a:pt x="3869" y="24944"/>
                  <a:pt x="3990" y="24944"/>
                </a:cubicBezTo>
                <a:cubicBezTo>
                  <a:pt x="4051" y="24944"/>
                  <a:pt x="4112" y="24944"/>
                  <a:pt x="4173" y="24945"/>
                </a:cubicBezTo>
                <a:cubicBezTo>
                  <a:pt x="4637" y="24952"/>
                  <a:pt x="5100" y="24960"/>
                  <a:pt x="5564" y="24973"/>
                </a:cubicBezTo>
                <a:cubicBezTo>
                  <a:pt x="6004" y="24987"/>
                  <a:pt x="6442" y="25028"/>
                  <a:pt x="6881" y="25028"/>
                </a:cubicBezTo>
                <a:cubicBezTo>
                  <a:pt x="6913" y="25028"/>
                  <a:pt x="6944" y="25028"/>
                  <a:pt x="6976" y="25027"/>
                </a:cubicBezTo>
                <a:cubicBezTo>
                  <a:pt x="7562" y="25017"/>
                  <a:pt x="8146" y="24971"/>
                  <a:pt x="8730" y="24934"/>
                </a:cubicBezTo>
                <a:cubicBezTo>
                  <a:pt x="8828" y="24929"/>
                  <a:pt x="8925" y="24904"/>
                  <a:pt x="9017" y="24869"/>
                </a:cubicBezTo>
                <a:cubicBezTo>
                  <a:pt x="9145" y="24821"/>
                  <a:pt x="9219" y="24713"/>
                  <a:pt x="9181" y="24604"/>
                </a:cubicBezTo>
                <a:cubicBezTo>
                  <a:pt x="9129" y="24463"/>
                  <a:pt x="9179" y="24352"/>
                  <a:pt x="9225" y="24234"/>
                </a:cubicBezTo>
                <a:cubicBezTo>
                  <a:pt x="9285" y="24077"/>
                  <a:pt x="9356" y="23924"/>
                  <a:pt x="9403" y="23764"/>
                </a:cubicBezTo>
                <a:cubicBezTo>
                  <a:pt x="9560" y="23228"/>
                  <a:pt x="9912" y="22858"/>
                  <a:pt x="10379" y="22580"/>
                </a:cubicBezTo>
                <a:cubicBezTo>
                  <a:pt x="10927" y="22253"/>
                  <a:pt x="11517" y="22037"/>
                  <a:pt x="12128" y="21872"/>
                </a:cubicBezTo>
                <a:cubicBezTo>
                  <a:pt x="12316" y="21821"/>
                  <a:pt x="12516" y="21806"/>
                  <a:pt x="12714" y="21791"/>
                </a:cubicBezTo>
                <a:cubicBezTo>
                  <a:pt x="13395" y="21737"/>
                  <a:pt x="14079" y="21698"/>
                  <a:pt x="14760" y="21642"/>
                </a:cubicBezTo>
                <a:cubicBezTo>
                  <a:pt x="15489" y="21582"/>
                  <a:pt x="16134" y="21311"/>
                  <a:pt x="16671" y="20814"/>
                </a:cubicBezTo>
                <a:cubicBezTo>
                  <a:pt x="16965" y="20541"/>
                  <a:pt x="17242" y="20247"/>
                  <a:pt x="17508" y="19944"/>
                </a:cubicBezTo>
                <a:cubicBezTo>
                  <a:pt x="17813" y="19595"/>
                  <a:pt x="18007" y="19182"/>
                  <a:pt x="18118" y="18733"/>
                </a:cubicBezTo>
                <a:cubicBezTo>
                  <a:pt x="18240" y="18243"/>
                  <a:pt x="18318" y="17749"/>
                  <a:pt x="18229" y="17242"/>
                </a:cubicBezTo>
                <a:cubicBezTo>
                  <a:pt x="18201" y="17080"/>
                  <a:pt x="18114" y="16983"/>
                  <a:pt x="17991" y="16974"/>
                </a:cubicBezTo>
                <a:cubicBezTo>
                  <a:pt x="17983" y="16974"/>
                  <a:pt x="17976" y="16974"/>
                  <a:pt x="17969" y="16974"/>
                </a:cubicBezTo>
                <a:cubicBezTo>
                  <a:pt x="17840" y="16974"/>
                  <a:pt x="17764" y="17057"/>
                  <a:pt x="17714" y="17170"/>
                </a:cubicBezTo>
                <a:cubicBezTo>
                  <a:pt x="17649" y="17317"/>
                  <a:pt x="17582" y="17462"/>
                  <a:pt x="17527" y="17612"/>
                </a:cubicBezTo>
                <a:cubicBezTo>
                  <a:pt x="17322" y="18172"/>
                  <a:pt x="16944" y="18588"/>
                  <a:pt x="16448" y="18898"/>
                </a:cubicBezTo>
                <a:cubicBezTo>
                  <a:pt x="16189" y="19059"/>
                  <a:pt x="15913" y="19189"/>
                  <a:pt x="15640" y="19321"/>
                </a:cubicBezTo>
                <a:cubicBezTo>
                  <a:pt x="15295" y="19486"/>
                  <a:pt x="14949" y="19560"/>
                  <a:pt x="14601" y="19560"/>
                </a:cubicBezTo>
                <a:cubicBezTo>
                  <a:pt x="14256" y="19560"/>
                  <a:pt x="13909" y="19487"/>
                  <a:pt x="13558" y="19359"/>
                </a:cubicBezTo>
                <a:cubicBezTo>
                  <a:pt x="13018" y="19160"/>
                  <a:pt x="12465" y="18987"/>
                  <a:pt x="11913" y="18820"/>
                </a:cubicBezTo>
                <a:cubicBezTo>
                  <a:pt x="11600" y="18726"/>
                  <a:pt x="11292" y="18680"/>
                  <a:pt x="10989" y="18680"/>
                </a:cubicBezTo>
                <a:cubicBezTo>
                  <a:pt x="10470" y="18680"/>
                  <a:pt x="9964" y="18816"/>
                  <a:pt x="9467" y="19084"/>
                </a:cubicBezTo>
                <a:cubicBezTo>
                  <a:pt x="8217" y="19762"/>
                  <a:pt x="7244" y="20697"/>
                  <a:pt x="6644" y="21997"/>
                </a:cubicBezTo>
                <a:cubicBezTo>
                  <a:pt x="6464" y="22389"/>
                  <a:pt x="6299" y="22786"/>
                  <a:pt x="6105" y="23229"/>
                </a:cubicBezTo>
                <a:cubicBezTo>
                  <a:pt x="6086" y="22931"/>
                  <a:pt x="6054" y="22675"/>
                  <a:pt x="6054" y="22423"/>
                </a:cubicBezTo>
                <a:cubicBezTo>
                  <a:pt x="6056" y="22149"/>
                  <a:pt x="6060" y="21872"/>
                  <a:pt x="6117" y="21607"/>
                </a:cubicBezTo>
                <a:cubicBezTo>
                  <a:pt x="6361" y="20471"/>
                  <a:pt x="6857" y="19456"/>
                  <a:pt x="7628" y="18579"/>
                </a:cubicBezTo>
                <a:cubicBezTo>
                  <a:pt x="8034" y="18119"/>
                  <a:pt x="8518" y="17778"/>
                  <a:pt x="9081" y="17542"/>
                </a:cubicBezTo>
                <a:cubicBezTo>
                  <a:pt x="9818" y="17235"/>
                  <a:pt x="10590" y="17073"/>
                  <a:pt x="11382" y="17008"/>
                </a:cubicBezTo>
                <a:cubicBezTo>
                  <a:pt x="12866" y="16886"/>
                  <a:pt x="14353" y="16785"/>
                  <a:pt x="15839" y="16671"/>
                </a:cubicBezTo>
                <a:cubicBezTo>
                  <a:pt x="16455" y="16625"/>
                  <a:pt x="17063" y="16526"/>
                  <a:pt x="17631" y="16264"/>
                </a:cubicBezTo>
                <a:cubicBezTo>
                  <a:pt x="18768" y="15739"/>
                  <a:pt x="19684" y="14955"/>
                  <a:pt x="20332" y="13887"/>
                </a:cubicBezTo>
                <a:cubicBezTo>
                  <a:pt x="21133" y="12569"/>
                  <a:pt x="21343" y="11164"/>
                  <a:pt x="20818" y="9686"/>
                </a:cubicBezTo>
                <a:cubicBezTo>
                  <a:pt x="20540" y="8905"/>
                  <a:pt x="20242" y="8130"/>
                  <a:pt x="19956" y="7353"/>
                </a:cubicBezTo>
                <a:cubicBezTo>
                  <a:pt x="19896" y="7190"/>
                  <a:pt x="19838" y="7023"/>
                  <a:pt x="19792" y="6856"/>
                </a:cubicBezTo>
                <a:cubicBezTo>
                  <a:pt x="19671" y="6417"/>
                  <a:pt x="19681" y="5987"/>
                  <a:pt x="19865" y="5563"/>
                </a:cubicBezTo>
                <a:cubicBezTo>
                  <a:pt x="20306" y="4549"/>
                  <a:pt x="20894" y="3648"/>
                  <a:pt x="21799" y="2983"/>
                </a:cubicBezTo>
                <a:cubicBezTo>
                  <a:pt x="22088" y="2771"/>
                  <a:pt x="22373" y="2557"/>
                  <a:pt x="22660" y="2345"/>
                </a:cubicBezTo>
                <a:cubicBezTo>
                  <a:pt x="23255" y="1905"/>
                  <a:pt x="23828" y="1441"/>
                  <a:pt x="24346" y="913"/>
                </a:cubicBezTo>
                <a:cubicBezTo>
                  <a:pt x="24485" y="773"/>
                  <a:pt x="24612" y="620"/>
                  <a:pt x="24738" y="469"/>
                </a:cubicBezTo>
                <a:cubicBezTo>
                  <a:pt x="24778" y="423"/>
                  <a:pt x="24811" y="370"/>
                  <a:pt x="24834" y="314"/>
                </a:cubicBezTo>
                <a:cubicBezTo>
                  <a:pt x="24868" y="226"/>
                  <a:pt x="24869" y="132"/>
                  <a:pt x="24793" y="60"/>
                </a:cubicBezTo>
                <a:cubicBezTo>
                  <a:pt x="24749" y="19"/>
                  <a:pt x="24701" y="1"/>
                  <a:pt x="2465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5"/>
        <p:cNvGrpSpPr/>
        <p:nvPr/>
      </p:nvGrpSpPr>
      <p:grpSpPr>
        <a:xfrm>
          <a:off x="0" y="0"/>
          <a:ext cx="0" cy="0"/>
          <a:chOff x="0" y="0"/>
          <a:chExt cx="0" cy="0"/>
        </a:xfrm>
      </p:grpSpPr>
      <p:sp>
        <p:nvSpPr>
          <p:cNvPr id="286" name="Google Shape;286;p7"/>
          <p:cNvSpPr/>
          <p:nvPr/>
        </p:nvSpPr>
        <p:spPr>
          <a:xfrm>
            <a:off x="8430772" y="1113459"/>
            <a:ext cx="512242" cy="945737"/>
          </a:xfrm>
          <a:custGeom>
            <a:avLst/>
            <a:gdLst/>
            <a:ahLst/>
            <a:cxnLst/>
            <a:rect l="l" t="t" r="r" b="b"/>
            <a:pathLst>
              <a:path w="27685" h="51114" extrusionOk="0">
                <a:moveTo>
                  <a:pt x="12301" y="0"/>
                </a:moveTo>
                <a:cubicBezTo>
                  <a:pt x="11437" y="0"/>
                  <a:pt x="10559" y="101"/>
                  <a:pt x="9682" y="312"/>
                </a:cubicBezTo>
                <a:cubicBezTo>
                  <a:pt x="3691" y="1754"/>
                  <a:pt x="0" y="7781"/>
                  <a:pt x="1442" y="13773"/>
                </a:cubicBezTo>
                <a:cubicBezTo>
                  <a:pt x="1946" y="15873"/>
                  <a:pt x="2779" y="16696"/>
                  <a:pt x="3902" y="16821"/>
                </a:cubicBezTo>
                <a:cubicBezTo>
                  <a:pt x="3887" y="18498"/>
                  <a:pt x="4210" y="21314"/>
                  <a:pt x="6130" y="24115"/>
                </a:cubicBezTo>
                <a:cubicBezTo>
                  <a:pt x="8836" y="28065"/>
                  <a:pt x="9455" y="29242"/>
                  <a:pt x="8903" y="35686"/>
                </a:cubicBezTo>
                <a:cubicBezTo>
                  <a:pt x="8557" y="39697"/>
                  <a:pt x="11775" y="42995"/>
                  <a:pt x="11913" y="43135"/>
                </a:cubicBezTo>
                <a:cubicBezTo>
                  <a:pt x="12063" y="43287"/>
                  <a:pt x="12261" y="43363"/>
                  <a:pt x="12459" y="43363"/>
                </a:cubicBezTo>
                <a:cubicBezTo>
                  <a:pt x="12521" y="43363"/>
                  <a:pt x="12582" y="43356"/>
                  <a:pt x="12642" y="43341"/>
                </a:cubicBezTo>
                <a:cubicBezTo>
                  <a:pt x="12775" y="43309"/>
                  <a:pt x="12901" y="43242"/>
                  <a:pt x="13004" y="43139"/>
                </a:cubicBezTo>
                <a:cubicBezTo>
                  <a:pt x="13309" y="42840"/>
                  <a:pt x="13311" y="42352"/>
                  <a:pt x="13014" y="42048"/>
                </a:cubicBezTo>
                <a:cubicBezTo>
                  <a:pt x="12985" y="42020"/>
                  <a:pt x="10162" y="39110"/>
                  <a:pt x="10444" y="35818"/>
                </a:cubicBezTo>
                <a:cubicBezTo>
                  <a:pt x="11039" y="28889"/>
                  <a:pt x="10247" y="27386"/>
                  <a:pt x="7406" y="23240"/>
                </a:cubicBezTo>
                <a:cubicBezTo>
                  <a:pt x="5657" y="20687"/>
                  <a:pt x="5426" y="18073"/>
                  <a:pt x="5457" y="16655"/>
                </a:cubicBezTo>
                <a:cubicBezTo>
                  <a:pt x="6032" y="16504"/>
                  <a:pt x="6654" y="16273"/>
                  <a:pt x="7325" y="15998"/>
                </a:cubicBezTo>
                <a:lnTo>
                  <a:pt x="7325" y="15998"/>
                </a:lnTo>
                <a:cubicBezTo>
                  <a:pt x="7323" y="17761"/>
                  <a:pt x="7665" y="20823"/>
                  <a:pt x="9667" y="23896"/>
                </a:cubicBezTo>
                <a:cubicBezTo>
                  <a:pt x="12469" y="28195"/>
                  <a:pt x="13114" y="29473"/>
                  <a:pt x="12664" y="36397"/>
                </a:cubicBezTo>
                <a:cubicBezTo>
                  <a:pt x="12391" y="40638"/>
                  <a:pt x="15647" y="44191"/>
                  <a:pt x="15787" y="44340"/>
                </a:cubicBezTo>
                <a:cubicBezTo>
                  <a:pt x="15940" y="44504"/>
                  <a:pt x="16147" y="44587"/>
                  <a:pt x="16354" y="44587"/>
                </a:cubicBezTo>
                <a:cubicBezTo>
                  <a:pt x="16414" y="44587"/>
                  <a:pt x="16475" y="44580"/>
                  <a:pt x="16534" y="44566"/>
                </a:cubicBezTo>
                <a:cubicBezTo>
                  <a:pt x="16659" y="44536"/>
                  <a:pt x="16777" y="44473"/>
                  <a:pt x="16878" y="44380"/>
                </a:cubicBezTo>
                <a:cubicBezTo>
                  <a:pt x="17191" y="44090"/>
                  <a:pt x="17209" y="43601"/>
                  <a:pt x="16918" y="43288"/>
                </a:cubicBezTo>
                <a:cubicBezTo>
                  <a:pt x="16889" y="43257"/>
                  <a:pt x="13974" y="40082"/>
                  <a:pt x="14207" y="36499"/>
                </a:cubicBezTo>
                <a:cubicBezTo>
                  <a:pt x="14684" y="29127"/>
                  <a:pt x="13868" y="27512"/>
                  <a:pt x="10961" y="23054"/>
                </a:cubicBezTo>
                <a:cubicBezTo>
                  <a:pt x="8888" y="19873"/>
                  <a:pt x="8818" y="16647"/>
                  <a:pt x="8892" y="15348"/>
                </a:cubicBezTo>
                <a:cubicBezTo>
                  <a:pt x="9490" y="15098"/>
                  <a:pt x="10120" y="14845"/>
                  <a:pt x="10777" y="14608"/>
                </a:cubicBezTo>
                <a:lnTo>
                  <a:pt x="10777" y="14608"/>
                </a:lnTo>
                <a:cubicBezTo>
                  <a:pt x="10766" y="16420"/>
                  <a:pt x="11044" y="20761"/>
                  <a:pt x="13570" y="25243"/>
                </a:cubicBezTo>
                <a:cubicBezTo>
                  <a:pt x="16635" y="30679"/>
                  <a:pt x="17433" y="32457"/>
                  <a:pt x="17371" y="41067"/>
                </a:cubicBezTo>
                <a:cubicBezTo>
                  <a:pt x="17334" y="46151"/>
                  <a:pt x="20760" y="50627"/>
                  <a:pt x="20908" y="50815"/>
                </a:cubicBezTo>
                <a:cubicBezTo>
                  <a:pt x="21060" y="51012"/>
                  <a:pt x="21288" y="51114"/>
                  <a:pt x="21519" y="51114"/>
                </a:cubicBezTo>
                <a:cubicBezTo>
                  <a:pt x="21579" y="51114"/>
                  <a:pt x="21640" y="51107"/>
                  <a:pt x="21699" y="51093"/>
                </a:cubicBezTo>
                <a:cubicBezTo>
                  <a:pt x="21803" y="51068"/>
                  <a:pt x="21902" y="51021"/>
                  <a:pt x="21992" y="50951"/>
                </a:cubicBezTo>
                <a:cubicBezTo>
                  <a:pt x="22329" y="50689"/>
                  <a:pt x="22391" y="50203"/>
                  <a:pt x="22130" y="49868"/>
                </a:cubicBezTo>
                <a:cubicBezTo>
                  <a:pt x="22098" y="49825"/>
                  <a:pt x="18885" y="45617"/>
                  <a:pt x="18919" y="41079"/>
                </a:cubicBezTo>
                <a:cubicBezTo>
                  <a:pt x="18983" y="32103"/>
                  <a:pt x="18077" y="30088"/>
                  <a:pt x="14918" y="24486"/>
                </a:cubicBezTo>
                <a:cubicBezTo>
                  <a:pt x="12278" y="19800"/>
                  <a:pt x="12295" y="15180"/>
                  <a:pt x="12340" y="14111"/>
                </a:cubicBezTo>
                <a:cubicBezTo>
                  <a:pt x="12548" y="14054"/>
                  <a:pt x="12755" y="13998"/>
                  <a:pt x="12965" y="13946"/>
                </a:cubicBezTo>
                <a:cubicBezTo>
                  <a:pt x="13091" y="13917"/>
                  <a:pt x="13216" y="13890"/>
                  <a:pt x="13339" y="13863"/>
                </a:cubicBezTo>
                <a:lnTo>
                  <a:pt x="14879" y="22290"/>
                </a:lnTo>
                <a:cubicBezTo>
                  <a:pt x="14946" y="22665"/>
                  <a:pt x="15272" y="22924"/>
                  <a:pt x="15640" y="22924"/>
                </a:cubicBezTo>
                <a:cubicBezTo>
                  <a:pt x="15685" y="22924"/>
                  <a:pt x="15732" y="22920"/>
                  <a:pt x="15778" y="22912"/>
                </a:cubicBezTo>
                <a:cubicBezTo>
                  <a:pt x="15792" y="22909"/>
                  <a:pt x="15807" y="22906"/>
                  <a:pt x="15820" y="22902"/>
                </a:cubicBezTo>
                <a:cubicBezTo>
                  <a:pt x="16216" y="22807"/>
                  <a:pt x="16472" y="22417"/>
                  <a:pt x="16400" y="22011"/>
                </a:cubicBezTo>
                <a:lnTo>
                  <a:pt x="14862" y="13592"/>
                </a:lnTo>
                <a:cubicBezTo>
                  <a:pt x="15198" y="13544"/>
                  <a:pt x="15529" y="13502"/>
                  <a:pt x="15858" y="13468"/>
                </a:cubicBezTo>
                <a:cubicBezTo>
                  <a:pt x="15877" y="13581"/>
                  <a:pt x="15921" y="13688"/>
                  <a:pt x="15991" y="13786"/>
                </a:cubicBezTo>
                <a:cubicBezTo>
                  <a:pt x="16017" y="13821"/>
                  <a:pt x="18488" y="17250"/>
                  <a:pt x="17975" y="22100"/>
                </a:cubicBezTo>
                <a:cubicBezTo>
                  <a:pt x="17416" y="27394"/>
                  <a:pt x="17423" y="29203"/>
                  <a:pt x="21201" y="35551"/>
                </a:cubicBezTo>
                <a:cubicBezTo>
                  <a:pt x="23029" y="38621"/>
                  <a:pt x="21887" y="42790"/>
                  <a:pt x="21874" y="42830"/>
                </a:cubicBezTo>
                <a:cubicBezTo>
                  <a:pt x="21758" y="43240"/>
                  <a:pt x="21995" y="43669"/>
                  <a:pt x="22406" y="43785"/>
                </a:cubicBezTo>
                <a:cubicBezTo>
                  <a:pt x="22476" y="43805"/>
                  <a:pt x="22548" y="43815"/>
                  <a:pt x="22618" y="43815"/>
                </a:cubicBezTo>
                <a:cubicBezTo>
                  <a:pt x="22680" y="43815"/>
                  <a:pt x="22740" y="43807"/>
                  <a:pt x="22798" y="43793"/>
                </a:cubicBezTo>
                <a:cubicBezTo>
                  <a:pt x="23061" y="43730"/>
                  <a:pt x="23283" y="43533"/>
                  <a:pt x="23361" y="43255"/>
                </a:cubicBezTo>
                <a:cubicBezTo>
                  <a:pt x="23417" y="43059"/>
                  <a:pt x="24703" y="38412"/>
                  <a:pt x="22529" y="34761"/>
                </a:cubicBezTo>
                <a:cubicBezTo>
                  <a:pt x="18980" y="28798"/>
                  <a:pt x="18972" y="27367"/>
                  <a:pt x="19511" y="22262"/>
                </a:cubicBezTo>
                <a:cubicBezTo>
                  <a:pt x="19982" y="17810"/>
                  <a:pt x="18257" y="14486"/>
                  <a:pt x="17533" y="13320"/>
                </a:cubicBezTo>
                <a:cubicBezTo>
                  <a:pt x="18237" y="13266"/>
                  <a:pt x="18905" y="13219"/>
                  <a:pt x="19519" y="13154"/>
                </a:cubicBezTo>
                <a:cubicBezTo>
                  <a:pt x="19995" y="13858"/>
                  <a:pt x="21731" y="16740"/>
                  <a:pt x="21226" y="20653"/>
                </a:cubicBezTo>
                <a:cubicBezTo>
                  <a:pt x="20582" y="25635"/>
                  <a:pt x="20560" y="27335"/>
                  <a:pt x="24242" y="33237"/>
                </a:cubicBezTo>
                <a:cubicBezTo>
                  <a:pt x="25989" y="36038"/>
                  <a:pt x="24799" y="39913"/>
                  <a:pt x="24786" y="39951"/>
                </a:cubicBezTo>
                <a:cubicBezTo>
                  <a:pt x="24658" y="40357"/>
                  <a:pt x="24883" y="40793"/>
                  <a:pt x="25289" y="40922"/>
                </a:cubicBezTo>
                <a:cubicBezTo>
                  <a:pt x="25367" y="40947"/>
                  <a:pt x="25445" y="40958"/>
                  <a:pt x="25523" y="40958"/>
                </a:cubicBezTo>
                <a:cubicBezTo>
                  <a:pt x="25584" y="40958"/>
                  <a:pt x="25645" y="40951"/>
                  <a:pt x="25704" y="40938"/>
                </a:cubicBezTo>
                <a:cubicBezTo>
                  <a:pt x="25958" y="40878"/>
                  <a:pt x="26175" y="40688"/>
                  <a:pt x="26260" y="40420"/>
                </a:cubicBezTo>
                <a:cubicBezTo>
                  <a:pt x="26320" y="40234"/>
                  <a:pt x="27685" y="35833"/>
                  <a:pt x="25553" y="32419"/>
                </a:cubicBezTo>
                <a:cubicBezTo>
                  <a:pt x="22129" y="26931"/>
                  <a:pt x="22145" y="25600"/>
                  <a:pt x="22758" y="20851"/>
                </a:cubicBezTo>
                <a:cubicBezTo>
                  <a:pt x="23244" y="17098"/>
                  <a:pt x="21955" y="14227"/>
                  <a:pt x="21170" y="12878"/>
                </a:cubicBezTo>
                <a:cubicBezTo>
                  <a:pt x="22928" y="12417"/>
                  <a:pt x="23823" y="11378"/>
                  <a:pt x="23143" y="8552"/>
                </a:cubicBezTo>
                <a:cubicBezTo>
                  <a:pt x="21912" y="3437"/>
                  <a:pt x="17341" y="0"/>
                  <a:pt x="12301"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7"/>
          <p:cNvSpPr/>
          <p:nvPr/>
        </p:nvSpPr>
        <p:spPr>
          <a:xfrm flipH="1">
            <a:off x="-1209748" y="-749375"/>
            <a:ext cx="6723077" cy="6056951"/>
          </a:xfrm>
          <a:custGeom>
            <a:avLst/>
            <a:gdLst/>
            <a:ahLst/>
            <a:cxnLst/>
            <a:rect l="l" t="t" r="r" b="b"/>
            <a:pathLst>
              <a:path w="65583" h="59085" extrusionOk="0">
                <a:moveTo>
                  <a:pt x="7484" y="0"/>
                </a:moveTo>
                <a:cubicBezTo>
                  <a:pt x="7228" y="0"/>
                  <a:pt x="6968" y="67"/>
                  <a:pt x="6704" y="234"/>
                </a:cubicBezTo>
                <a:cubicBezTo>
                  <a:pt x="5998" y="680"/>
                  <a:pt x="5770" y="1426"/>
                  <a:pt x="5760" y="2225"/>
                </a:cubicBezTo>
                <a:cubicBezTo>
                  <a:pt x="5748" y="3318"/>
                  <a:pt x="6017" y="4367"/>
                  <a:pt x="6364" y="5397"/>
                </a:cubicBezTo>
                <a:cubicBezTo>
                  <a:pt x="6879" y="6932"/>
                  <a:pt x="7742" y="8284"/>
                  <a:pt x="8662" y="9594"/>
                </a:cubicBezTo>
                <a:cubicBezTo>
                  <a:pt x="9426" y="10678"/>
                  <a:pt x="10279" y="11702"/>
                  <a:pt x="11130" y="12723"/>
                </a:cubicBezTo>
                <a:cubicBezTo>
                  <a:pt x="11379" y="13020"/>
                  <a:pt x="11791" y="13179"/>
                  <a:pt x="12061" y="13465"/>
                </a:cubicBezTo>
                <a:cubicBezTo>
                  <a:pt x="12477" y="13899"/>
                  <a:pt x="12934" y="14338"/>
                  <a:pt x="13186" y="14867"/>
                </a:cubicBezTo>
                <a:cubicBezTo>
                  <a:pt x="13405" y="15330"/>
                  <a:pt x="13433" y="15918"/>
                  <a:pt x="13430" y="16449"/>
                </a:cubicBezTo>
                <a:cubicBezTo>
                  <a:pt x="13424" y="17178"/>
                  <a:pt x="12868" y="17724"/>
                  <a:pt x="12168" y="17820"/>
                </a:cubicBezTo>
                <a:cubicBezTo>
                  <a:pt x="12105" y="17828"/>
                  <a:pt x="12045" y="17833"/>
                  <a:pt x="11986" y="17833"/>
                </a:cubicBezTo>
                <a:cubicBezTo>
                  <a:pt x="11711" y="17833"/>
                  <a:pt x="11471" y="17738"/>
                  <a:pt x="11236" y="17539"/>
                </a:cubicBezTo>
                <a:cubicBezTo>
                  <a:pt x="10234" y="16702"/>
                  <a:pt x="9230" y="15869"/>
                  <a:pt x="8190" y="15081"/>
                </a:cubicBezTo>
                <a:cubicBezTo>
                  <a:pt x="7709" y="14717"/>
                  <a:pt x="7156" y="14441"/>
                  <a:pt x="6615" y="14168"/>
                </a:cubicBezTo>
                <a:cubicBezTo>
                  <a:pt x="6379" y="14050"/>
                  <a:pt x="6128" y="13983"/>
                  <a:pt x="5871" y="13983"/>
                </a:cubicBezTo>
                <a:cubicBezTo>
                  <a:pt x="5705" y="13983"/>
                  <a:pt x="5536" y="14010"/>
                  <a:pt x="5367" y="14070"/>
                </a:cubicBezTo>
                <a:cubicBezTo>
                  <a:pt x="4735" y="14291"/>
                  <a:pt x="4370" y="14760"/>
                  <a:pt x="4349" y="15437"/>
                </a:cubicBezTo>
                <a:cubicBezTo>
                  <a:pt x="4326" y="16250"/>
                  <a:pt x="4546" y="17018"/>
                  <a:pt x="4992" y="17679"/>
                </a:cubicBezTo>
                <a:cubicBezTo>
                  <a:pt x="5909" y="19040"/>
                  <a:pt x="7064" y="20151"/>
                  <a:pt x="8535" y="20940"/>
                </a:cubicBezTo>
                <a:cubicBezTo>
                  <a:pt x="9276" y="21337"/>
                  <a:pt x="10026" y="21505"/>
                  <a:pt x="10802" y="21505"/>
                </a:cubicBezTo>
                <a:cubicBezTo>
                  <a:pt x="11153" y="21505"/>
                  <a:pt x="11509" y="21471"/>
                  <a:pt x="11872" y="21407"/>
                </a:cubicBezTo>
                <a:cubicBezTo>
                  <a:pt x="12448" y="21306"/>
                  <a:pt x="13027" y="21218"/>
                  <a:pt x="13607" y="21146"/>
                </a:cubicBezTo>
                <a:cubicBezTo>
                  <a:pt x="13731" y="21130"/>
                  <a:pt x="13853" y="21123"/>
                  <a:pt x="13972" y="21123"/>
                </a:cubicBezTo>
                <a:cubicBezTo>
                  <a:pt x="14702" y="21123"/>
                  <a:pt x="15351" y="21409"/>
                  <a:pt x="15930" y="21869"/>
                </a:cubicBezTo>
                <a:cubicBezTo>
                  <a:pt x="16245" y="22121"/>
                  <a:pt x="16531" y="22417"/>
                  <a:pt x="16791" y="22726"/>
                </a:cubicBezTo>
                <a:cubicBezTo>
                  <a:pt x="17783" y="23902"/>
                  <a:pt x="18378" y="25293"/>
                  <a:pt x="18824" y="26737"/>
                </a:cubicBezTo>
                <a:cubicBezTo>
                  <a:pt x="19019" y="27368"/>
                  <a:pt x="19017" y="28069"/>
                  <a:pt x="19022" y="28741"/>
                </a:cubicBezTo>
                <a:cubicBezTo>
                  <a:pt x="19026" y="29165"/>
                  <a:pt x="18896" y="29374"/>
                  <a:pt x="18635" y="29374"/>
                </a:cubicBezTo>
                <a:cubicBezTo>
                  <a:pt x="18516" y="29374"/>
                  <a:pt x="18370" y="29331"/>
                  <a:pt x="18197" y="29245"/>
                </a:cubicBezTo>
                <a:cubicBezTo>
                  <a:pt x="17513" y="28902"/>
                  <a:pt x="16862" y="28497"/>
                  <a:pt x="16192" y="28127"/>
                </a:cubicBezTo>
                <a:cubicBezTo>
                  <a:pt x="15679" y="27844"/>
                  <a:pt x="15174" y="27545"/>
                  <a:pt x="14644" y="27300"/>
                </a:cubicBezTo>
                <a:cubicBezTo>
                  <a:pt x="14295" y="27137"/>
                  <a:pt x="13931" y="27039"/>
                  <a:pt x="13559" y="27039"/>
                </a:cubicBezTo>
                <a:cubicBezTo>
                  <a:pt x="13353" y="27039"/>
                  <a:pt x="13145" y="27069"/>
                  <a:pt x="12934" y="27134"/>
                </a:cubicBezTo>
                <a:cubicBezTo>
                  <a:pt x="12061" y="27405"/>
                  <a:pt x="11657" y="28170"/>
                  <a:pt x="11944" y="29042"/>
                </a:cubicBezTo>
                <a:cubicBezTo>
                  <a:pt x="12322" y="30185"/>
                  <a:pt x="13004" y="31042"/>
                  <a:pt x="14141" y="31548"/>
                </a:cubicBezTo>
                <a:cubicBezTo>
                  <a:pt x="15705" y="32242"/>
                  <a:pt x="17237" y="33007"/>
                  <a:pt x="18779" y="33751"/>
                </a:cubicBezTo>
                <a:cubicBezTo>
                  <a:pt x="18975" y="33846"/>
                  <a:pt x="19191" y="33969"/>
                  <a:pt x="19316" y="34139"/>
                </a:cubicBezTo>
                <a:cubicBezTo>
                  <a:pt x="19813" y="34805"/>
                  <a:pt x="20276" y="35492"/>
                  <a:pt x="20753" y="36172"/>
                </a:cubicBezTo>
                <a:cubicBezTo>
                  <a:pt x="20715" y="36220"/>
                  <a:pt x="20673" y="36270"/>
                  <a:pt x="20630" y="36322"/>
                </a:cubicBezTo>
                <a:cubicBezTo>
                  <a:pt x="19993" y="36057"/>
                  <a:pt x="19351" y="35807"/>
                  <a:pt x="18721" y="35527"/>
                </a:cubicBezTo>
                <a:cubicBezTo>
                  <a:pt x="17342" y="34913"/>
                  <a:pt x="15965" y="34295"/>
                  <a:pt x="14595" y="33663"/>
                </a:cubicBezTo>
                <a:cubicBezTo>
                  <a:pt x="12031" y="32479"/>
                  <a:pt x="9609" y="31047"/>
                  <a:pt x="7308" y="29412"/>
                </a:cubicBezTo>
                <a:cubicBezTo>
                  <a:pt x="6833" y="29074"/>
                  <a:pt x="6364" y="28720"/>
                  <a:pt x="6271" y="28068"/>
                </a:cubicBezTo>
                <a:cubicBezTo>
                  <a:pt x="6248" y="27899"/>
                  <a:pt x="6134" y="27733"/>
                  <a:pt x="6030" y="27589"/>
                </a:cubicBezTo>
                <a:cubicBezTo>
                  <a:pt x="5337" y="26620"/>
                  <a:pt x="4969" y="25509"/>
                  <a:pt x="4624" y="24388"/>
                </a:cubicBezTo>
                <a:cubicBezTo>
                  <a:pt x="4440" y="23784"/>
                  <a:pt x="4254" y="23179"/>
                  <a:pt x="4016" y="22597"/>
                </a:cubicBezTo>
                <a:cubicBezTo>
                  <a:pt x="3856" y="22206"/>
                  <a:pt x="3636" y="21826"/>
                  <a:pt x="3382" y="21488"/>
                </a:cubicBezTo>
                <a:cubicBezTo>
                  <a:pt x="2977" y="20950"/>
                  <a:pt x="2456" y="20676"/>
                  <a:pt x="1911" y="20676"/>
                </a:cubicBezTo>
                <a:cubicBezTo>
                  <a:pt x="1669" y="20676"/>
                  <a:pt x="1421" y="20731"/>
                  <a:pt x="1177" y="20840"/>
                </a:cubicBezTo>
                <a:cubicBezTo>
                  <a:pt x="460" y="21163"/>
                  <a:pt x="1" y="22087"/>
                  <a:pt x="213" y="22952"/>
                </a:cubicBezTo>
                <a:cubicBezTo>
                  <a:pt x="363" y="23559"/>
                  <a:pt x="582" y="24161"/>
                  <a:pt x="861" y="24722"/>
                </a:cubicBezTo>
                <a:cubicBezTo>
                  <a:pt x="1823" y="26672"/>
                  <a:pt x="3210" y="28297"/>
                  <a:pt x="4840" y="29710"/>
                </a:cubicBezTo>
                <a:cubicBezTo>
                  <a:pt x="5878" y="30609"/>
                  <a:pt x="6979" y="31439"/>
                  <a:pt x="8079" y="32264"/>
                </a:cubicBezTo>
                <a:cubicBezTo>
                  <a:pt x="9277" y="33162"/>
                  <a:pt x="10621" y="33797"/>
                  <a:pt x="12015" y="34336"/>
                </a:cubicBezTo>
                <a:cubicBezTo>
                  <a:pt x="12602" y="34562"/>
                  <a:pt x="13187" y="34800"/>
                  <a:pt x="13783" y="35006"/>
                </a:cubicBezTo>
                <a:cubicBezTo>
                  <a:pt x="16493" y="35932"/>
                  <a:pt x="18926" y="37389"/>
                  <a:pt x="21312" y="38937"/>
                </a:cubicBezTo>
                <a:cubicBezTo>
                  <a:pt x="21971" y="39367"/>
                  <a:pt x="22637" y="39792"/>
                  <a:pt x="23293" y="40229"/>
                </a:cubicBezTo>
                <a:cubicBezTo>
                  <a:pt x="23477" y="40352"/>
                  <a:pt x="23665" y="40492"/>
                  <a:pt x="23805" y="40661"/>
                </a:cubicBezTo>
                <a:cubicBezTo>
                  <a:pt x="24731" y="41780"/>
                  <a:pt x="25835" y="42705"/>
                  <a:pt x="26945" y="43628"/>
                </a:cubicBezTo>
                <a:cubicBezTo>
                  <a:pt x="27448" y="44045"/>
                  <a:pt x="27936" y="44484"/>
                  <a:pt x="28383" y="44955"/>
                </a:cubicBezTo>
                <a:cubicBezTo>
                  <a:pt x="29423" y="46051"/>
                  <a:pt x="30451" y="47157"/>
                  <a:pt x="31456" y="48284"/>
                </a:cubicBezTo>
                <a:cubicBezTo>
                  <a:pt x="32737" y="49725"/>
                  <a:pt x="33812" y="51308"/>
                  <a:pt x="34554" y="53092"/>
                </a:cubicBezTo>
                <a:cubicBezTo>
                  <a:pt x="34822" y="53734"/>
                  <a:pt x="34985" y="54416"/>
                  <a:pt x="35209" y="55078"/>
                </a:cubicBezTo>
                <a:cubicBezTo>
                  <a:pt x="35310" y="55375"/>
                  <a:pt x="35226" y="55589"/>
                  <a:pt x="35008" y="55800"/>
                </a:cubicBezTo>
                <a:cubicBezTo>
                  <a:pt x="34575" y="56218"/>
                  <a:pt x="33782" y="56463"/>
                  <a:pt x="33057" y="56463"/>
                </a:cubicBezTo>
                <a:cubicBezTo>
                  <a:pt x="32675" y="56463"/>
                  <a:pt x="32312" y="56395"/>
                  <a:pt x="32029" y="56249"/>
                </a:cubicBezTo>
                <a:cubicBezTo>
                  <a:pt x="31117" y="55777"/>
                  <a:pt x="30295" y="55173"/>
                  <a:pt x="29697" y="54336"/>
                </a:cubicBezTo>
                <a:cubicBezTo>
                  <a:pt x="28860" y="53165"/>
                  <a:pt x="28020" y="51988"/>
                  <a:pt x="27286" y="50752"/>
                </a:cubicBezTo>
                <a:cubicBezTo>
                  <a:pt x="26026" y="48619"/>
                  <a:pt x="24879" y="46418"/>
                  <a:pt x="23616" y="44288"/>
                </a:cubicBezTo>
                <a:cubicBezTo>
                  <a:pt x="23092" y="43404"/>
                  <a:pt x="22426" y="42594"/>
                  <a:pt x="21755" y="41812"/>
                </a:cubicBezTo>
                <a:cubicBezTo>
                  <a:pt x="21463" y="41471"/>
                  <a:pt x="21020" y="41204"/>
                  <a:pt x="20594" y="41045"/>
                </a:cubicBezTo>
                <a:cubicBezTo>
                  <a:pt x="20465" y="40997"/>
                  <a:pt x="20339" y="40974"/>
                  <a:pt x="20220" y="40974"/>
                </a:cubicBezTo>
                <a:cubicBezTo>
                  <a:pt x="19680" y="40974"/>
                  <a:pt x="19270" y="41433"/>
                  <a:pt x="19325" y="42049"/>
                </a:cubicBezTo>
                <a:cubicBezTo>
                  <a:pt x="19352" y="42356"/>
                  <a:pt x="19443" y="42677"/>
                  <a:pt x="19585" y="42949"/>
                </a:cubicBezTo>
                <a:cubicBezTo>
                  <a:pt x="19963" y="43666"/>
                  <a:pt x="20353" y="44380"/>
                  <a:pt x="20798" y="45056"/>
                </a:cubicBezTo>
                <a:cubicBezTo>
                  <a:pt x="21495" y="46107"/>
                  <a:pt x="22241" y="47124"/>
                  <a:pt x="22966" y="48157"/>
                </a:cubicBezTo>
                <a:cubicBezTo>
                  <a:pt x="23024" y="48241"/>
                  <a:pt x="23076" y="48328"/>
                  <a:pt x="23053" y="48482"/>
                </a:cubicBezTo>
                <a:cubicBezTo>
                  <a:pt x="22703" y="48175"/>
                  <a:pt x="22342" y="47882"/>
                  <a:pt x="22009" y="47557"/>
                </a:cubicBezTo>
                <a:cubicBezTo>
                  <a:pt x="20051" y="45651"/>
                  <a:pt x="17929" y="43941"/>
                  <a:pt x="15764" y="42278"/>
                </a:cubicBezTo>
                <a:cubicBezTo>
                  <a:pt x="14380" y="41211"/>
                  <a:pt x="12895" y="40338"/>
                  <a:pt x="11271" y="39688"/>
                </a:cubicBezTo>
                <a:cubicBezTo>
                  <a:pt x="9619" y="39029"/>
                  <a:pt x="8018" y="38234"/>
                  <a:pt x="6258" y="37880"/>
                </a:cubicBezTo>
                <a:cubicBezTo>
                  <a:pt x="5597" y="37746"/>
                  <a:pt x="4936" y="37602"/>
                  <a:pt x="4269" y="37508"/>
                </a:cubicBezTo>
                <a:cubicBezTo>
                  <a:pt x="4126" y="37488"/>
                  <a:pt x="3987" y="37477"/>
                  <a:pt x="3849" y="37477"/>
                </a:cubicBezTo>
                <a:cubicBezTo>
                  <a:pt x="3240" y="37477"/>
                  <a:pt x="2686" y="37683"/>
                  <a:pt x="2233" y="38172"/>
                </a:cubicBezTo>
                <a:cubicBezTo>
                  <a:pt x="1634" y="38820"/>
                  <a:pt x="1605" y="39634"/>
                  <a:pt x="2165" y="40313"/>
                </a:cubicBezTo>
                <a:cubicBezTo>
                  <a:pt x="2550" y="40778"/>
                  <a:pt x="3064" y="41061"/>
                  <a:pt x="3616" y="41273"/>
                </a:cubicBezTo>
                <a:cubicBezTo>
                  <a:pt x="5320" y="41926"/>
                  <a:pt x="7035" y="42548"/>
                  <a:pt x="8730" y="43222"/>
                </a:cubicBezTo>
                <a:cubicBezTo>
                  <a:pt x="10696" y="44003"/>
                  <a:pt x="12657" y="44803"/>
                  <a:pt x="14602" y="45635"/>
                </a:cubicBezTo>
                <a:cubicBezTo>
                  <a:pt x="17025" y="46673"/>
                  <a:pt x="19115" y="48258"/>
                  <a:pt x="21262" y="49749"/>
                </a:cubicBezTo>
                <a:cubicBezTo>
                  <a:pt x="21818" y="50133"/>
                  <a:pt x="22347" y="50557"/>
                  <a:pt x="22887" y="50963"/>
                </a:cubicBezTo>
                <a:cubicBezTo>
                  <a:pt x="23915" y="51735"/>
                  <a:pt x="25032" y="53712"/>
                  <a:pt x="25155" y="54985"/>
                </a:cubicBezTo>
                <a:cubicBezTo>
                  <a:pt x="25177" y="55209"/>
                  <a:pt x="25178" y="55437"/>
                  <a:pt x="25165" y="55661"/>
                </a:cubicBezTo>
                <a:cubicBezTo>
                  <a:pt x="25142" y="56113"/>
                  <a:pt x="24923" y="56416"/>
                  <a:pt x="24498" y="56449"/>
                </a:cubicBezTo>
                <a:cubicBezTo>
                  <a:pt x="24361" y="56459"/>
                  <a:pt x="24222" y="56468"/>
                  <a:pt x="24083" y="56468"/>
                </a:cubicBezTo>
                <a:cubicBezTo>
                  <a:pt x="23729" y="56468"/>
                  <a:pt x="23377" y="56414"/>
                  <a:pt x="23060" y="56207"/>
                </a:cubicBezTo>
                <a:cubicBezTo>
                  <a:pt x="22682" y="55960"/>
                  <a:pt x="22312" y="55704"/>
                  <a:pt x="21951" y="55434"/>
                </a:cubicBezTo>
                <a:cubicBezTo>
                  <a:pt x="21345" y="54985"/>
                  <a:pt x="21004" y="54376"/>
                  <a:pt x="20837" y="53641"/>
                </a:cubicBezTo>
                <a:cubicBezTo>
                  <a:pt x="20671" y="52918"/>
                  <a:pt x="20464" y="52203"/>
                  <a:pt x="20253" y="51491"/>
                </a:cubicBezTo>
                <a:cubicBezTo>
                  <a:pt x="20107" y="51005"/>
                  <a:pt x="19804" y="50609"/>
                  <a:pt x="19404" y="50297"/>
                </a:cubicBezTo>
                <a:cubicBezTo>
                  <a:pt x="19205" y="50140"/>
                  <a:pt x="19010" y="50062"/>
                  <a:pt x="18821" y="50062"/>
                </a:cubicBezTo>
                <a:cubicBezTo>
                  <a:pt x="18589" y="50062"/>
                  <a:pt x="18366" y="50180"/>
                  <a:pt x="18155" y="50414"/>
                </a:cubicBezTo>
                <a:cubicBezTo>
                  <a:pt x="17841" y="50768"/>
                  <a:pt x="17718" y="51207"/>
                  <a:pt x="17696" y="51659"/>
                </a:cubicBezTo>
                <a:cubicBezTo>
                  <a:pt x="17672" y="52153"/>
                  <a:pt x="17711" y="52648"/>
                  <a:pt x="17721" y="53144"/>
                </a:cubicBezTo>
                <a:cubicBezTo>
                  <a:pt x="17727" y="53339"/>
                  <a:pt x="17735" y="53536"/>
                  <a:pt x="17747" y="53842"/>
                </a:cubicBezTo>
                <a:cubicBezTo>
                  <a:pt x="17532" y="53650"/>
                  <a:pt x="17381" y="53528"/>
                  <a:pt x="17246" y="53396"/>
                </a:cubicBezTo>
                <a:cubicBezTo>
                  <a:pt x="16551" y="52716"/>
                  <a:pt x="15819" y="52085"/>
                  <a:pt x="14949" y="51633"/>
                </a:cubicBezTo>
                <a:cubicBezTo>
                  <a:pt x="14547" y="51424"/>
                  <a:pt x="14129" y="51301"/>
                  <a:pt x="13683" y="51301"/>
                </a:cubicBezTo>
                <a:cubicBezTo>
                  <a:pt x="13606" y="51301"/>
                  <a:pt x="13529" y="51305"/>
                  <a:pt x="13451" y="51312"/>
                </a:cubicBezTo>
                <a:cubicBezTo>
                  <a:pt x="12455" y="51406"/>
                  <a:pt x="11737" y="52235"/>
                  <a:pt x="11892" y="53222"/>
                </a:cubicBezTo>
                <a:cubicBezTo>
                  <a:pt x="11961" y="53677"/>
                  <a:pt x="12116" y="54168"/>
                  <a:pt x="12383" y="54533"/>
                </a:cubicBezTo>
                <a:cubicBezTo>
                  <a:pt x="13073" y="55475"/>
                  <a:pt x="13799" y="56399"/>
                  <a:pt x="14602" y="57245"/>
                </a:cubicBezTo>
                <a:cubicBezTo>
                  <a:pt x="15379" y="58065"/>
                  <a:pt x="16465" y="58313"/>
                  <a:pt x="17542" y="58482"/>
                </a:cubicBezTo>
                <a:cubicBezTo>
                  <a:pt x="19098" y="58723"/>
                  <a:pt x="20664" y="58877"/>
                  <a:pt x="22236" y="58877"/>
                </a:cubicBezTo>
                <a:cubicBezTo>
                  <a:pt x="22625" y="58877"/>
                  <a:pt x="23013" y="58867"/>
                  <a:pt x="23402" y="58848"/>
                </a:cubicBezTo>
                <a:cubicBezTo>
                  <a:pt x="23807" y="58827"/>
                  <a:pt x="24211" y="58819"/>
                  <a:pt x="24614" y="58819"/>
                </a:cubicBezTo>
                <a:cubicBezTo>
                  <a:pt x="26375" y="58819"/>
                  <a:pt x="28128" y="58982"/>
                  <a:pt x="29885" y="59031"/>
                </a:cubicBezTo>
                <a:cubicBezTo>
                  <a:pt x="31237" y="59068"/>
                  <a:pt x="32589" y="59083"/>
                  <a:pt x="33941" y="59084"/>
                </a:cubicBezTo>
                <a:cubicBezTo>
                  <a:pt x="34032" y="59084"/>
                  <a:pt x="34123" y="59084"/>
                  <a:pt x="34213" y="59084"/>
                </a:cubicBezTo>
                <a:cubicBezTo>
                  <a:pt x="35632" y="59084"/>
                  <a:pt x="37051" y="59074"/>
                  <a:pt x="38469" y="59040"/>
                </a:cubicBezTo>
                <a:cubicBezTo>
                  <a:pt x="39166" y="59024"/>
                  <a:pt x="39868" y="58969"/>
                  <a:pt x="40555" y="58862"/>
                </a:cubicBezTo>
                <a:cubicBezTo>
                  <a:pt x="41196" y="58764"/>
                  <a:pt x="41837" y="58735"/>
                  <a:pt x="42478" y="58735"/>
                </a:cubicBezTo>
                <a:cubicBezTo>
                  <a:pt x="43119" y="58735"/>
                  <a:pt x="43760" y="58764"/>
                  <a:pt x="44401" y="58783"/>
                </a:cubicBezTo>
                <a:cubicBezTo>
                  <a:pt x="45430" y="58813"/>
                  <a:pt x="46458" y="58830"/>
                  <a:pt x="47486" y="58830"/>
                </a:cubicBezTo>
                <a:cubicBezTo>
                  <a:pt x="48868" y="58830"/>
                  <a:pt x="50251" y="58800"/>
                  <a:pt x="51634" y="58736"/>
                </a:cubicBezTo>
                <a:cubicBezTo>
                  <a:pt x="54357" y="58609"/>
                  <a:pt x="57084" y="58588"/>
                  <a:pt x="59809" y="58505"/>
                </a:cubicBezTo>
                <a:cubicBezTo>
                  <a:pt x="60956" y="58471"/>
                  <a:pt x="62104" y="58397"/>
                  <a:pt x="63252" y="58348"/>
                </a:cubicBezTo>
                <a:cubicBezTo>
                  <a:pt x="63900" y="58321"/>
                  <a:pt x="64484" y="58121"/>
                  <a:pt x="65018" y="57749"/>
                </a:cubicBezTo>
                <a:cubicBezTo>
                  <a:pt x="65483" y="57425"/>
                  <a:pt x="65583" y="57007"/>
                  <a:pt x="65131" y="56657"/>
                </a:cubicBezTo>
                <a:cubicBezTo>
                  <a:pt x="64624" y="56262"/>
                  <a:pt x="64046" y="55931"/>
                  <a:pt x="63454" y="55678"/>
                </a:cubicBezTo>
                <a:cubicBezTo>
                  <a:pt x="62816" y="55407"/>
                  <a:pt x="62125" y="55258"/>
                  <a:pt x="61456" y="55056"/>
                </a:cubicBezTo>
                <a:cubicBezTo>
                  <a:pt x="61264" y="54998"/>
                  <a:pt x="61069" y="54945"/>
                  <a:pt x="60855" y="54883"/>
                </a:cubicBezTo>
                <a:cubicBezTo>
                  <a:pt x="60841" y="54490"/>
                  <a:pt x="60828" y="54112"/>
                  <a:pt x="60814" y="53734"/>
                </a:cubicBezTo>
                <a:cubicBezTo>
                  <a:pt x="60751" y="52112"/>
                  <a:pt x="60753" y="50486"/>
                  <a:pt x="60610" y="48875"/>
                </a:cubicBezTo>
                <a:cubicBezTo>
                  <a:pt x="60414" y="46638"/>
                  <a:pt x="59842" y="44487"/>
                  <a:pt x="58882" y="42446"/>
                </a:cubicBezTo>
                <a:cubicBezTo>
                  <a:pt x="58488" y="41611"/>
                  <a:pt x="58114" y="40766"/>
                  <a:pt x="57724" y="39929"/>
                </a:cubicBezTo>
                <a:cubicBezTo>
                  <a:pt x="57418" y="39269"/>
                  <a:pt x="57042" y="38654"/>
                  <a:pt x="56460" y="38198"/>
                </a:cubicBezTo>
                <a:cubicBezTo>
                  <a:pt x="56173" y="37971"/>
                  <a:pt x="55868" y="37798"/>
                  <a:pt x="55534" y="37798"/>
                </a:cubicBezTo>
                <a:cubicBezTo>
                  <a:pt x="55372" y="37798"/>
                  <a:pt x="55204" y="37838"/>
                  <a:pt x="55028" y="37932"/>
                </a:cubicBezTo>
                <a:cubicBezTo>
                  <a:pt x="54482" y="38222"/>
                  <a:pt x="54299" y="38725"/>
                  <a:pt x="54345" y="39298"/>
                </a:cubicBezTo>
                <a:cubicBezTo>
                  <a:pt x="54374" y="39650"/>
                  <a:pt x="54468" y="40013"/>
                  <a:pt x="54608" y="40338"/>
                </a:cubicBezTo>
                <a:cubicBezTo>
                  <a:pt x="54907" y="41042"/>
                  <a:pt x="55239" y="41734"/>
                  <a:pt x="55583" y="42417"/>
                </a:cubicBezTo>
                <a:cubicBezTo>
                  <a:pt x="56196" y="43644"/>
                  <a:pt x="56564" y="44935"/>
                  <a:pt x="56595" y="46308"/>
                </a:cubicBezTo>
                <a:cubicBezTo>
                  <a:pt x="56602" y="46640"/>
                  <a:pt x="56564" y="46989"/>
                  <a:pt x="56468" y="47307"/>
                </a:cubicBezTo>
                <a:cubicBezTo>
                  <a:pt x="56389" y="47571"/>
                  <a:pt x="56251" y="47699"/>
                  <a:pt x="56065" y="47699"/>
                </a:cubicBezTo>
                <a:cubicBezTo>
                  <a:pt x="55955" y="47699"/>
                  <a:pt x="55829" y="47654"/>
                  <a:pt x="55688" y="47568"/>
                </a:cubicBezTo>
                <a:cubicBezTo>
                  <a:pt x="55497" y="47451"/>
                  <a:pt x="55326" y="47301"/>
                  <a:pt x="55145" y="47167"/>
                </a:cubicBezTo>
                <a:cubicBezTo>
                  <a:pt x="54963" y="47036"/>
                  <a:pt x="54788" y="46888"/>
                  <a:pt x="54593" y="46780"/>
                </a:cubicBezTo>
                <a:cubicBezTo>
                  <a:pt x="54367" y="46654"/>
                  <a:pt x="54131" y="46570"/>
                  <a:pt x="53895" y="46570"/>
                </a:cubicBezTo>
                <a:cubicBezTo>
                  <a:pt x="53719" y="46570"/>
                  <a:pt x="53544" y="46616"/>
                  <a:pt x="53373" y="46725"/>
                </a:cubicBezTo>
                <a:cubicBezTo>
                  <a:pt x="52963" y="46985"/>
                  <a:pt x="52884" y="47422"/>
                  <a:pt x="52942" y="47863"/>
                </a:cubicBezTo>
                <a:cubicBezTo>
                  <a:pt x="53036" y="48578"/>
                  <a:pt x="53179" y="49285"/>
                  <a:pt x="53282" y="49997"/>
                </a:cubicBezTo>
                <a:cubicBezTo>
                  <a:pt x="53342" y="50398"/>
                  <a:pt x="53392" y="50803"/>
                  <a:pt x="53410" y="51207"/>
                </a:cubicBezTo>
                <a:cubicBezTo>
                  <a:pt x="53441" y="52051"/>
                  <a:pt x="53173" y="52594"/>
                  <a:pt x="52402" y="53241"/>
                </a:cubicBezTo>
                <a:cubicBezTo>
                  <a:pt x="52334" y="52723"/>
                  <a:pt x="52295" y="52246"/>
                  <a:pt x="52201" y="51779"/>
                </a:cubicBezTo>
                <a:cubicBezTo>
                  <a:pt x="52023" y="50876"/>
                  <a:pt x="51847" y="49968"/>
                  <a:pt x="51606" y="49083"/>
                </a:cubicBezTo>
                <a:cubicBezTo>
                  <a:pt x="51345" y="48130"/>
                  <a:pt x="50786" y="47319"/>
                  <a:pt x="50100" y="46628"/>
                </a:cubicBezTo>
                <a:cubicBezTo>
                  <a:pt x="49261" y="45781"/>
                  <a:pt x="48385" y="44968"/>
                  <a:pt x="47484" y="44185"/>
                </a:cubicBezTo>
                <a:cubicBezTo>
                  <a:pt x="46410" y="43257"/>
                  <a:pt x="45429" y="41972"/>
                  <a:pt x="44858" y="40586"/>
                </a:cubicBezTo>
                <a:cubicBezTo>
                  <a:pt x="44921" y="40499"/>
                  <a:pt x="44986" y="40379"/>
                  <a:pt x="45079" y="40293"/>
                </a:cubicBezTo>
                <a:cubicBezTo>
                  <a:pt x="45954" y="39481"/>
                  <a:pt x="46443" y="38453"/>
                  <a:pt x="46700" y="37310"/>
                </a:cubicBezTo>
                <a:cubicBezTo>
                  <a:pt x="46823" y="36761"/>
                  <a:pt x="46950" y="36204"/>
                  <a:pt x="46973" y="35645"/>
                </a:cubicBezTo>
                <a:cubicBezTo>
                  <a:pt x="47074" y="33318"/>
                  <a:pt x="46930" y="31006"/>
                  <a:pt x="46332" y="28739"/>
                </a:cubicBezTo>
                <a:cubicBezTo>
                  <a:pt x="46169" y="28113"/>
                  <a:pt x="45865" y="27567"/>
                  <a:pt x="45376" y="27139"/>
                </a:cubicBezTo>
                <a:cubicBezTo>
                  <a:pt x="45035" y="26840"/>
                  <a:pt x="44586" y="26692"/>
                  <a:pt x="44137" y="26692"/>
                </a:cubicBezTo>
                <a:cubicBezTo>
                  <a:pt x="43662" y="26692"/>
                  <a:pt x="43188" y="26857"/>
                  <a:pt x="42838" y="27183"/>
                </a:cubicBezTo>
                <a:cubicBezTo>
                  <a:pt x="42539" y="27464"/>
                  <a:pt x="42441" y="27825"/>
                  <a:pt x="42425" y="28221"/>
                </a:cubicBezTo>
                <a:cubicBezTo>
                  <a:pt x="42380" y="29273"/>
                  <a:pt x="42715" y="30226"/>
                  <a:pt x="43228" y="31114"/>
                </a:cubicBezTo>
                <a:cubicBezTo>
                  <a:pt x="43918" y="32306"/>
                  <a:pt x="44345" y="33583"/>
                  <a:pt x="44487" y="34938"/>
                </a:cubicBezTo>
                <a:cubicBezTo>
                  <a:pt x="44654" y="36574"/>
                  <a:pt x="44215" y="38062"/>
                  <a:pt x="43191" y="39362"/>
                </a:cubicBezTo>
                <a:cubicBezTo>
                  <a:pt x="43044" y="39549"/>
                  <a:pt x="42842" y="39695"/>
                  <a:pt x="42675" y="39852"/>
                </a:cubicBezTo>
                <a:cubicBezTo>
                  <a:pt x="42237" y="39604"/>
                  <a:pt x="42087" y="39222"/>
                  <a:pt x="41970" y="38833"/>
                </a:cubicBezTo>
                <a:cubicBezTo>
                  <a:pt x="41600" y="37628"/>
                  <a:pt x="41264" y="36410"/>
                  <a:pt x="40884" y="35211"/>
                </a:cubicBezTo>
                <a:cubicBezTo>
                  <a:pt x="40174" y="32980"/>
                  <a:pt x="39452" y="30751"/>
                  <a:pt x="38707" y="28533"/>
                </a:cubicBezTo>
                <a:cubicBezTo>
                  <a:pt x="38552" y="28069"/>
                  <a:pt x="38319" y="27613"/>
                  <a:pt x="38037" y="27212"/>
                </a:cubicBezTo>
                <a:cubicBezTo>
                  <a:pt x="37797" y="26872"/>
                  <a:pt x="37472" y="26562"/>
                  <a:pt x="37120" y="26342"/>
                </a:cubicBezTo>
                <a:cubicBezTo>
                  <a:pt x="36923" y="26219"/>
                  <a:pt x="36734" y="26159"/>
                  <a:pt x="36557" y="26159"/>
                </a:cubicBezTo>
                <a:cubicBezTo>
                  <a:pt x="36241" y="26159"/>
                  <a:pt x="35964" y="26351"/>
                  <a:pt x="35746" y="26714"/>
                </a:cubicBezTo>
                <a:cubicBezTo>
                  <a:pt x="35405" y="27278"/>
                  <a:pt x="35282" y="27909"/>
                  <a:pt x="35492" y="28534"/>
                </a:cubicBezTo>
                <a:cubicBezTo>
                  <a:pt x="35790" y="29429"/>
                  <a:pt x="36098" y="30330"/>
                  <a:pt x="36509" y="31176"/>
                </a:cubicBezTo>
                <a:cubicBezTo>
                  <a:pt x="38015" y="34276"/>
                  <a:pt x="39544" y="37366"/>
                  <a:pt x="41109" y="40436"/>
                </a:cubicBezTo>
                <a:cubicBezTo>
                  <a:pt x="41938" y="42062"/>
                  <a:pt x="42981" y="43554"/>
                  <a:pt x="44142" y="44971"/>
                </a:cubicBezTo>
                <a:cubicBezTo>
                  <a:pt x="44895" y="45893"/>
                  <a:pt x="45584" y="46875"/>
                  <a:pt x="46257" y="47860"/>
                </a:cubicBezTo>
                <a:cubicBezTo>
                  <a:pt x="46865" y="48752"/>
                  <a:pt x="47161" y="49756"/>
                  <a:pt x="47140" y="50863"/>
                </a:cubicBezTo>
                <a:cubicBezTo>
                  <a:pt x="46885" y="50958"/>
                  <a:pt x="46642" y="51006"/>
                  <a:pt x="46408" y="51006"/>
                </a:cubicBezTo>
                <a:cubicBezTo>
                  <a:pt x="46050" y="51006"/>
                  <a:pt x="45713" y="50893"/>
                  <a:pt x="45386" y="50665"/>
                </a:cubicBezTo>
                <a:cubicBezTo>
                  <a:pt x="44835" y="50281"/>
                  <a:pt x="44440" y="49757"/>
                  <a:pt x="44136" y="49178"/>
                </a:cubicBezTo>
                <a:cubicBezTo>
                  <a:pt x="43674" y="48303"/>
                  <a:pt x="43254" y="47404"/>
                  <a:pt x="42813" y="46516"/>
                </a:cubicBezTo>
                <a:cubicBezTo>
                  <a:pt x="42693" y="46275"/>
                  <a:pt x="42584" y="46023"/>
                  <a:pt x="42439" y="45798"/>
                </a:cubicBezTo>
                <a:cubicBezTo>
                  <a:pt x="42259" y="45515"/>
                  <a:pt x="42023" y="45303"/>
                  <a:pt x="41683" y="45303"/>
                </a:cubicBezTo>
                <a:cubicBezTo>
                  <a:pt x="41638" y="45303"/>
                  <a:pt x="41592" y="45307"/>
                  <a:pt x="41544" y="45314"/>
                </a:cubicBezTo>
                <a:cubicBezTo>
                  <a:pt x="41156" y="45374"/>
                  <a:pt x="40987" y="45662"/>
                  <a:pt x="40878" y="45997"/>
                </a:cubicBezTo>
                <a:cubicBezTo>
                  <a:pt x="40656" y="46688"/>
                  <a:pt x="40711" y="47388"/>
                  <a:pt x="40878" y="48068"/>
                </a:cubicBezTo>
                <a:cubicBezTo>
                  <a:pt x="41166" y="49227"/>
                  <a:pt x="41494" y="50375"/>
                  <a:pt x="41820" y="51523"/>
                </a:cubicBezTo>
                <a:cubicBezTo>
                  <a:pt x="41880" y="51734"/>
                  <a:pt x="42005" y="51930"/>
                  <a:pt x="42114" y="52125"/>
                </a:cubicBezTo>
                <a:cubicBezTo>
                  <a:pt x="42234" y="52336"/>
                  <a:pt x="42293" y="52550"/>
                  <a:pt x="42127" y="52753"/>
                </a:cubicBezTo>
                <a:cubicBezTo>
                  <a:pt x="42019" y="52885"/>
                  <a:pt x="41885" y="52939"/>
                  <a:pt x="41746" y="52939"/>
                </a:cubicBezTo>
                <a:cubicBezTo>
                  <a:pt x="41645" y="52939"/>
                  <a:pt x="41541" y="52910"/>
                  <a:pt x="41444" y="52863"/>
                </a:cubicBezTo>
                <a:cubicBezTo>
                  <a:pt x="40874" y="52587"/>
                  <a:pt x="40346" y="52249"/>
                  <a:pt x="39946" y="51737"/>
                </a:cubicBezTo>
                <a:cubicBezTo>
                  <a:pt x="39214" y="50803"/>
                  <a:pt x="38633" y="49783"/>
                  <a:pt x="38332" y="48638"/>
                </a:cubicBezTo>
                <a:cubicBezTo>
                  <a:pt x="37820" y="46705"/>
                  <a:pt x="37683" y="44733"/>
                  <a:pt x="37906" y="42742"/>
                </a:cubicBezTo>
                <a:cubicBezTo>
                  <a:pt x="37943" y="42408"/>
                  <a:pt x="38036" y="42080"/>
                  <a:pt x="38121" y="41753"/>
                </a:cubicBezTo>
                <a:cubicBezTo>
                  <a:pt x="38329" y="40948"/>
                  <a:pt x="38293" y="40146"/>
                  <a:pt x="38102" y="39346"/>
                </a:cubicBezTo>
                <a:cubicBezTo>
                  <a:pt x="37572" y="37101"/>
                  <a:pt x="36499" y="35096"/>
                  <a:pt x="35307" y="33150"/>
                </a:cubicBezTo>
                <a:cubicBezTo>
                  <a:pt x="34565" y="31940"/>
                  <a:pt x="33747" y="30775"/>
                  <a:pt x="33046" y="29542"/>
                </a:cubicBezTo>
                <a:cubicBezTo>
                  <a:pt x="31904" y="27535"/>
                  <a:pt x="31088" y="25390"/>
                  <a:pt x="30548" y="23141"/>
                </a:cubicBezTo>
                <a:cubicBezTo>
                  <a:pt x="30376" y="22425"/>
                  <a:pt x="30578" y="21830"/>
                  <a:pt x="31091" y="21301"/>
                </a:cubicBezTo>
                <a:cubicBezTo>
                  <a:pt x="31947" y="20418"/>
                  <a:pt x="32957" y="19968"/>
                  <a:pt x="34196" y="19968"/>
                </a:cubicBezTo>
                <a:cubicBezTo>
                  <a:pt x="34206" y="19968"/>
                  <a:pt x="34215" y="19968"/>
                  <a:pt x="34225" y="19968"/>
                </a:cubicBezTo>
                <a:cubicBezTo>
                  <a:pt x="34234" y="19968"/>
                  <a:pt x="34244" y="19968"/>
                  <a:pt x="34253" y="19968"/>
                </a:cubicBezTo>
                <a:cubicBezTo>
                  <a:pt x="34937" y="19968"/>
                  <a:pt x="35626" y="19863"/>
                  <a:pt x="36307" y="19766"/>
                </a:cubicBezTo>
                <a:cubicBezTo>
                  <a:pt x="36612" y="19722"/>
                  <a:pt x="36922" y="19610"/>
                  <a:pt x="37197" y="19465"/>
                </a:cubicBezTo>
                <a:cubicBezTo>
                  <a:pt x="37994" y="19047"/>
                  <a:pt x="38275" y="18128"/>
                  <a:pt x="37884" y="17326"/>
                </a:cubicBezTo>
                <a:cubicBezTo>
                  <a:pt x="37441" y="16418"/>
                  <a:pt x="36552" y="15862"/>
                  <a:pt x="35615" y="15862"/>
                </a:cubicBezTo>
                <a:cubicBezTo>
                  <a:pt x="35287" y="15862"/>
                  <a:pt x="34954" y="15930"/>
                  <a:pt x="34632" y="16074"/>
                </a:cubicBezTo>
                <a:cubicBezTo>
                  <a:pt x="33942" y="16383"/>
                  <a:pt x="33287" y="16810"/>
                  <a:pt x="32698" y="17287"/>
                </a:cubicBezTo>
                <a:cubicBezTo>
                  <a:pt x="32035" y="17824"/>
                  <a:pt x="31465" y="18474"/>
                  <a:pt x="30852" y="19073"/>
                </a:cubicBezTo>
                <a:cubicBezTo>
                  <a:pt x="30731" y="19191"/>
                  <a:pt x="30607" y="19308"/>
                  <a:pt x="30416" y="19494"/>
                </a:cubicBezTo>
                <a:cubicBezTo>
                  <a:pt x="30406" y="19243"/>
                  <a:pt x="30369" y="19090"/>
                  <a:pt x="30402" y="18953"/>
                </a:cubicBezTo>
                <a:cubicBezTo>
                  <a:pt x="30672" y="17789"/>
                  <a:pt x="30965" y="16634"/>
                  <a:pt x="31511" y="15558"/>
                </a:cubicBezTo>
                <a:cubicBezTo>
                  <a:pt x="31683" y="15222"/>
                  <a:pt x="31911" y="14981"/>
                  <a:pt x="32269" y="14835"/>
                </a:cubicBezTo>
                <a:cubicBezTo>
                  <a:pt x="32832" y="14607"/>
                  <a:pt x="33392" y="14366"/>
                  <a:pt x="33929" y="14081"/>
                </a:cubicBezTo>
                <a:cubicBezTo>
                  <a:pt x="34222" y="13928"/>
                  <a:pt x="34500" y="13712"/>
                  <a:pt x="34719" y="13465"/>
                </a:cubicBezTo>
                <a:cubicBezTo>
                  <a:pt x="35146" y="12981"/>
                  <a:pt x="35152" y="12281"/>
                  <a:pt x="34791" y="11702"/>
                </a:cubicBezTo>
                <a:cubicBezTo>
                  <a:pt x="34555" y="11324"/>
                  <a:pt x="34200" y="11113"/>
                  <a:pt x="33762" y="11113"/>
                </a:cubicBezTo>
                <a:cubicBezTo>
                  <a:pt x="33603" y="11113"/>
                  <a:pt x="33433" y="11141"/>
                  <a:pt x="33254" y="11198"/>
                </a:cubicBezTo>
                <a:cubicBezTo>
                  <a:pt x="32851" y="11327"/>
                  <a:pt x="32423" y="11483"/>
                  <a:pt x="32106" y="11747"/>
                </a:cubicBezTo>
                <a:cubicBezTo>
                  <a:pt x="31381" y="12352"/>
                  <a:pt x="30676" y="12988"/>
                  <a:pt x="30044" y="13687"/>
                </a:cubicBezTo>
                <a:cubicBezTo>
                  <a:pt x="29321" y="14489"/>
                  <a:pt x="28939" y="15486"/>
                  <a:pt x="28739" y="16543"/>
                </a:cubicBezTo>
                <a:cubicBezTo>
                  <a:pt x="28428" y="18182"/>
                  <a:pt x="28145" y="19826"/>
                  <a:pt x="28233" y="21507"/>
                </a:cubicBezTo>
                <a:cubicBezTo>
                  <a:pt x="28239" y="21608"/>
                  <a:pt x="28219" y="21709"/>
                  <a:pt x="28202" y="21920"/>
                </a:cubicBezTo>
                <a:cubicBezTo>
                  <a:pt x="27740" y="21428"/>
                  <a:pt x="27459" y="20945"/>
                  <a:pt x="27241" y="20439"/>
                </a:cubicBezTo>
                <a:cubicBezTo>
                  <a:pt x="26703" y="19193"/>
                  <a:pt x="26312" y="17910"/>
                  <a:pt x="26125" y="16555"/>
                </a:cubicBezTo>
                <a:cubicBezTo>
                  <a:pt x="26017" y="15759"/>
                  <a:pt x="25813" y="14962"/>
                  <a:pt x="25545" y="14204"/>
                </a:cubicBezTo>
                <a:cubicBezTo>
                  <a:pt x="25219" y="13280"/>
                  <a:pt x="24482" y="12785"/>
                  <a:pt x="23524" y="12607"/>
                </a:cubicBezTo>
                <a:cubicBezTo>
                  <a:pt x="23373" y="12580"/>
                  <a:pt x="23230" y="12566"/>
                  <a:pt x="23095" y="12566"/>
                </a:cubicBezTo>
                <a:cubicBezTo>
                  <a:pt x="22322" y="12566"/>
                  <a:pt x="21803" y="13015"/>
                  <a:pt x="21662" y="13865"/>
                </a:cubicBezTo>
                <a:cubicBezTo>
                  <a:pt x="21602" y="14237"/>
                  <a:pt x="21584" y="14634"/>
                  <a:pt x="21642" y="15005"/>
                </a:cubicBezTo>
                <a:cubicBezTo>
                  <a:pt x="22137" y="18186"/>
                  <a:pt x="23350" y="21018"/>
                  <a:pt x="25733" y="23264"/>
                </a:cubicBezTo>
                <a:cubicBezTo>
                  <a:pt x="26027" y="23543"/>
                  <a:pt x="26348" y="23791"/>
                  <a:pt x="26658" y="24054"/>
                </a:cubicBezTo>
                <a:cubicBezTo>
                  <a:pt x="27243" y="24548"/>
                  <a:pt x="27836" y="25031"/>
                  <a:pt x="28411" y="25538"/>
                </a:cubicBezTo>
                <a:cubicBezTo>
                  <a:pt x="28763" y="25849"/>
                  <a:pt x="29045" y="26220"/>
                  <a:pt x="29156" y="26737"/>
                </a:cubicBezTo>
                <a:cubicBezTo>
                  <a:pt x="28952" y="26624"/>
                  <a:pt x="28744" y="26517"/>
                  <a:pt x="28544" y="26396"/>
                </a:cubicBezTo>
                <a:cubicBezTo>
                  <a:pt x="27956" y="26042"/>
                  <a:pt x="27331" y="25885"/>
                  <a:pt x="26679" y="25885"/>
                </a:cubicBezTo>
                <a:cubicBezTo>
                  <a:pt x="26457" y="25885"/>
                  <a:pt x="26231" y="25903"/>
                  <a:pt x="26003" y="25938"/>
                </a:cubicBezTo>
                <a:cubicBezTo>
                  <a:pt x="24895" y="26107"/>
                  <a:pt x="24218" y="27220"/>
                  <a:pt x="24653" y="28263"/>
                </a:cubicBezTo>
                <a:cubicBezTo>
                  <a:pt x="24846" y="28725"/>
                  <a:pt x="25164" y="29183"/>
                  <a:pt x="25539" y="29513"/>
                </a:cubicBezTo>
                <a:cubicBezTo>
                  <a:pt x="26265" y="30148"/>
                  <a:pt x="27062" y="30706"/>
                  <a:pt x="27849" y="31267"/>
                </a:cubicBezTo>
                <a:cubicBezTo>
                  <a:pt x="28288" y="31581"/>
                  <a:pt x="28770" y="31836"/>
                  <a:pt x="29225" y="32126"/>
                </a:cubicBezTo>
                <a:cubicBezTo>
                  <a:pt x="30838" y="33153"/>
                  <a:pt x="32107" y="34497"/>
                  <a:pt x="32972" y="36211"/>
                </a:cubicBezTo>
                <a:cubicBezTo>
                  <a:pt x="33573" y="37402"/>
                  <a:pt x="34045" y="38641"/>
                  <a:pt x="34375" y="39933"/>
                </a:cubicBezTo>
                <a:cubicBezTo>
                  <a:pt x="34742" y="41368"/>
                  <a:pt x="34243" y="42547"/>
                  <a:pt x="33264" y="43569"/>
                </a:cubicBezTo>
                <a:cubicBezTo>
                  <a:pt x="32939" y="43907"/>
                  <a:pt x="32511" y="44053"/>
                  <a:pt x="32038" y="44054"/>
                </a:cubicBezTo>
                <a:cubicBezTo>
                  <a:pt x="32031" y="44054"/>
                  <a:pt x="32023" y="44054"/>
                  <a:pt x="32016" y="44054"/>
                </a:cubicBezTo>
                <a:cubicBezTo>
                  <a:pt x="31168" y="44054"/>
                  <a:pt x="30390" y="43806"/>
                  <a:pt x="29670" y="43365"/>
                </a:cubicBezTo>
                <a:cubicBezTo>
                  <a:pt x="28642" y="42733"/>
                  <a:pt x="27779" y="41907"/>
                  <a:pt x="26996" y="40999"/>
                </a:cubicBezTo>
                <a:cubicBezTo>
                  <a:pt x="25285" y="39014"/>
                  <a:pt x="23812" y="36855"/>
                  <a:pt x="22480" y="34601"/>
                </a:cubicBezTo>
                <a:cubicBezTo>
                  <a:pt x="22006" y="33800"/>
                  <a:pt x="21670" y="32945"/>
                  <a:pt x="21531" y="32017"/>
                </a:cubicBezTo>
                <a:cubicBezTo>
                  <a:pt x="21387" y="31059"/>
                  <a:pt x="21151" y="30114"/>
                  <a:pt x="21078" y="29154"/>
                </a:cubicBezTo>
                <a:cubicBezTo>
                  <a:pt x="20991" y="28032"/>
                  <a:pt x="21277" y="26966"/>
                  <a:pt x="21922" y="26015"/>
                </a:cubicBezTo>
                <a:cubicBezTo>
                  <a:pt x="22252" y="25530"/>
                  <a:pt x="22585" y="25046"/>
                  <a:pt x="22869" y="24535"/>
                </a:cubicBezTo>
                <a:cubicBezTo>
                  <a:pt x="23576" y="23274"/>
                  <a:pt x="23017" y="21695"/>
                  <a:pt x="21706" y="21145"/>
                </a:cubicBezTo>
                <a:cubicBezTo>
                  <a:pt x="21495" y="21056"/>
                  <a:pt x="21294" y="21017"/>
                  <a:pt x="21099" y="21017"/>
                </a:cubicBezTo>
                <a:cubicBezTo>
                  <a:pt x="20679" y="21017"/>
                  <a:pt x="20284" y="21196"/>
                  <a:pt x="19874" y="21444"/>
                </a:cubicBezTo>
                <a:cubicBezTo>
                  <a:pt x="19654" y="21127"/>
                  <a:pt x="19448" y="20813"/>
                  <a:pt x="19221" y="20511"/>
                </a:cubicBezTo>
                <a:cubicBezTo>
                  <a:pt x="18571" y="19646"/>
                  <a:pt x="17937" y="18770"/>
                  <a:pt x="17253" y="17929"/>
                </a:cubicBezTo>
                <a:cubicBezTo>
                  <a:pt x="16524" y="17034"/>
                  <a:pt x="16091" y="16015"/>
                  <a:pt x="15787" y="14917"/>
                </a:cubicBezTo>
                <a:cubicBezTo>
                  <a:pt x="15116" y="12486"/>
                  <a:pt x="14462" y="10050"/>
                  <a:pt x="13730" y="7638"/>
                </a:cubicBezTo>
                <a:cubicBezTo>
                  <a:pt x="13157" y="5743"/>
                  <a:pt x="12176" y="4040"/>
                  <a:pt x="10951" y="2490"/>
                </a:cubicBezTo>
                <a:cubicBezTo>
                  <a:pt x="10520" y="1945"/>
                  <a:pt x="10008" y="1462"/>
                  <a:pt x="9513" y="970"/>
                </a:cubicBezTo>
                <a:cubicBezTo>
                  <a:pt x="9323" y="782"/>
                  <a:pt x="9095" y="623"/>
                  <a:pt x="8863" y="488"/>
                </a:cubicBezTo>
                <a:cubicBezTo>
                  <a:pt x="8420" y="232"/>
                  <a:pt x="7960" y="0"/>
                  <a:pt x="7484" y="0"/>
                </a:cubicBezTo>
                <a:close/>
              </a:path>
            </a:pathLst>
          </a:custGeom>
          <a:solidFill>
            <a:srgbClr val="FFFFFF">
              <a:alpha val="15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7"/>
          <p:cNvSpPr/>
          <p:nvPr/>
        </p:nvSpPr>
        <p:spPr>
          <a:xfrm>
            <a:off x="6502784" y="539497"/>
            <a:ext cx="3690674" cy="5143549"/>
          </a:xfrm>
          <a:custGeom>
            <a:avLst/>
            <a:gdLst/>
            <a:ahLst/>
            <a:cxnLst/>
            <a:rect l="l" t="t" r="r" b="b"/>
            <a:pathLst>
              <a:path w="38114" h="53118" extrusionOk="0">
                <a:moveTo>
                  <a:pt x="30260" y="0"/>
                </a:moveTo>
                <a:cubicBezTo>
                  <a:pt x="29813" y="0"/>
                  <a:pt x="29359" y="51"/>
                  <a:pt x="28891" y="152"/>
                </a:cubicBezTo>
                <a:cubicBezTo>
                  <a:pt x="26482" y="667"/>
                  <a:pt x="24268" y="2411"/>
                  <a:pt x="23535" y="4814"/>
                </a:cubicBezTo>
                <a:cubicBezTo>
                  <a:pt x="22842" y="7085"/>
                  <a:pt x="23359" y="9532"/>
                  <a:pt x="23188" y="11900"/>
                </a:cubicBezTo>
                <a:cubicBezTo>
                  <a:pt x="22979" y="14828"/>
                  <a:pt x="21671" y="17665"/>
                  <a:pt x="19580" y="19724"/>
                </a:cubicBezTo>
                <a:cubicBezTo>
                  <a:pt x="16815" y="22450"/>
                  <a:pt x="12878" y="23745"/>
                  <a:pt x="10152" y="26509"/>
                </a:cubicBezTo>
                <a:cubicBezTo>
                  <a:pt x="7910" y="28783"/>
                  <a:pt x="6649" y="31995"/>
                  <a:pt x="6747" y="35188"/>
                </a:cubicBezTo>
                <a:cubicBezTo>
                  <a:pt x="6783" y="36395"/>
                  <a:pt x="7001" y="37634"/>
                  <a:pt x="6665" y="38794"/>
                </a:cubicBezTo>
                <a:cubicBezTo>
                  <a:pt x="6108" y="40725"/>
                  <a:pt x="4216" y="41894"/>
                  <a:pt x="2852" y="43369"/>
                </a:cubicBezTo>
                <a:cubicBezTo>
                  <a:pt x="955" y="45417"/>
                  <a:pt x="0" y="48305"/>
                  <a:pt x="300" y="51081"/>
                </a:cubicBezTo>
                <a:cubicBezTo>
                  <a:pt x="398" y="51981"/>
                  <a:pt x="867" y="53117"/>
                  <a:pt x="1755" y="53117"/>
                </a:cubicBezTo>
                <a:cubicBezTo>
                  <a:pt x="1947" y="53117"/>
                  <a:pt x="2157" y="53065"/>
                  <a:pt x="2388" y="52945"/>
                </a:cubicBezTo>
                <a:cubicBezTo>
                  <a:pt x="3627" y="52304"/>
                  <a:pt x="2956" y="51148"/>
                  <a:pt x="2909" y="50202"/>
                </a:cubicBezTo>
                <a:cubicBezTo>
                  <a:pt x="2765" y="47315"/>
                  <a:pt x="3841" y="44606"/>
                  <a:pt x="6430" y="43026"/>
                </a:cubicBezTo>
                <a:cubicBezTo>
                  <a:pt x="9557" y="41118"/>
                  <a:pt x="13640" y="40260"/>
                  <a:pt x="15095" y="36473"/>
                </a:cubicBezTo>
                <a:cubicBezTo>
                  <a:pt x="15751" y="34769"/>
                  <a:pt x="15750" y="32898"/>
                  <a:pt x="15946" y="31083"/>
                </a:cubicBezTo>
                <a:cubicBezTo>
                  <a:pt x="16251" y="28256"/>
                  <a:pt x="17830" y="24932"/>
                  <a:pt x="20744" y="24089"/>
                </a:cubicBezTo>
                <a:cubicBezTo>
                  <a:pt x="21884" y="23758"/>
                  <a:pt x="23048" y="23507"/>
                  <a:pt x="24225" y="23338"/>
                </a:cubicBezTo>
                <a:cubicBezTo>
                  <a:pt x="26116" y="23065"/>
                  <a:pt x="28208" y="22932"/>
                  <a:pt x="29577" y="21600"/>
                </a:cubicBezTo>
                <a:cubicBezTo>
                  <a:pt x="31155" y="20065"/>
                  <a:pt x="30855" y="18137"/>
                  <a:pt x="30992" y="16172"/>
                </a:cubicBezTo>
                <a:cubicBezTo>
                  <a:pt x="31137" y="14119"/>
                  <a:pt x="31858" y="12105"/>
                  <a:pt x="33077" y="10445"/>
                </a:cubicBezTo>
                <a:cubicBezTo>
                  <a:pt x="34095" y="9057"/>
                  <a:pt x="35423" y="7932"/>
                  <a:pt x="36610" y="6686"/>
                </a:cubicBezTo>
                <a:cubicBezTo>
                  <a:pt x="37368" y="5892"/>
                  <a:pt x="38113" y="4939"/>
                  <a:pt x="38090" y="3842"/>
                </a:cubicBezTo>
                <a:cubicBezTo>
                  <a:pt x="38066" y="2641"/>
                  <a:pt x="37085" y="1626"/>
                  <a:pt x="35966" y="1184"/>
                </a:cubicBezTo>
                <a:cubicBezTo>
                  <a:pt x="34794" y="720"/>
                  <a:pt x="33532" y="824"/>
                  <a:pt x="32358" y="388"/>
                </a:cubicBezTo>
                <a:cubicBezTo>
                  <a:pt x="31658" y="128"/>
                  <a:pt x="30967" y="0"/>
                  <a:pt x="30260"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7"/>
          <p:cNvSpPr txBox="1">
            <a:spLocks noGrp="1"/>
          </p:cNvSpPr>
          <p:nvPr>
            <p:ph type="title"/>
          </p:nvPr>
        </p:nvSpPr>
        <p:spPr>
          <a:xfrm>
            <a:off x="716550" y="539500"/>
            <a:ext cx="7710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290" name="Google Shape;290;p7"/>
          <p:cNvSpPr txBox="1">
            <a:spLocks noGrp="1"/>
          </p:cNvSpPr>
          <p:nvPr>
            <p:ph type="subTitle" idx="1"/>
          </p:nvPr>
        </p:nvSpPr>
        <p:spPr>
          <a:xfrm>
            <a:off x="1070925" y="1931550"/>
            <a:ext cx="3949800" cy="1930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Font typeface="Nunito Light"/>
              <a:buChar char="●"/>
              <a:defRPr/>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0"/>
              </a:spcBef>
              <a:spcAft>
                <a:spcPts val="0"/>
              </a:spcAft>
              <a:buClr>
                <a:srgbClr val="E76A28"/>
              </a:buClr>
              <a:buSzPts val="1500"/>
              <a:buFont typeface="Nunito Light"/>
              <a:buChar char="■"/>
              <a:defRPr/>
            </a:lvl3pPr>
            <a:lvl4pPr lvl="3" algn="ctr" rtl="0">
              <a:lnSpc>
                <a:spcPct val="100000"/>
              </a:lnSpc>
              <a:spcBef>
                <a:spcPts val="0"/>
              </a:spcBef>
              <a:spcAft>
                <a:spcPts val="0"/>
              </a:spcAft>
              <a:buClr>
                <a:srgbClr val="E76A28"/>
              </a:buClr>
              <a:buSzPts val="1500"/>
              <a:buFont typeface="Nunito Light"/>
              <a:buChar char="●"/>
              <a:defRPr/>
            </a:lvl4pPr>
            <a:lvl5pPr lvl="4" algn="ctr" rtl="0">
              <a:lnSpc>
                <a:spcPct val="100000"/>
              </a:lnSpc>
              <a:spcBef>
                <a:spcPts val="0"/>
              </a:spcBef>
              <a:spcAft>
                <a:spcPts val="0"/>
              </a:spcAft>
              <a:buClr>
                <a:srgbClr val="E76A28"/>
              </a:buClr>
              <a:buSzPts val="1400"/>
              <a:buFont typeface="Nunito Light"/>
              <a:buChar char="○"/>
              <a:defRPr/>
            </a:lvl5pPr>
            <a:lvl6pPr lvl="5" algn="ctr" rtl="0">
              <a:lnSpc>
                <a:spcPct val="100000"/>
              </a:lnSpc>
              <a:spcBef>
                <a:spcPts val="0"/>
              </a:spcBef>
              <a:spcAft>
                <a:spcPts val="0"/>
              </a:spcAft>
              <a:buClr>
                <a:srgbClr val="999999"/>
              </a:buClr>
              <a:buSzPts val="1400"/>
              <a:buFont typeface="Nunito Light"/>
              <a:buChar char="■"/>
              <a:defRPr/>
            </a:lvl6pPr>
            <a:lvl7pPr lvl="6" algn="ctr" rtl="0">
              <a:lnSpc>
                <a:spcPct val="100000"/>
              </a:lnSpc>
              <a:spcBef>
                <a:spcPts val="0"/>
              </a:spcBef>
              <a:spcAft>
                <a:spcPts val="0"/>
              </a:spcAft>
              <a:buClr>
                <a:srgbClr val="999999"/>
              </a:buClr>
              <a:buSzPts val="1300"/>
              <a:buFont typeface="Nunito Light"/>
              <a:buChar char="●"/>
              <a:defRPr/>
            </a:lvl7pPr>
            <a:lvl8pPr lvl="7" algn="ctr" rtl="0">
              <a:lnSpc>
                <a:spcPct val="100000"/>
              </a:lnSpc>
              <a:spcBef>
                <a:spcPts val="0"/>
              </a:spcBef>
              <a:spcAft>
                <a:spcPts val="0"/>
              </a:spcAft>
              <a:buClr>
                <a:srgbClr val="999999"/>
              </a:buClr>
              <a:buSzPts val="1300"/>
              <a:buFont typeface="Nunito Light"/>
              <a:buChar char="○"/>
              <a:defRPr/>
            </a:lvl8pPr>
            <a:lvl9pPr lvl="8" algn="ctr" rtl="0">
              <a:lnSpc>
                <a:spcPct val="100000"/>
              </a:lnSpc>
              <a:spcBef>
                <a:spcPts val="0"/>
              </a:spcBef>
              <a:spcAft>
                <a:spcPts val="0"/>
              </a:spcAft>
              <a:buClr>
                <a:srgbClr val="999999"/>
              </a:buClr>
              <a:buSzPts val="1400"/>
              <a:buFont typeface="Nunito Light"/>
              <a:buChar char="■"/>
              <a:defRPr/>
            </a:lvl9pPr>
          </a:lstStyle>
          <a:p>
            <a:endParaRPr/>
          </a:p>
        </p:txBody>
      </p:sp>
      <p:sp>
        <p:nvSpPr>
          <p:cNvPr id="291" name="Google Shape;291;p7"/>
          <p:cNvSpPr>
            <a:spLocks noGrp="1"/>
          </p:cNvSpPr>
          <p:nvPr>
            <p:ph type="pic" idx="2"/>
          </p:nvPr>
        </p:nvSpPr>
        <p:spPr>
          <a:xfrm>
            <a:off x="5329875" y="1525200"/>
            <a:ext cx="2743200" cy="2743200"/>
          </a:xfrm>
          <a:prstGeom prst="ellipse">
            <a:avLst/>
          </a:prstGeom>
          <a:noFill/>
          <a:ln w="9525" cap="flat" cmpd="sng">
            <a:solidFill>
              <a:schemeClr val="dk1"/>
            </a:solidFill>
            <a:prstDash val="solid"/>
            <a:round/>
            <a:headEnd type="none" w="sm" len="sm"/>
            <a:tailEnd type="none" w="sm" len="sm"/>
          </a:ln>
          <a:effectLst>
            <a:outerShdw dist="19050" dir="5400000" algn="bl" rotWithShape="0">
              <a:schemeClr val="dk1"/>
            </a:outerShdw>
          </a:effectLst>
        </p:spPr>
      </p:sp>
      <p:sp>
        <p:nvSpPr>
          <p:cNvPr id="292" name="Google Shape;292;p7"/>
          <p:cNvSpPr/>
          <p:nvPr/>
        </p:nvSpPr>
        <p:spPr>
          <a:xfrm>
            <a:off x="7657225" y="4520421"/>
            <a:ext cx="414374" cy="307104"/>
          </a:xfrm>
          <a:custGeom>
            <a:avLst/>
            <a:gdLst/>
            <a:ahLst/>
            <a:cxnLst/>
            <a:rect l="l" t="t" r="r" b="b"/>
            <a:pathLst>
              <a:path w="17271" h="12800" extrusionOk="0">
                <a:moveTo>
                  <a:pt x="5190" y="0"/>
                </a:moveTo>
                <a:cubicBezTo>
                  <a:pt x="4884" y="0"/>
                  <a:pt x="4590" y="8"/>
                  <a:pt x="4316" y="24"/>
                </a:cubicBezTo>
                <a:lnTo>
                  <a:pt x="4312" y="24"/>
                </a:lnTo>
                <a:cubicBezTo>
                  <a:pt x="4223" y="27"/>
                  <a:pt x="4135" y="33"/>
                  <a:pt x="4048" y="41"/>
                </a:cubicBezTo>
                <a:cubicBezTo>
                  <a:pt x="4045" y="41"/>
                  <a:pt x="4040" y="42"/>
                  <a:pt x="4035" y="42"/>
                </a:cubicBezTo>
                <a:cubicBezTo>
                  <a:pt x="3954" y="48"/>
                  <a:pt x="3873" y="55"/>
                  <a:pt x="3794" y="62"/>
                </a:cubicBezTo>
                <a:cubicBezTo>
                  <a:pt x="3788" y="62"/>
                  <a:pt x="3782" y="64"/>
                  <a:pt x="3776" y="64"/>
                </a:cubicBezTo>
                <a:cubicBezTo>
                  <a:pt x="3700" y="71"/>
                  <a:pt x="3626" y="79"/>
                  <a:pt x="3555" y="88"/>
                </a:cubicBezTo>
                <a:cubicBezTo>
                  <a:pt x="3546" y="89"/>
                  <a:pt x="3541" y="91"/>
                  <a:pt x="3535" y="91"/>
                </a:cubicBezTo>
                <a:cubicBezTo>
                  <a:pt x="3465" y="100"/>
                  <a:pt x="3397" y="110"/>
                  <a:pt x="3332" y="119"/>
                </a:cubicBezTo>
                <a:cubicBezTo>
                  <a:pt x="3326" y="122"/>
                  <a:pt x="3319" y="123"/>
                  <a:pt x="3314" y="123"/>
                </a:cubicBezTo>
                <a:cubicBezTo>
                  <a:pt x="3249" y="134"/>
                  <a:pt x="3187" y="145"/>
                  <a:pt x="3128" y="156"/>
                </a:cubicBezTo>
                <a:cubicBezTo>
                  <a:pt x="3123" y="156"/>
                  <a:pt x="3117" y="157"/>
                  <a:pt x="3112" y="159"/>
                </a:cubicBezTo>
                <a:cubicBezTo>
                  <a:pt x="3053" y="170"/>
                  <a:pt x="2996" y="182"/>
                  <a:pt x="2943" y="194"/>
                </a:cubicBezTo>
                <a:cubicBezTo>
                  <a:pt x="2939" y="194"/>
                  <a:pt x="2934" y="197"/>
                  <a:pt x="2929" y="198"/>
                </a:cubicBezTo>
                <a:cubicBezTo>
                  <a:pt x="2875" y="209"/>
                  <a:pt x="2825" y="222"/>
                  <a:pt x="2777" y="237"/>
                </a:cubicBezTo>
                <a:cubicBezTo>
                  <a:pt x="2774" y="237"/>
                  <a:pt x="2773" y="238"/>
                  <a:pt x="2770" y="238"/>
                </a:cubicBezTo>
                <a:cubicBezTo>
                  <a:pt x="2721" y="252"/>
                  <a:pt x="2676" y="267"/>
                  <a:pt x="2634" y="283"/>
                </a:cubicBezTo>
                <a:lnTo>
                  <a:pt x="2633" y="283"/>
                </a:lnTo>
                <a:cubicBezTo>
                  <a:pt x="2622" y="287"/>
                  <a:pt x="2609" y="291"/>
                  <a:pt x="2597" y="296"/>
                </a:cubicBezTo>
                <a:cubicBezTo>
                  <a:pt x="1692" y="658"/>
                  <a:pt x="2368" y="3507"/>
                  <a:pt x="2770" y="4932"/>
                </a:cubicBezTo>
                <a:cubicBezTo>
                  <a:pt x="2153" y="4488"/>
                  <a:pt x="1465" y="4061"/>
                  <a:pt x="1047" y="4017"/>
                </a:cubicBezTo>
                <a:cubicBezTo>
                  <a:pt x="1034" y="4016"/>
                  <a:pt x="1022" y="4015"/>
                  <a:pt x="1009" y="4015"/>
                </a:cubicBezTo>
                <a:cubicBezTo>
                  <a:pt x="342" y="4015"/>
                  <a:pt x="0" y="5840"/>
                  <a:pt x="423" y="7482"/>
                </a:cubicBezTo>
                <a:cubicBezTo>
                  <a:pt x="425" y="7489"/>
                  <a:pt x="426" y="7496"/>
                  <a:pt x="427" y="7502"/>
                </a:cubicBezTo>
                <a:cubicBezTo>
                  <a:pt x="476" y="7691"/>
                  <a:pt x="536" y="7879"/>
                  <a:pt x="608" y="8061"/>
                </a:cubicBezTo>
                <a:cubicBezTo>
                  <a:pt x="614" y="8076"/>
                  <a:pt x="621" y="8092"/>
                  <a:pt x="626" y="8108"/>
                </a:cubicBezTo>
                <a:cubicBezTo>
                  <a:pt x="662" y="8197"/>
                  <a:pt x="698" y="8284"/>
                  <a:pt x="741" y="8369"/>
                </a:cubicBezTo>
                <a:cubicBezTo>
                  <a:pt x="741" y="8370"/>
                  <a:pt x="742" y="8373"/>
                  <a:pt x="743" y="8375"/>
                </a:cubicBezTo>
                <a:cubicBezTo>
                  <a:pt x="782" y="8455"/>
                  <a:pt x="824" y="8534"/>
                  <a:pt x="867" y="8610"/>
                </a:cubicBezTo>
                <a:cubicBezTo>
                  <a:pt x="879" y="8628"/>
                  <a:pt x="888" y="8649"/>
                  <a:pt x="907" y="8664"/>
                </a:cubicBezTo>
                <a:cubicBezTo>
                  <a:pt x="953" y="8743"/>
                  <a:pt x="1001" y="8819"/>
                  <a:pt x="1053" y="8892"/>
                </a:cubicBezTo>
                <a:cubicBezTo>
                  <a:pt x="1053" y="8892"/>
                  <a:pt x="1183" y="8979"/>
                  <a:pt x="1406" y="8979"/>
                </a:cubicBezTo>
                <a:cubicBezTo>
                  <a:pt x="1483" y="8979"/>
                  <a:pt x="1570" y="8969"/>
                  <a:pt x="1667" y="8942"/>
                </a:cubicBezTo>
                <a:cubicBezTo>
                  <a:pt x="1713" y="8929"/>
                  <a:pt x="1763" y="8912"/>
                  <a:pt x="1815" y="8890"/>
                </a:cubicBezTo>
                <a:cubicBezTo>
                  <a:pt x="1919" y="8846"/>
                  <a:pt x="2031" y="8783"/>
                  <a:pt x="2150" y="8693"/>
                </a:cubicBezTo>
                <a:cubicBezTo>
                  <a:pt x="2447" y="8469"/>
                  <a:pt x="2789" y="8085"/>
                  <a:pt x="3150" y="7435"/>
                </a:cubicBezTo>
                <a:lnTo>
                  <a:pt x="3150" y="7435"/>
                </a:lnTo>
                <a:cubicBezTo>
                  <a:pt x="3134" y="8126"/>
                  <a:pt x="3022" y="8669"/>
                  <a:pt x="2899" y="9136"/>
                </a:cubicBezTo>
                <a:cubicBezTo>
                  <a:pt x="2825" y="9418"/>
                  <a:pt x="2748" y="9671"/>
                  <a:pt x="2686" y="9908"/>
                </a:cubicBezTo>
                <a:cubicBezTo>
                  <a:pt x="2679" y="9937"/>
                  <a:pt x="2673" y="9965"/>
                  <a:pt x="2667" y="9994"/>
                </a:cubicBezTo>
                <a:cubicBezTo>
                  <a:pt x="2647" y="10066"/>
                  <a:pt x="2627" y="10141"/>
                  <a:pt x="2612" y="10214"/>
                </a:cubicBezTo>
                <a:cubicBezTo>
                  <a:pt x="2592" y="10318"/>
                  <a:pt x="2574" y="10418"/>
                  <a:pt x="2564" y="10520"/>
                </a:cubicBezTo>
                <a:lnTo>
                  <a:pt x="2564" y="10521"/>
                </a:lnTo>
                <a:cubicBezTo>
                  <a:pt x="2552" y="10651"/>
                  <a:pt x="2574" y="10779"/>
                  <a:pt x="2624" y="10901"/>
                </a:cubicBezTo>
                <a:cubicBezTo>
                  <a:pt x="2649" y="10963"/>
                  <a:pt x="2682" y="11023"/>
                  <a:pt x="2721" y="11081"/>
                </a:cubicBezTo>
                <a:cubicBezTo>
                  <a:pt x="2888" y="11329"/>
                  <a:pt x="3175" y="11552"/>
                  <a:pt x="3526" y="11731"/>
                </a:cubicBezTo>
                <a:cubicBezTo>
                  <a:pt x="3544" y="11739"/>
                  <a:pt x="3564" y="11749"/>
                  <a:pt x="3583" y="11758"/>
                </a:cubicBezTo>
                <a:cubicBezTo>
                  <a:pt x="3661" y="11795"/>
                  <a:pt x="3740" y="11831"/>
                  <a:pt x="3823" y="11864"/>
                </a:cubicBezTo>
                <a:cubicBezTo>
                  <a:pt x="3849" y="11875"/>
                  <a:pt x="3873" y="11885"/>
                  <a:pt x="3897" y="11893"/>
                </a:cubicBezTo>
                <a:cubicBezTo>
                  <a:pt x="3981" y="11926"/>
                  <a:pt x="4068" y="11954"/>
                  <a:pt x="4155" y="11981"/>
                </a:cubicBezTo>
                <a:cubicBezTo>
                  <a:pt x="4177" y="11987"/>
                  <a:pt x="4198" y="11996"/>
                  <a:pt x="4221" y="12002"/>
                </a:cubicBezTo>
                <a:cubicBezTo>
                  <a:pt x="4340" y="12036"/>
                  <a:pt x="4461" y="12067"/>
                  <a:pt x="4583" y="12093"/>
                </a:cubicBezTo>
                <a:cubicBezTo>
                  <a:pt x="4863" y="12149"/>
                  <a:pt x="5151" y="12180"/>
                  <a:pt x="5434" y="12180"/>
                </a:cubicBezTo>
                <a:cubicBezTo>
                  <a:pt x="5458" y="12180"/>
                  <a:pt x="5482" y="12180"/>
                  <a:pt x="5506" y="12179"/>
                </a:cubicBezTo>
                <a:cubicBezTo>
                  <a:pt x="5709" y="12175"/>
                  <a:pt x="5910" y="12154"/>
                  <a:pt x="6100" y="12116"/>
                </a:cubicBezTo>
                <a:cubicBezTo>
                  <a:pt x="6780" y="11975"/>
                  <a:pt x="7530" y="11493"/>
                  <a:pt x="8254" y="10974"/>
                </a:cubicBezTo>
                <a:cubicBezTo>
                  <a:pt x="8494" y="10801"/>
                  <a:pt x="8733" y="10624"/>
                  <a:pt x="8965" y="10455"/>
                </a:cubicBezTo>
                <a:lnTo>
                  <a:pt x="8965" y="10455"/>
                </a:lnTo>
                <a:cubicBezTo>
                  <a:pt x="8952" y="10516"/>
                  <a:pt x="8931" y="10579"/>
                  <a:pt x="8912" y="10641"/>
                </a:cubicBezTo>
                <a:cubicBezTo>
                  <a:pt x="8777" y="11062"/>
                  <a:pt x="8525" y="11476"/>
                  <a:pt x="8370" y="11708"/>
                </a:cubicBezTo>
                <a:cubicBezTo>
                  <a:pt x="8292" y="11823"/>
                  <a:pt x="8238" y="11897"/>
                  <a:pt x="8238" y="11897"/>
                </a:cubicBezTo>
                <a:cubicBezTo>
                  <a:pt x="8238" y="11897"/>
                  <a:pt x="8353" y="11851"/>
                  <a:pt x="9023" y="11758"/>
                </a:cubicBezTo>
                <a:cubicBezTo>
                  <a:pt x="9049" y="11755"/>
                  <a:pt x="9073" y="11754"/>
                  <a:pt x="9096" y="11754"/>
                </a:cubicBezTo>
                <a:cubicBezTo>
                  <a:pt x="9146" y="11754"/>
                  <a:pt x="9189" y="11762"/>
                  <a:pt x="9224" y="11777"/>
                </a:cubicBezTo>
                <a:cubicBezTo>
                  <a:pt x="9323" y="11819"/>
                  <a:pt x="9365" y="11918"/>
                  <a:pt x="9375" y="12036"/>
                </a:cubicBezTo>
                <a:cubicBezTo>
                  <a:pt x="9380" y="12071"/>
                  <a:pt x="9380" y="12107"/>
                  <a:pt x="9379" y="12145"/>
                </a:cubicBezTo>
                <a:cubicBezTo>
                  <a:pt x="9373" y="12254"/>
                  <a:pt x="9350" y="12370"/>
                  <a:pt x="9321" y="12473"/>
                </a:cubicBezTo>
                <a:cubicBezTo>
                  <a:pt x="9307" y="12517"/>
                  <a:pt x="9296" y="12560"/>
                  <a:pt x="9283" y="12598"/>
                </a:cubicBezTo>
                <a:cubicBezTo>
                  <a:pt x="9267" y="12644"/>
                  <a:pt x="9253" y="12683"/>
                  <a:pt x="9241" y="12717"/>
                </a:cubicBezTo>
                <a:cubicBezTo>
                  <a:pt x="9223" y="12767"/>
                  <a:pt x="9208" y="12800"/>
                  <a:pt x="9208" y="12800"/>
                </a:cubicBezTo>
                <a:lnTo>
                  <a:pt x="9211" y="12800"/>
                </a:lnTo>
                <a:cubicBezTo>
                  <a:pt x="9318" y="12774"/>
                  <a:pt x="9421" y="12741"/>
                  <a:pt x="9523" y="12699"/>
                </a:cubicBezTo>
                <a:cubicBezTo>
                  <a:pt x="9554" y="12687"/>
                  <a:pt x="9586" y="12667"/>
                  <a:pt x="9617" y="12653"/>
                </a:cubicBezTo>
                <a:cubicBezTo>
                  <a:pt x="9684" y="12621"/>
                  <a:pt x="9751" y="12591"/>
                  <a:pt x="9817" y="12554"/>
                </a:cubicBezTo>
                <a:cubicBezTo>
                  <a:pt x="9851" y="12532"/>
                  <a:pt x="9886" y="12509"/>
                  <a:pt x="9921" y="12486"/>
                </a:cubicBezTo>
                <a:cubicBezTo>
                  <a:pt x="9980" y="12450"/>
                  <a:pt x="10037" y="12412"/>
                  <a:pt x="10094" y="12371"/>
                </a:cubicBezTo>
                <a:cubicBezTo>
                  <a:pt x="10128" y="12344"/>
                  <a:pt x="10161" y="12318"/>
                  <a:pt x="10194" y="12290"/>
                </a:cubicBezTo>
                <a:cubicBezTo>
                  <a:pt x="10247" y="12246"/>
                  <a:pt x="10301" y="12202"/>
                  <a:pt x="10351" y="12156"/>
                </a:cubicBezTo>
                <a:cubicBezTo>
                  <a:pt x="10383" y="12127"/>
                  <a:pt x="10413" y="12096"/>
                  <a:pt x="10443" y="12066"/>
                </a:cubicBezTo>
                <a:cubicBezTo>
                  <a:pt x="10494" y="12018"/>
                  <a:pt x="10543" y="11967"/>
                  <a:pt x="10591" y="11915"/>
                </a:cubicBezTo>
                <a:cubicBezTo>
                  <a:pt x="10620" y="11885"/>
                  <a:pt x="10647" y="11853"/>
                  <a:pt x="10674" y="11822"/>
                </a:cubicBezTo>
                <a:cubicBezTo>
                  <a:pt x="10722" y="11768"/>
                  <a:pt x="10768" y="11713"/>
                  <a:pt x="10812" y="11657"/>
                </a:cubicBezTo>
                <a:lnTo>
                  <a:pt x="10886" y="11562"/>
                </a:lnTo>
                <a:cubicBezTo>
                  <a:pt x="10931" y="11502"/>
                  <a:pt x="10974" y="11445"/>
                  <a:pt x="11016" y="11386"/>
                </a:cubicBezTo>
                <a:cubicBezTo>
                  <a:pt x="11037" y="11356"/>
                  <a:pt x="11059" y="11326"/>
                  <a:pt x="11080" y="11295"/>
                </a:cubicBezTo>
                <a:cubicBezTo>
                  <a:pt x="11121" y="11234"/>
                  <a:pt x="11162" y="11171"/>
                  <a:pt x="11201" y="11109"/>
                </a:cubicBezTo>
                <a:cubicBezTo>
                  <a:pt x="11218" y="11081"/>
                  <a:pt x="11235" y="11055"/>
                  <a:pt x="11250" y="11027"/>
                </a:cubicBezTo>
                <a:cubicBezTo>
                  <a:pt x="11291" y="10963"/>
                  <a:pt x="11329" y="10897"/>
                  <a:pt x="11366" y="10832"/>
                </a:cubicBezTo>
                <a:cubicBezTo>
                  <a:pt x="11380" y="10809"/>
                  <a:pt x="11392" y="10788"/>
                  <a:pt x="11405" y="10764"/>
                </a:cubicBezTo>
                <a:cubicBezTo>
                  <a:pt x="11444" y="10695"/>
                  <a:pt x="11480" y="10628"/>
                  <a:pt x="11515" y="10561"/>
                </a:cubicBezTo>
                <a:cubicBezTo>
                  <a:pt x="11524" y="10545"/>
                  <a:pt x="11532" y="10529"/>
                  <a:pt x="11541" y="10513"/>
                </a:cubicBezTo>
                <a:cubicBezTo>
                  <a:pt x="11578" y="10438"/>
                  <a:pt x="11613" y="10367"/>
                  <a:pt x="11646" y="10298"/>
                </a:cubicBezTo>
                <a:cubicBezTo>
                  <a:pt x="11648" y="10291"/>
                  <a:pt x="11652" y="10284"/>
                  <a:pt x="11654" y="10279"/>
                </a:cubicBezTo>
                <a:cubicBezTo>
                  <a:pt x="11727" y="10128"/>
                  <a:pt x="11783" y="9995"/>
                  <a:pt x="11826" y="9890"/>
                </a:cubicBezTo>
                <a:cubicBezTo>
                  <a:pt x="11833" y="9873"/>
                  <a:pt x="11837" y="9861"/>
                  <a:pt x="11843" y="9845"/>
                </a:cubicBezTo>
                <a:cubicBezTo>
                  <a:pt x="11855" y="9815"/>
                  <a:pt x="11867" y="9784"/>
                  <a:pt x="11877" y="9760"/>
                </a:cubicBezTo>
                <a:cubicBezTo>
                  <a:pt x="11889" y="9726"/>
                  <a:pt x="11899" y="9703"/>
                  <a:pt x="11905" y="9684"/>
                </a:cubicBezTo>
                <a:cubicBezTo>
                  <a:pt x="11905" y="9682"/>
                  <a:pt x="11907" y="9679"/>
                  <a:pt x="11907" y="9678"/>
                </a:cubicBezTo>
                <a:cubicBezTo>
                  <a:pt x="11917" y="9650"/>
                  <a:pt x="11924" y="9631"/>
                  <a:pt x="11924" y="9631"/>
                </a:cubicBezTo>
                <a:cubicBezTo>
                  <a:pt x="12097" y="9718"/>
                  <a:pt x="12294" y="9805"/>
                  <a:pt x="12616" y="9829"/>
                </a:cubicBezTo>
                <a:cubicBezTo>
                  <a:pt x="12629" y="9830"/>
                  <a:pt x="12643" y="9830"/>
                  <a:pt x="12656" y="9830"/>
                </a:cubicBezTo>
                <a:cubicBezTo>
                  <a:pt x="13428" y="9830"/>
                  <a:pt x="14556" y="8141"/>
                  <a:pt x="15022" y="7646"/>
                </a:cubicBezTo>
                <a:lnTo>
                  <a:pt x="15072" y="7595"/>
                </a:lnTo>
                <a:cubicBezTo>
                  <a:pt x="15093" y="7575"/>
                  <a:pt x="15113" y="7557"/>
                  <a:pt x="15130" y="7544"/>
                </a:cubicBezTo>
                <a:cubicBezTo>
                  <a:pt x="15137" y="7538"/>
                  <a:pt x="15143" y="7536"/>
                  <a:pt x="15149" y="7532"/>
                </a:cubicBezTo>
                <a:cubicBezTo>
                  <a:pt x="15169" y="7518"/>
                  <a:pt x="15187" y="7508"/>
                  <a:pt x="15200" y="7508"/>
                </a:cubicBezTo>
                <a:cubicBezTo>
                  <a:pt x="15429" y="7502"/>
                  <a:pt x="15632" y="7492"/>
                  <a:pt x="15814" y="7482"/>
                </a:cubicBezTo>
                <a:cubicBezTo>
                  <a:pt x="16448" y="7446"/>
                  <a:pt x="16809" y="7392"/>
                  <a:pt x="17015" y="7347"/>
                </a:cubicBezTo>
                <a:cubicBezTo>
                  <a:pt x="17218" y="7301"/>
                  <a:pt x="17264" y="7265"/>
                  <a:pt x="17264" y="7265"/>
                </a:cubicBezTo>
                <a:cubicBezTo>
                  <a:pt x="17264" y="7229"/>
                  <a:pt x="17267" y="7197"/>
                  <a:pt x="17268" y="7167"/>
                </a:cubicBezTo>
                <a:cubicBezTo>
                  <a:pt x="17269" y="7136"/>
                  <a:pt x="17271" y="7109"/>
                  <a:pt x="17271" y="7082"/>
                </a:cubicBezTo>
                <a:cubicBezTo>
                  <a:pt x="17269" y="6923"/>
                  <a:pt x="17201" y="6838"/>
                  <a:pt x="16748" y="6821"/>
                </a:cubicBezTo>
                <a:cubicBezTo>
                  <a:pt x="16321" y="6806"/>
                  <a:pt x="15914" y="6772"/>
                  <a:pt x="15567" y="6732"/>
                </a:cubicBezTo>
                <a:cubicBezTo>
                  <a:pt x="15319" y="6706"/>
                  <a:pt x="15083" y="6629"/>
                  <a:pt x="14872" y="6513"/>
                </a:cubicBezTo>
                <a:cubicBezTo>
                  <a:pt x="14732" y="6436"/>
                  <a:pt x="14601" y="6340"/>
                  <a:pt x="14484" y="6229"/>
                </a:cubicBezTo>
                <a:cubicBezTo>
                  <a:pt x="14309" y="6062"/>
                  <a:pt x="14165" y="5864"/>
                  <a:pt x="14061" y="5636"/>
                </a:cubicBezTo>
                <a:cubicBezTo>
                  <a:pt x="14026" y="5559"/>
                  <a:pt x="13989" y="5481"/>
                  <a:pt x="13951" y="5400"/>
                </a:cubicBezTo>
                <a:cubicBezTo>
                  <a:pt x="13370" y="4171"/>
                  <a:pt x="12321" y="2281"/>
                  <a:pt x="10987" y="1303"/>
                </a:cubicBezTo>
                <a:cubicBezTo>
                  <a:pt x="10586" y="1007"/>
                  <a:pt x="10074" y="773"/>
                  <a:pt x="9500" y="586"/>
                </a:cubicBezTo>
                <a:cubicBezTo>
                  <a:pt x="9361" y="543"/>
                  <a:pt x="9218" y="500"/>
                  <a:pt x="9073" y="462"/>
                </a:cubicBezTo>
                <a:cubicBezTo>
                  <a:pt x="9064" y="458"/>
                  <a:pt x="9056" y="457"/>
                  <a:pt x="9046" y="454"/>
                </a:cubicBezTo>
                <a:cubicBezTo>
                  <a:pt x="8900" y="413"/>
                  <a:pt x="8750" y="378"/>
                  <a:pt x="8597" y="344"/>
                </a:cubicBezTo>
                <a:cubicBezTo>
                  <a:pt x="8593" y="344"/>
                  <a:pt x="8592" y="343"/>
                  <a:pt x="8590" y="343"/>
                </a:cubicBezTo>
                <a:cubicBezTo>
                  <a:pt x="7483" y="100"/>
                  <a:pt x="6260" y="0"/>
                  <a:pt x="5190"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7"/>
          <p:cNvSpPr/>
          <p:nvPr/>
        </p:nvSpPr>
        <p:spPr>
          <a:xfrm>
            <a:off x="602399" y="4335858"/>
            <a:ext cx="793794" cy="536281"/>
          </a:xfrm>
          <a:custGeom>
            <a:avLst/>
            <a:gdLst/>
            <a:ahLst/>
            <a:cxnLst/>
            <a:rect l="l" t="t" r="r" b="b"/>
            <a:pathLst>
              <a:path w="59117" h="39939" extrusionOk="0">
                <a:moveTo>
                  <a:pt x="7332" y="0"/>
                </a:moveTo>
                <a:cubicBezTo>
                  <a:pt x="6378" y="0"/>
                  <a:pt x="5448" y="176"/>
                  <a:pt x="4647" y="594"/>
                </a:cubicBezTo>
                <a:cubicBezTo>
                  <a:pt x="2922" y="1493"/>
                  <a:pt x="0" y="3708"/>
                  <a:pt x="0" y="3708"/>
                </a:cubicBezTo>
                <a:cubicBezTo>
                  <a:pt x="0" y="3708"/>
                  <a:pt x="0" y="5165"/>
                  <a:pt x="825" y="5540"/>
                </a:cubicBezTo>
                <a:cubicBezTo>
                  <a:pt x="1648" y="5914"/>
                  <a:pt x="3597" y="9362"/>
                  <a:pt x="7195" y="10037"/>
                </a:cubicBezTo>
                <a:cubicBezTo>
                  <a:pt x="10790" y="10712"/>
                  <a:pt x="12738" y="10786"/>
                  <a:pt x="12738" y="10786"/>
                </a:cubicBezTo>
                <a:lnTo>
                  <a:pt x="14386" y="12285"/>
                </a:lnTo>
                <a:lnTo>
                  <a:pt x="13713" y="15506"/>
                </a:lnTo>
                <a:cubicBezTo>
                  <a:pt x="13713" y="15506"/>
                  <a:pt x="13547" y="15494"/>
                  <a:pt x="13271" y="15494"/>
                </a:cubicBezTo>
                <a:cubicBezTo>
                  <a:pt x="12128" y="15494"/>
                  <a:pt x="9089" y="15689"/>
                  <a:pt x="7942" y="17680"/>
                </a:cubicBezTo>
                <a:cubicBezTo>
                  <a:pt x="6519" y="20152"/>
                  <a:pt x="4872" y="25622"/>
                  <a:pt x="6369" y="26672"/>
                </a:cubicBezTo>
                <a:cubicBezTo>
                  <a:pt x="6535" y="26788"/>
                  <a:pt x="6709" y="26840"/>
                  <a:pt x="6887" y="26840"/>
                </a:cubicBezTo>
                <a:cubicBezTo>
                  <a:pt x="8308" y="26840"/>
                  <a:pt x="9966" y="23525"/>
                  <a:pt x="9966" y="23525"/>
                </a:cubicBezTo>
                <a:lnTo>
                  <a:pt x="14461" y="23974"/>
                </a:lnTo>
                <a:cubicBezTo>
                  <a:pt x="14461" y="23974"/>
                  <a:pt x="19540" y="39939"/>
                  <a:pt x="31366" y="39939"/>
                </a:cubicBezTo>
                <a:cubicBezTo>
                  <a:pt x="31475" y="39939"/>
                  <a:pt x="31585" y="39937"/>
                  <a:pt x="31695" y="39935"/>
                </a:cubicBezTo>
                <a:cubicBezTo>
                  <a:pt x="31695" y="39935"/>
                  <a:pt x="33193" y="39485"/>
                  <a:pt x="32744" y="38810"/>
                </a:cubicBezTo>
                <a:cubicBezTo>
                  <a:pt x="32297" y="38136"/>
                  <a:pt x="27124" y="31916"/>
                  <a:pt x="27350" y="26447"/>
                </a:cubicBezTo>
                <a:lnTo>
                  <a:pt x="27350" y="26447"/>
                </a:lnTo>
                <a:cubicBezTo>
                  <a:pt x="27351" y="26447"/>
                  <a:pt x="32677" y="29006"/>
                  <a:pt x="36618" y="29006"/>
                </a:cubicBezTo>
                <a:cubicBezTo>
                  <a:pt x="36778" y="29006"/>
                  <a:pt x="36935" y="29002"/>
                  <a:pt x="37090" y="28993"/>
                </a:cubicBezTo>
                <a:lnTo>
                  <a:pt x="37090" y="27644"/>
                </a:lnTo>
                <a:lnTo>
                  <a:pt x="40612" y="27944"/>
                </a:lnTo>
                <a:cubicBezTo>
                  <a:pt x="40612" y="27944"/>
                  <a:pt x="42334" y="31691"/>
                  <a:pt x="47429" y="32065"/>
                </a:cubicBezTo>
                <a:cubicBezTo>
                  <a:pt x="47429" y="32065"/>
                  <a:pt x="52376" y="35287"/>
                  <a:pt x="55299" y="35287"/>
                </a:cubicBezTo>
                <a:cubicBezTo>
                  <a:pt x="55299" y="35287"/>
                  <a:pt x="56649" y="30790"/>
                  <a:pt x="55299" y="29292"/>
                </a:cubicBezTo>
                <a:lnTo>
                  <a:pt x="55299" y="29292"/>
                </a:lnTo>
                <a:cubicBezTo>
                  <a:pt x="55299" y="29292"/>
                  <a:pt x="57474" y="29642"/>
                  <a:pt x="58496" y="29642"/>
                </a:cubicBezTo>
                <a:cubicBezTo>
                  <a:pt x="58893" y="29642"/>
                  <a:pt x="59117" y="29589"/>
                  <a:pt x="58970" y="29442"/>
                </a:cubicBezTo>
                <a:cubicBezTo>
                  <a:pt x="58444" y="28917"/>
                  <a:pt x="58444" y="27869"/>
                  <a:pt x="56946" y="27269"/>
                </a:cubicBezTo>
                <a:cubicBezTo>
                  <a:pt x="56946" y="27269"/>
                  <a:pt x="58744" y="26670"/>
                  <a:pt x="58519" y="25470"/>
                </a:cubicBezTo>
                <a:cubicBezTo>
                  <a:pt x="58294" y="24271"/>
                  <a:pt x="51777" y="22474"/>
                  <a:pt x="51777" y="22474"/>
                </a:cubicBezTo>
                <a:lnTo>
                  <a:pt x="53801" y="21426"/>
                </a:lnTo>
                <a:cubicBezTo>
                  <a:pt x="53801" y="21426"/>
                  <a:pt x="42947" y="5681"/>
                  <a:pt x="26335" y="5681"/>
                </a:cubicBezTo>
                <a:cubicBezTo>
                  <a:pt x="23329" y="5681"/>
                  <a:pt x="20136" y="6196"/>
                  <a:pt x="16784" y="7413"/>
                </a:cubicBezTo>
                <a:cubicBezTo>
                  <a:pt x="16784" y="7413"/>
                  <a:pt x="12439" y="1268"/>
                  <a:pt x="10564" y="594"/>
                </a:cubicBezTo>
                <a:cubicBezTo>
                  <a:pt x="9562" y="233"/>
                  <a:pt x="8431" y="0"/>
                  <a:pt x="73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7"/>
          <p:cNvSpPr/>
          <p:nvPr/>
        </p:nvSpPr>
        <p:spPr>
          <a:xfrm>
            <a:off x="231413" y="4329150"/>
            <a:ext cx="370975" cy="929275"/>
          </a:xfrm>
          <a:custGeom>
            <a:avLst/>
            <a:gdLst/>
            <a:ahLst/>
            <a:cxnLst/>
            <a:rect l="l" t="t" r="r" b="b"/>
            <a:pathLst>
              <a:path w="14839" h="37171" extrusionOk="0">
                <a:moveTo>
                  <a:pt x="3899" y="1"/>
                </a:moveTo>
                <a:cubicBezTo>
                  <a:pt x="3029" y="1"/>
                  <a:pt x="2253" y="666"/>
                  <a:pt x="1877" y="1460"/>
                </a:cubicBezTo>
                <a:cubicBezTo>
                  <a:pt x="1488" y="2279"/>
                  <a:pt x="1441" y="3214"/>
                  <a:pt x="1408" y="4120"/>
                </a:cubicBezTo>
                <a:cubicBezTo>
                  <a:pt x="1316" y="6835"/>
                  <a:pt x="1309" y="9555"/>
                  <a:pt x="1391" y="12271"/>
                </a:cubicBezTo>
                <a:cubicBezTo>
                  <a:pt x="1411" y="12888"/>
                  <a:pt x="1434" y="13514"/>
                  <a:pt x="1608" y="14108"/>
                </a:cubicBezTo>
                <a:cubicBezTo>
                  <a:pt x="1958" y="15298"/>
                  <a:pt x="2866" y="16227"/>
                  <a:pt x="3561" y="17256"/>
                </a:cubicBezTo>
                <a:cubicBezTo>
                  <a:pt x="4256" y="18285"/>
                  <a:pt x="4750" y="19644"/>
                  <a:pt x="4178" y="20746"/>
                </a:cubicBezTo>
                <a:cubicBezTo>
                  <a:pt x="3955" y="21176"/>
                  <a:pt x="3498" y="21535"/>
                  <a:pt x="3037" y="21535"/>
                </a:cubicBezTo>
                <a:cubicBezTo>
                  <a:pt x="2933" y="21535"/>
                  <a:pt x="2828" y="21516"/>
                  <a:pt x="2726" y="21476"/>
                </a:cubicBezTo>
                <a:cubicBezTo>
                  <a:pt x="1889" y="21148"/>
                  <a:pt x="1695" y="19633"/>
                  <a:pt x="891" y="19633"/>
                </a:cubicBezTo>
                <a:cubicBezTo>
                  <a:pt x="844" y="19633"/>
                  <a:pt x="796" y="19638"/>
                  <a:pt x="745" y="19649"/>
                </a:cubicBezTo>
                <a:cubicBezTo>
                  <a:pt x="1" y="20805"/>
                  <a:pt x="1024" y="22253"/>
                  <a:pt x="1950" y="23268"/>
                </a:cubicBezTo>
                <a:cubicBezTo>
                  <a:pt x="2876" y="24282"/>
                  <a:pt x="3782" y="25864"/>
                  <a:pt x="2878" y="26898"/>
                </a:cubicBezTo>
                <a:cubicBezTo>
                  <a:pt x="1988" y="26524"/>
                  <a:pt x="1252" y="25793"/>
                  <a:pt x="873" y="24904"/>
                </a:cubicBezTo>
                <a:cubicBezTo>
                  <a:pt x="345" y="25393"/>
                  <a:pt x="431" y="26288"/>
                  <a:pt x="830" y="26890"/>
                </a:cubicBezTo>
                <a:cubicBezTo>
                  <a:pt x="1230" y="27489"/>
                  <a:pt x="1858" y="27889"/>
                  <a:pt x="2411" y="28351"/>
                </a:cubicBezTo>
                <a:cubicBezTo>
                  <a:pt x="4893" y="30433"/>
                  <a:pt x="5847" y="34150"/>
                  <a:pt x="4675" y="37170"/>
                </a:cubicBezTo>
                <a:lnTo>
                  <a:pt x="9326" y="35565"/>
                </a:lnTo>
                <a:cubicBezTo>
                  <a:pt x="8488" y="33229"/>
                  <a:pt x="9506" y="30369"/>
                  <a:pt x="11631" y="29087"/>
                </a:cubicBezTo>
                <a:cubicBezTo>
                  <a:pt x="12546" y="28536"/>
                  <a:pt x="13666" y="28216"/>
                  <a:pt x="14277" y="27340"/>
                </a:cubicBezTo>
                <a:cubicBezTo>
                  <a:pt x="14839" y="26530"/>
                  <a:pt x="14378" y="25067"/>
                  <a:pt x="13492" y="25067"/>
                </a:cubicBezTo>
                <a:cubicBezTo>
                  <a:pt x="13419" y="25067"/>
                  <a:pt x="13344" y="25077"/>
                  <a:pt x="13265" y="25098"/>
                </a:cubicBezTo>
                <a:cubicBezTo>
                  <a:pt x="12861" y="25206"/>
                  <a:pt x="12584" y="25563"/>
                  <a:pt x="12316" y="25882"/>
                </a:cubicBezTo>
                <a:cubicBezTo>
                  <a:pt x="11308" y="27080"/>
                  <a:pt x="10014" y="28038"/>
                  <a:pt x="8572" y="28650"/>
                </a:cubicBezTo>
                <a:cubicBezTo>
                  <a:pt x="8399" y="28724"/>
                  <a:pt x="8208" y="28791"/>
                  <a:pt x="8024" y="28791"/>
                </a:cubicBezTo>
                <a:cubicBezTo>
                  <a:pt x="7934" y="28791"/>
                  <a:pt x="7846" y="28775"/>
                  <a:pt x="7763" y="28735"/>
                </a:cubicBezTo>
                <a:cubicBezTo>
                  <a:pt x="7378" y="28550"/>
                  <a:pt x="7378" y="27958"/>
                  <a:pt x="7645" y="27625"/>
                </a:cubicBezTo>
                <a:cubicBezTo>
                  <a:pt x="7913" y="27292"/>
                  <a:pt x="8339" y="27140"/>
                  <a:pt x="8728" y="26962"/>
                </a:cubicBezTo>
                <a:cubicBezTo>
                  <a:pt x="11725" y="25586"/>
                  <a:pt x="13222" y="21632"/>
                  <a:pt x="11887" y="18617"/>
                </a:cubicBezTo>
                <a:lnTo>
                  <a:pt x="11887" y="18617"/>
                </a:lnTo>
                <a:cubicBezTo>
                  <a:pt x="12026" y="18679"/>
                  <a:pt x="12174" y="18708"/>
                  <a:pt x="12322" y="18708"/>
                </a:cubicBezTo>
                <a:cubicBezTo>
                  <a:pt x="13045" y="18708"/>
                  <a:pt x="13784" y="18034"/>
                  <a:pt x="13602" y="17316"/>
                </a:cubicBezTo>
                <a:cubicBezTo>
                  <a:pt x="13494" y="16888"/>
                  <a:pt x="13054" y="16674"/>
                  <a:pt x="12624" y="16674"/>
                </a:cubicBezTo>
                <a:cubicBezTo>
                  <a:pt x="12185" y="16674"/>
                  <a:pt x="11757" y="16898"/>
                  <a:pt x="11707" y="17347"/>
                </a:cubicBezTo>
                <a:cubicBezTo>
                  <a:pt x="11524" y="15534"/>
                  <a:pt x="11203" y="13734"/>
                  <a:pt x="10749" y="11969"/>
                </a:cubicBezTo>
                <a:cubicBezTo>
                  <a:pt x="9717" y="13317"/>
                  <a:pt x="9766" y="15196"/>
                  <a:pt x="10080" y="16863"/>
                </a:cubicBezTo>
                <a:cubicBezTo>
                  <a:pt x="10393" y="18532"/>
                  <a:pt x="10924" y="20210"/>
                  <a:pt x="10696" y="21891"/>
                </a:cubicBezTo>
                <a:cubicBezTo>
                  <a:pt x="10471" y="23535"/>
                  <a:pt x="9203" y="25201"/>
                  <a:pt x="7564" y="25201"/>
                </a:cubicBezTo>
                <a:cubicBezTo>
                  <a:pt x="7526" y="25201"/>
                  <a:pt x="7487" y="25200"/>
                  <a:pt x="7449" y="25198"/>
                </a:cubicBezTo>
                <a:cubicBezTo>
                  <a:pt x="8273" y="23040"/>
                  <a:pt x="8717" y="20737"/>
                  <a:pt x="8753" y="18428"/>
                </a:cubicBezTo>
                <a:cubicBezTo>
                  <a:pt x="8792" y="16009"/>
                  <a:pt x="8388" y="13608"/>
                  <a:pt x="8045" y="11213"/>
                </a:cubicBezTo>
                <a:cubicBezTo>
                  <a:pt x="7935" y="10446"/>
                  <a:pt x="7900" y="9509"/>
                  <a:pt x="8537" y="9066"/>
                </a:cubicBezTo>
                <a:cubicBezTo>
                  <a:pt x="8947" y="8782"/>
                  <a:pt x="9547" y="8791"/>
                  <a:pt x="9861" y="8403"/>
                </a:cubicBezTo>
                <a:cubicBezTo>
                  <a:pt x="10265" y="7905"/>
                  <a:pt x="9889" y="7138"/>
                  <a:pt x="9375" y="6758"/>
                </a:cubicBezTo>
                <a:cubicBezTo>
                  <a:pt x="8860" y="6378"/>
                  <a:pt x="8209" y="6169"/>
                  <a:pt x="7795" y="5680"/>
                </a:cubicBezTo>
                <a:cubicBezTo>
                  <a:pt x="6745" y="4434"/>
                  <a:pt x="7778" y="2107"/>
                  <a:pt x="6480" y="1121"/>
                </a:cubicBezTo>
                <a:cubicBezTo>
                  <a:pt x="5258" y="1988"/>
                  <a:pt x="5351" y="3848"/>
                  <a:pt x="5891" y="5247"/>
                </a:cubicBezTo>
                <a:cubicBezTo>
                  <a:pt x="6430" y="6645"/>
                  <a:pt x="7299" y="8005"/>
                  <a:pt x="7208" y="9501"/>
                </a:cubicBezTo>
                <a:cubicBezTo>
                  <a:pt x="7147" y="10518"/>
                  <a:pt x="6640" y="11478"/>
                  <a:pt x="6656" y="12496"/>
                </a:cubicBezTo>
                <a:cubicBezTo>
                  <a:pt x="6668" y="13168"/>
                  <a:pt x="6907" y="13814"/>
                  <a:pt x="7088" y="14461"/>
                </a:cubicBezTo>
                <a:cubicBezTo>
                  <a:pt x="7922" y="17467"/>
                  <a:pt x="7430" y="20816"/>
                  <a:pt x="5768" y="23455"/>
                </a:cubicBezTo>
                <a:cubicBezTo>
                  <a:pt x="4849" y="23178"/>
                  <a:pt x="5194" y="21828"/>
                  <a:pt x="5524" y="20927"/>
                </a:cubicBezTo>
                <a:cubicBezTo>
                  <a:pt x="6145" y="19238"/>
                  <a:pt x="5976" y="17279"/>
                  <a:pt x="5079" y="15721"/>
                </a:cubicBezTo>
                <a:cubicBezTo>
                  <a:pt x="4214" y="14222"/>
                  <a:pt x="2668" y="12561"/>
                  <a:pt x="3537" y="11064"/>
                </a:cubicBezTo>
                <a:cubicBezTo>
                  <a:pt x="3891" y="10456"/>
                  <a:pt x="4570" y="10115"/>
                  <a:pt x="5048" y="9597"/>
                </a:cubicBezTo>
                <a:cubicBezTo>
                  <a:pt x="5527" y="9080"/>
                  <a:pt x="5730" y="8128"/>
                  <a:pt x="5137" y="7744"/>
                </a:cubicBezTo>
                <a:cubicBezTo>
                  <a:pt x="4951" y="7624"/>
                  <a:pt x="4733" y="7590"/>
                  <a:pt x="4504" y="7590"/>
                </a:cubicBezTo>
                <a:cubicBezTo>
                  <a:pt x="4215" y="7590"/>
                  <a:pt x="3910" y="7643"/>
                  <a:pt x="3628" y="7643"/>
                </a:cubicBezTo>
                <a:cubicBezTo>
                  <a:pt x="3358" y="7643"/>
                  <a:pt x="3111" y="7594"/>
                  <a:pt x="2924" y="7401"/>
                </a:cubicBezTo>
                <a:cubicBezTo>
                  <a:pt x="2621" y="7089"/>
                  <a:pt x="2684" y="6586"/>
                  <a:pt x="2768" y="6158"/>
                </a:cubicBezTo>
                <a:cubicBezTo>
                  <a:pt x="3176" y="4107"/>
                  <a:pt x="3582" y="2056"/>
                  <a:pt x="3988" y="3"/>
                </a:cubicBezTo>
                <a:cubicBezTo>
                  <a:pt x="3958" y="2"/>
                  <a:pt x="3928" y="1"/>
                  <a:pt x="38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7"/>
          <p:cNvSpPr/>
          <p:nvPr/>
        </p:nvSpPr>
        <p:spPr>
          <a:xfrm>
            <a:off x="7954463" y="3694620"/>
            <a:ext cx="1189542" cy="1563815"/>
          </a:xfrm>
          <a:custGeom>
            <a:avLst/>
            <a:gdLst/>
            <a:ahLst/>
            <a:cxnLst/>
            <a:rect l="l" t="t" r="r" b="b"/>
            <a:pathLst>
              <a:path w="22321" h="29344" extrusionOk="0">
                <a:moveTo>
                  <a:pt x="12833" y="0"/>
                </a:moveTo>
                <a:cubicBezTo>
                  <a:pt x="11825" y="1531"/>
                  <a:pt x="12233" y="3540"/>
                  <a:pt x="12479" y="5359"/>
                </a:cubicBezTo>
                <a:cubicBezTo>
                  <a:pt x="12928" y="8639"/>
                  <a:pt x="12707" y="12005"/>
                  <a:pt x="11846" y="15202"/>
                </a:cubicBezTo>
                <a:cubicBezTo>
                  <a:pt x="11789" y="15413"/>
                  <a:pt x="11730" y="15626"/>
                  <a:pt x="11663" y="15838"/>
                </a:cubicBezTo>
                <a:cubicBezTo>
                  <a:pt x="11513" y="16355"/>
                  <a:pt x="11341" y="16866"/>
                  <a:pt x="11156" y="17371"/>
                </a:cubicBezTo>
                <a:cubicBezTo>
                  <a:pt x="10790" y="16765"/>
                  <a:pt x="10553" y="16117"/>
                  <a:pt x="10415" y="15443"/>
                </a:cubicBezTo>
                <a:cubicBezTo>
                  <a:pt x="10398" y="15361"/>
                  <a:pt x="10380" y="15281"/>
                  <a:pt x="10369" y="15199"/>
                </a:cubicBezTo>
                <a:cubicBezTo>
                  <a:pt x="10044" y="13349"/>
                  <a:pt x="10369" y="11320"/>
                  <a:pt x="10573" y="9407"/>
                </a:cubicBezTo>
                <a:cubicBezTo>
                  <a:pt x="10860" y="6709"/>
                  <a:pt x="10624" y="3511"/>
                  <a:pt x="8377" y="1988"/>
                </a:cubicBezTo>
                <a:lnTo>
                  <a:pt x="8377" y="1988"/>
                </a:lnTo>
                <a:cubicBezTo>
                  <a:pt x="8057" y="3795"/>
                  <a:pt x="8287" y="5698"/>
                  <a:pt x="9027" y="7376"/>
                </a:cubicBezTo>
                <a:cubicBezTo>
                  <a:pt x="8449" y="7457"/>
                  <a:pt x="7843" y="7549"/>
                  <a:pt x="7389" y="7915"/>
                </a:cubicBezTo>
                <a:cubicBezTo>
                  <a:pt x="6935" y="8278"/>
                  <a:pt x="6724" y="9013"/>
                  <a:pt x="7107" y="9452"/>
                </a:cubicBezTo>
                <a:cubicBezTo>
                  <a:pt x="7473" y="9869"/>
                  <a:pt x="8182" y="9843"/>
                  <a:pt x="8531" y="10273"/>
                </a:cubicBezTo>
                <a:cubicBezTo>
                  <a:pt x="8910" y="10744"/>
                  <a:pt x="8643" y="11428"/>
                  <a:pt x="8481" y="12010"/>
                </a:cubicBezTo>
                <a:cubicBezTo>
                  <a:pt x="8251" y="12829"/>
                  <a:pt x="8271" y="13652"/>
                  <a:pt x="8445" y="14464"/>
                </a:cubicBezTo>
                <a:cubicBezTo>
                  <a:pt x="8533" y="14877"/>
                  <a:pt x="8661" y="15283"/>
                  <a:pt x="8817" y="15688"/>
                </a:cubicBezTo>
                <a:cubicBezTo>
                  <a:pt x="9238" y="16786"/>
                  <a:pt x="9866" y="17852"/>
                  <a:pt x="10470" y="18851"/>
                </a:cubicBezTo>
                <a:cubicBezTo>
                  <a:pt x="10991" y="19713"/>
                  <a:pt x="11503" y="20651"/>
                  <a:pt x="11864" y="21613"/>
                </a:cubicBezTo>
                <a:cubicBezTo>
                  <a:pt x="12379" y="22987"/>
                  <a:pt x="12573" y="24410"/>
                  <a:pt x="12016" y="25739"/>
                </a:cubicBezTo>
                <a:cubicBezTo>
                  <a:pt x="11900" y="25765"/>
                  <a:pt x="11786" y="25778"/>
                  <a:pt x="11672" y="25778"/>
                </a:cubicBezTo>
                <a:cubicBezTo>
                  <a:pt x="10688" y="25778"/>
                  <a:pt x="9827" y="24826"/>
                  <a:pt x="9511" y="23842"/>
                </a:cubicBezTo>
                <a:cubicBezTo>
                  <a:pt x="9343" y="23308"/>
                  <a:pt x="9265" y="22747"/>
                  <a:pt x="9192" y="22189"/>
                </a:cubicBezTo>
                <a:cubicBezTo>
                  <a:pt x="9115" y="21599"/>
                  <a:pt x="9036" y="21012"/>
                  <a:pt x="8844" y="20452"/>
                </a:cubicBezTo>
                <a:cubicBezTo>
                  <a:pt x="8262" y="18757"/>
                  <a:pt x="6719" y="17537"/>
                  <a:pt x="5745" y="16058"/>
                </a:cubicBezTo>
                <a:cubicBezTo>
                  <a:pt x="5410" y="15551"/>
                  <a:pt x="5142" y="15015"/>
                  <a:pt x="5003" y="14419"/>
                </a:cubicBezTo>
                <a:cubicBezTo>
                  <a:pt x="4881" y="13903"/>
                  <a:pt x="4866" y="13380"/>
                  <a:pt x="4892" y="12852"/>
                </a:cubicBezTo>
                <a:cubicBezTo>
                  <a:pt x="4941" y="11977"/>
                  <a:pt x="5119" y="11093"/>
                  <a:pt x="5153" y="10216"/>
                </a:cubicBezTo>
                <a:cubicBezTo>
                  <a:pt x="5204" y="8807"/>
                  <a:pt x="4674" y="7152"/>
                  <a:pt x="3326" y="6748"/>
                </a:cubicBezTo>
                <a:lnTo>
                  <a:pt x="3326" y="6748"/>
                </a:lnTo>
                <a:cubicBezTo>
                  <a:pt x="3332" y="8426"/>
                  <a:pt x="3334" y="10105"/>
                  <a:pt x="3339" y="11784"/>
                </a:cubicBezTo>
                <a:cubicBezTo>
                  <a:pt x="2989" y="11442"/>
                  <a:pt x="2516" y="11283"/>
                  <a:pt x="2032" y="11283"/>
                </a:cubicBezTo>
                <a:cubicBezTo>
                  <a:pt x="1987" y="11283"/>
                  <a:pt x="1942" y="11285"/>
                  <a:pt x="1896" y="11288"/>
                </a:cubicBezTo>
                <a:cubicBezTo>
                  <a:pt x="1072" y="11332"/>
                  <a:pt x="256" y="11821"/>
                  <a:pt x="1" y="12615"/>
                </a:cubicBezTo>
                <a:cubicBezTo>
                  <a:pt x="79" y="12605"/>
                  <a:pt x="157" y="12601"/>
                  <a:pt x="234" y="12601"/>
                </a:cubicBezTo>
                <a:cubicBezTo>
                  <a:pt x="1342" y="12601"/>
                  <a:pt x="2286" y="13568"/>
                  <a:pt x="2787" y="14586"/>
                </a:cubicBezTo>
                <a:cubicBezTo>
                  <a:pt x="3044" y="15107"/>
                  <a:pt x="3233" y="15662"/>
                  <a:pt x="3437" y="16205"/>
                </a:cubicBezTo>
                <a:cubicBezTo>
                  <a:pt x="3660" y="16803"/>
                  <a:pt x="3904" y="17389"/>
                  <a:pt x="4276" y="17908"/>
                </a:cubicBezTo>
                <a:cubicBezTo>
                  <a:pt x="4779" y="18608"/>
                  <a:pt x="5487" y="19142"/>
                  <a:pt x="5976" y="19851"/>
                </a:cubicBezTo>
                <a:cubicBezTo>
                  <a:pt x="6464" y="20563"/>
                  <a:pt x="6679" y="21588"/>
                  <a:pt x="6128" y="22253"/>
                </a:cubicBezTo>
                <a:cubicBezTo>
                  <a:pt x="6101" y="22259"/>
                  <a:pt x="6072" y="22261"/>
                  <a:pt x="6046" y="22264"/>
                </a:cubicBezTo>
                <a:cubicBezTo>
                  <a:pt x="5953" y="22277"/>
                  <a:pt x="5860" y="22282"/>
                  <a:pt x="5767" y="22282"/>
                </a:cubicBezTo>
                <a:cubicBezTo>
                  <a:pt x="5602" y="22282"/>
                  <a:pt x="5436" y="22264"/>
                  <a:pt x="5270" y="22234"/>
                </a:cubicBezTo>
                <a:cubicBezTo>
                  <a:pt x="4747" y="22144"/>
                  <a:pt x="4221" y="21959"/>
                  <a:pt x="3689" y="21921"/>
                </a:cubicBezTo>
                <a:cubicBezTo>
                  <a:pt x="3656" y="21919"/>
                  <a:pt x="3623" y="21918"/>
                  <a:pt x="3589" y="21918"/>
                </a:cubicBezTo>
                <a:cubicBezTo>
                  <a:pt x="3373" y="21918"/>
                  <a:pt x="3149" y="21966"/>
                  <a:pt x="2940" y="22049"/>
                </a:cubicBezTo>
                <a:cubicBezTo>
                  <a:pt x="2378" y="22275"/>
                  <a:pt x="1940" y="22766"/>
                  <a:pt x="2146" y="23305"/>
                </a:cubicBezTo>
                <a:cubicBezTo>
                  <a:pt x="2306" y="23721"/>
                  <a:pt x="2722" y="23875"/>
                  <a:pt x="3181" y="23875"/>
                </a:cubicBezTo>
                <a:cubicBezTo>
                  <a:pt x="3509" y="23875"/>
                  <a:pt x="3860" y="23796"/>
                  <a:pt x="4154" y="23677"/>
                </a:cubicBezTo>
                <a:cubicBezTo>
                  <a:pt x="4626" y="23486"/>
                  <a:pt x="5160" y="23254"/>
                  <a:pt x="5646" y="23254"/>
                </a:cubicBezTo>
                <a:cubicBezTo>
                  <a:pt x="5888" y="23254"/>
                  <a:pt x="6119" y="23311"/>
                  <a:pt x="6324" y="23460"/>
                </a:cubicBezTo>
                <a:cubicBezTo>
                  <a:pt x="6819" y="23820"/>
                  <a:pt x="6878" y="24535"/>
                  <a:pt x="7085" y="25125"/>
                </a:cubicBezTo>
                <a:cubicBezTo>
                  <a:pt x="7191" y="25439"/>
                  <a:pt x="7340" y="25713"/>
                  <a:pt x="7616" y="25885"/>
                </a:cubicBezTo>
                <a:cubicBezTo>
                  <a:pt x="7898" y="26063"/>
                  <a:pt x="8250" y="26077"/>
                  <a:pt x="8570" y="26167"/>
                </a:cubicBezTo>
                <a:cubicBezTo>
                  <a:pt x="9865" y="26533"/>
                  <a:pt x="10336" y="27917"/>
                  <a:pt x="10330" y="29344"/>
                </a:cubicBezTo>
                <a:lnTo>
                  <a:pt x="14626" y="29344"/>
                </a:lnTo>
                <a:cubicBezTo>
                  <a:pt x="14437" y="28316"/>
                  <a:pt x="14437" y="27297"/>
                  <a:pt x="14803" y="26382"/>
                </a:cubicBezTo>
                <a:cubicBezTo>
                  <a:pt x="14904" y="26135"/>
                  <a:pt x="15032" y="25894"/>
                  <a:pt x="15189" y="25665"/>
                </a:cubicBezTo>
                <a:cubicBezTo>
                  <a:pt x="15932" y="24579"/>
                  <a:pt x="17257" y="23923"/>
                  <a:pt x="17779" y="22714"/>
                </a:cubicBezTo>
                <a:cubicBezTo>
                  <a:pt x="18241" y="21644"/>
                  <a:pt x="17960" y="20387"/>
                  <a:pt x="18297" y="19268"/>
                </a:cubicBezTo>
                <a:cubicBezTo>
                  <a:pt x="18533" y="18473"/>
                  <a:pt x="19049" y="17834"/>
                  <a:pt x="19631" y="17226"/>
                </a:cubicBezTo>
                <a:cubicBezTo>
                  <a:pt x="20078" y="16764"/>
                  <a:pt x="20563" y="16322"/>
                  <a:pt x="20993" y="15850"/>
                </a:cubicBezTo>
                <a:cubicBezTo>
                  <a:pt x="21734" y="15037"/>
                  <a:pt x="22320" y="13872"/>
                  <a:pt x="22193" y="12853"/>
                </a:cubicBezTo>
                <a:cubicBezTo>
                  <a:pt x="22153" y="12507"/>
                  <a:pt x="22031" y="12178"/>
                  <a:pt x="21807" y="11888"/>
                </a:cubicBezTo>
                <a:cubicBezTo>
                  <a:pt x="21702" y="11755"/>
                  <a:pt x="21577" y="11631"/>
                  <a:pt x="21418" y="11575"/>
                </a:cubicBezTo>
                <a:cubicBezTo>
                  <a:pt x="21349" y="11550"/>
                  <a:pt x="21282" y="11539"/>
                  <a:pt x="21218" y="11539"/>
                </a:cubicBezTo>
                <a:cubicBezTo>
                  <a:pt x="20696" y="11539"/>
                  <a:pt x="20361" y="12307"/>
                  <a:pt x="20188" y="12885"/>
                </a:cubicBezTo>
                <a:cubicBezTo>
                  <a:pt x="20177" y="12925"/>
                  <a:pt x="20166" y="12964"/>
                  <a:pt x="20148" y="13004"/>
                </a:cubicBezTo>
                <a:cubicBezTo>
                  <a:pt x="19778" y="14134"/>
                  <a:pt x="19024" y="15129"/>
                  <a:pt x="18041" y="15804"/>
                </a:cubicBezTo>
                <a:cubicBezTo>
                  <a:pt x="17838" y="15945"/>
                  <a:pt x="17623" y="16070"/>
                  <a:pt x="17402" y="16181"/>
                </a:cubicBezTo>
                <a:cubicBezTo>
                  <a:pt x="17268" y="15513"/>
                  <a:pt x="17073" y="14853"/>
                  <a:pt x="16820" y="14220"/>
                </a:cubicBezTo>
                <a:cubicBezTo>
                  <a:pt x="16643" y="13768"/>
                  <a:pt x="16437" y="13330"/>
                  <a:pt x="16202" y="12905"/>
                </a:cubicBezTo>
                <a:cubicBezTo>
                  <a:pt x="15479" y="12969"/>
                  <a:pt x="15104" y="13837"/>
                  <a:pt x="15200" y="14561"/>
                </a:cubicBezTo>
                <a:cubicBezTo>
                  <a:pt x="15203" y="14590"/>
                  <a:pt x="15205" y="14616"/>
                  <a:pt x="15211" y="14642"/>
                </a:cubicBezTo>
                <a:cubicBezTo>
                  <a:pt x="15347" y="15380"/>
                  <a:pt x="15815" y="16011"/>
                  <a:pt x="16080" y="16714"/>
                </a:cubicBezTo>
                <a:cubicBezTo>
                  <a:pt x="16789" y="18601"/>
                  <a:pt x="15785" y="20960"/>
                  <a:pt x="13931" y="21756"/>
                </a:cubicBezTo>
                <a:cubicBezTo>
                  <a:pt x="13859" y="21029"/>
                  <a:pt x="13787" y="20297"/>
                  <a:pt x="13731" y="19563"/>
                </a:cubicBezTo>
                <a:cubicBezTo>
                  <a:pt x="13699" y="19124"/>
                  <a:pt x="13672" y="18686"/>
                  <a:pt x="13659" y="18247"/>
                </a:cubicBezTo>
                <a:cubicBezTo>
                  <a:pt x="13617" y="17099"/>
                  <a:pt x="13651" y="15955"/>
                  <a:pt x="13827" y="14834"/>
                </a:cubicBezTo>
                <a:cubicBezTo>
                  <a:pt x="13928" y="14197"/>
                  <a:pt x="14072" y="13567"/>
                  <a:pt x="14276" y="12948"/>
                </a:cubicBezTo>
                <a:cubicBezTo>
                  <a:pt x="15247" y="10015"/>
                  <a:pt x="17522" y="7058"/>
                  <a:pt x="16406" y="4174"/>
                </a:cubicBezTo>
                <a:cubicBezTo>
                  <a:pt x="16332" y="3985"/>
                  <a:pt x="16236" y="3794"/>
                  <a:pt x="16074" y="3674"/>
                </a:cubicBezTo>
                <a:cubicBezTo>
                  <a:pt x="15963" y="3593"/>
                  <a:pt x="15850" y="3558"/>
                  <a:pt x="15739" y="3558"/>
                </a:cubicBezTo>
                <a:cubicBezTo>
                  <a:pt x="15199" y="3558"/>
                  <a:pt x="14714" y="4406"/>
                  <a:pt x="14736" y="5074"/>
                </a:cubicBezTo>
                <a:cubicBezTo>
                  <a:pt x="14765" y="5882"/>
                  <a:pt x="14837" y="6953"/>
                  <a:pt x="14076" y="7221"/>
                </a:cubicBezTo>
                <a:cubicBezTo>
                  <a:pt x="14039" y="4771"/>
                  <a:pt x="13617" y="2324"/>
                  <a:pt x="128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7"/>
          <p:cNvSpPr/>
          <p:nvPr/>
        </p:nvSpPr>
        <p:spPr>
          <a:xfrm rot="1800089">
            <a:off x="-238952" y="1174631"/>
            <a:ext cx="793847" cy="1362076"/>
          </a:xfrm>
          <a:custGeom>
            <a:avLst/>
            <a:gdLst/>
            <a:ahLst/>
            <a:cxnLst/>
            <a:rect l="l" t="t" r="r" b="b"/>
            <a:pathLst>
              <a:path w="18553" h="31834" extrusionOk="0">
                <a:moveTo>
                  <a:pt x="13227" y="17413"/>
                </a:moveTo>
                <a:cubicBezTo>
                  <a:pt x="13221" y="17470"/>
                  <a:pt x="13214" y="17528"/>
                  <a:pt x="13203" y="17587"/>
                </a:cubicBezTo>
                <a:cubicBezTo>
                  <a:pt x="13090" y="18230"/>
                  <a:pt x="12912" y="18850"/>
                  <a:pt x="12710" y="19466"/>
                </a:cubicBezTo>
                <a:cubicBezTo>
                  <a:pt x="12577" y="19202"/>
                  <a:pt x="12457" y="18933"/>
                  <a:pt x="12394" y="18621"/>
                </a:cubicBezTo>
                <a:cubicBezTo>
                  <a:pt x="12332" y="18312"/>
                  <a:pt x="12338" y="17968"/>
                  <a:pt x="12367" y="17625"/>
                </a:cubicBezTo>
                <a:lnTo>
                  <a:pt x="12367" y="17625"/>
                </a:lnTo>
                <a:cubicBezTo>
                  <a:pt x="12481" y="17636"/>
                  <a:pt x="12594" y="17655"/>
                  <a:pt x="12709" y="17655"/>
                </a:cubicBezTo>
                <a:cubicBezTo>
                  <a:pt x="12745" y="17655"/>
                  <a:pt x="12781" y="17654"/>
                  <a:pt x="12818" y="17649"/>
                </a:cubicBezTo>
                <a:cubicBezTo>
                  <a:pt x="12982" y="17630"/>
                  <a:pt x="13131" y="17537"/>
                  <a:pt x="13227" y="17413"/>
                </a:cubicBezTo>
                <a:close/>
                <a:moveTo>
                  <a:pt x="8923" y="1"/>
                </a:moveTo>
                <a:cubicBezTo>
                  <a:pt x="8715" y="1"/>
                  <a:pt x="8494" y="115"/>
                  <a:pt x="8408" y="335"/>
                </a:cubicBezTo>
                <a:cubicBezTo>
                  <a:pt x="8130" y="1042"/>
                  <a:pt x="8471" y="1756"/>
                  <a:pt x="8665" y="2437"/>
                </a:cubicBezTo>
                <a:cubicBezTo>
                  <a:pt x="8831" y="3016"/>
                  <a:pt x="8572" y="3591"/>
                  <a:pt x="8366" y="4156"/>
                </a:cubicBezTo>
                <a:cubicBezTo>
                  <a:pt x="8247" y="3968"/>
                  <a:pt x="8161" y="3754"/>
                  <a:pt x="8108" y="3558"/>
                </a:cubicBezTo>
                <a:cubicBezTo>
                  <a:pt x="8005" y="3188"/>
                  <a:pt x="8149" y="2796"/>
                  <a:pt x="7883" y="2479"/>
                </a:cubicBezTo>
                <a:cubicBezTo>
                  <a:pt x="7824" y="2408"/>
                  <a:pt x="7719" y="2370"/>
                  <a:pt x="7622" y="2370"/>
                </a:cubicBezTo>
                <a:cubicBezTo>
                  <a:pt x="7588" y="2370"/>
                  <a:pt x="7555" y="2375"/>
                  <a:pt x="7525" y="2384"/>
                </a:cubicBezTo>
                <a:cubicBezTo>
                  <a:pt x="6857" y="2594"/>
                  <a:pt x="7038" y="3527"/>
                  <a:pt x="7223" y="4016"/>
                </a:cubicBezTo>
                <a:cubicBezTo>
                  <a:pt x="7395" y="4471"/>
                  <a:pt x="7692" y="4832"/>
                  <a:pt x="8110" y="5004"/>
                </a:cubicBezTo>
                <a:cubicBezTo>
                  <a:pt x="7961" y="5551"/>
                  <a:pt x="7803" y="6089"/>
                  <a:pt x="7489" y="6567"/>
                </a:cubicBezTo>
                <a:cubicBezTo>
                  <a:pt x="7504" y="6289"/>
                  <a:pt x="7515" y="6015"/>
                  <a:pt x="7462" y="5733"/>
                </a:cubicBezTo>
                <a:cubicBezTo>
                  <a:pt x="7344" y="5105"/>
                  <a:pt x="7000" y="4838"/>
                  <a:pt x="6485" y="4525"/>
                </a:cubicBezTo>
                <a:cubicBezTo>
                  <a:pt x="5688" y="4041"/>
                  <a:pt x="6268" y="2984"/>
                  <a:pt x="5860" y="2271"/>
                </a:cubicBezTo>
                <a:cubicBezTo>
                  <a:pt x="5817" y="2196"/>
                  <a:pt x="5768" y="2125"/>
                  <a:pt x="5716" y="2057"/>
                </a:cubicBezTo>
                <a:cubicBezTo>
                  <a:pt x="5730" y="1825"/>
                  <a:pt x="5846" y="1671"/>
                  <a:pt x="5967" y="1466"/>
                </a:cubicBezTo>
                <a:cubicBezTo>
                  <a:pt x="6140" y="1171"/>
                  <a:pt x="6267" y="868"/>
                  <a:pt x="6258" y="517"/>
                </a:cubicBezTo>
                <a:cubicBezTo>
                  <a:pt x="6249" y="187"/>
                  <a:pt x="5985" y="23"/>
                  <a:pt x="5727" y="23"/>
                </a:cubicBezTo>
                <a:cubicBezTo>
                  <a:pt x="5468" y="23"/>
                  <a:pt x="5215" y="188"/>
                  <a:pt x="5234" y="517"/>
                </a:cubicBezTo>
                <a:cubicBezTo>
                  <a:pt x="5251" y="826"/>
                  <a:pt x="5046" y="1105"/>
                  <a:pt x="4997" y="1408"/>
                </a:cubicBezTo>
                <a:cubicBezTo>
                  <a:pt x="4994" y="1428"/>
                  <a:pt x="4991" y="1449"/>
                  <a:pt x="4989" y="1471"/>
                </a:cubicBezTo>
                <a:cubicBezTo>
                  <a:pt x="4659" y="1299"/>
                  <a:pt x="4293" y="1188"/>
                  <a:pt x="3937" y="1121"/>
                </a:cubicBezTo>
                <a:cubicBezTo>
                  <a:pt x="3922" y="1119"/>
                  <a:pt x="3908" y="1117"/>
                  <a:pt x="3893" y="1117"/>
                </a:cubicBezTo>
                <a:cubicBezTo>
                  <a:pt x="3706" y="1117"/>
                  <a:pt x="3500" y="1317"/>
                  <a:pt x="3643" y="1503"/>
                </a:cubicBezTo>
                <a:cubicBezTo>
                  <a:pt x="4126" y="2141"/>
                  <a:pt x="5139" y="2180"/>
                  <a:pt x="5172" y="3118"/>
                </a:cubicBezTo>
                <a:cubicBezTo>
                  <a:pt x="5183" y="3411"/>
                  <a:pt x="5181" y="3675"/>
                  <a:pt x="5203" y="3923"/>
                </a:cubicBezTo>
                <a:cubicBezTo>
                  <a:pt x="5148" y="3862"/>
                  <a:pt x="5091" y="3802"/>
                  <a:pt x="5024" y="3746"/>
                </a:cubicBezTo>
                <a:cubicBezTo>
                  <a:pt x="4814" y="3570"/>
                  <a:pt x="4558" y="3464"/>
                  <a:pt x="4299" y="3464"/>
                </a:cubicBezTo>
                <a:cubicBezTo>
                  <a:pt x="4133" y="3464"/>
                  <a:pt x="3967" y="3507"/>
                  <a:pt x="3810" y="3602"/>
                </a:cubicBezTo>
                <a:cubicBezTo>
                  <a:pt x="3436" y="3830"/>
                  <a:pt x="3615" y="4450"/>
                  <a:pt x="4006" y="4450"/>
                </a:cubicBezTo>
                <a:cubicBezTo>
                  <a:pt x="4053" y="4450"/>
                  <a:pt x="4104" y="4441"/>
                  <a:pt x="4156" y="4421"/>
                </a:cubicBezTo>
                <a:cubicBezTo>
                  <a:pt x="4242" y="4389"/>
                  <a:pt x="4306" y="4375"/>
                  <a:pt x="4361" y="4375"/>
                </a:cubicBezTo>
                <a:cubicBezTo>
                  <a:pt x="4511" y="4375"/>
                  <a:pt x="4584" y="4486"/>
                  <a:pt x="4808" y="4646"/>
                </a:cubicBezTo>
                <a:cubicBezTo>
                  <a:pt x="4968" y="4760"/>
                  <a:pt x="5150" y="4842"/>
                  <a:pt x="5334" y="4842"/>
                </a:cubicBezTo>
                <a:cubicBezTo>
                  <a:pt x="5390" y="4842"/>
                  <a:pt x="5447" y="4834"/>
                  <a:pt x="5503" y="4818"/>
                </a:cubicBezTo>
                <a:cubicBezTo>
                  <a:pt x="5591" y="4941"/>
                  <a:pt x="5702" y="5062"/>
                  <a:pt x="5844" y="5182"/>
                </a:cubicBezTo>
                <a:cubicBezTo>
                  <a:pt x="6006" y="5317"/>
                  <a:pt x="6201" y="5411"/>
                  <a:pt x="6362" y="5549"/>
                </a:cubicBezTo>
                <a:cubicBezTo>
                  <a:pt x="6616" y="5765"/>
                  <a:pt x="6457" y="6286"/>
                  <a:pt x="6412" y="6556"/>
                </a:cubicBezTo>
                <a:cubicBezTo>
                  <a:pt x="6354" y="6898"/>
                  <a:pt x="6335" y="7264"/>
                  <a:pt x="6399" y="7598"/>
                </a:cubicBezTo>
                <a:cubicBezTo>
                  <a:pt x="6182" y="7509"/>
                  <a:pt x="5969" y="7424"/>
                  <a:pt x="5766" y="7336"/>
                </a:cubicBezTo>
                <a:cubicBezTo>
                  <a:pt x="5673" y="7297"/>
                  <a:pt x="5581" y="7279"/>
                  <a:pt x="5494" y="7279"/>
                </a:cubicBezTo>
                <a:cubicBezTo>
                  <a:pt x="4931" y="7279"/>
                  <a:pt x="4560" y="8021"/>
                  <a:pt x="5155" y="8380"/>
                </a:cubicBezTo>
                <a:cubicBezTo>
                  <a:pt x="5960" y="8863"/>
                  <a:pt x="6884" y="9092"/>
                  <a:pt x="7665" y="9626"/>
                </a:cubicBezTo>
                <a:cubicBezTo>
                  <a:pt x="8092" y="9917"/>
                  <a:pt x="8324" y="10343"/>
                  <a:pt x="8528" y="10800"/>
                </a:cubicBezTo>
                <a:cubicBezTo>
                  <a:pt x="8704" y="11193"/>
                  <a:pt x="8802" y="11686"/>
                  <a:pt x="9208" y="11910"/>
                </a:cubicBezTo>
                <a:cubicBezTo>
                  <a:pt x="9271" y="11945"/>
                  <a:pt x="9343" y="11963"/>
                  <a:pt x="9416" y="11963"/>
                </a:cubicBezTo>
                <a:cubicBezTo>
                  <a:pt x="9480" y="11963"/>
                  <a:pt x="9544" y="11949"/>
                  <a:pt x="9601" y="11922"/>
                </a:cubicBezTo>
                <a:lnTo>
                  <a:pt x="9601" y="11922"/>
                </a:lnTo>
                <a:cubicBezTo>
                  <a:pt x="9441" y="12119"/>
                  <a:pt x="9285" y="12319"/>
                  <a:pt x="9131" y="12520"/>
                </a:cubicBezTo>
                <a:cubicBezTo>
                  <a:pt x="8805" y="12952"/>
                  <a:pt x="8467" y="13331"/>
                  <a:pt x="8199" y="13764"/>
                </a:cubicBezTo>
                <a:cubicBezTo>
                  <a:pt x="7925" y="13535"/>
                  <a:pt x="7633" y="13330"/>
                  <a:pt x="7381" y="13069"/>
                </a:cubicBezTo>
                <a:cubicBezTo>
                  <a:pt x="7377" y="13024"/>
                  <a:pt x="7373" y="12979"/>
                  <a:pt x="7384" y="12930"/>
                </a:cubicBezTo>
                <a:cubicBezTo>
                  <a:pt x="7421" y="12766"/>
                  <a:pt x="7516" y="12607"/>
                  <a:pt x="7581" y="12453"/>
                </a:cubicBezTo>
                <a:cubicBezTo>
                  <a:pt x="7705" y="12155"/>
                  <a:pt x="7884" y="11675"/>
                  <a:pt x="7665" y="11389"/>
                </a:cubicBezTo>
                <a:cubicBezTo>
                  <a:pt x="7559" y="11250"/>
                  <a:pt x="7410" y="11179"/>
                  <a:pt x="7265" y="11179"/>
                </a:cubicBezTo>
                <a:cubicBezTo>
                  <a:pt x="7092" y="11179"/>
                  <a:pt x="6926" y="11282"/>
                  <a:pt x="6854" y="11494"/>
                </a:cubicBezTo>
                <a:cubicBezTo>
                  <a:pt x="6789" y="11681"/>
                  <a:pt x="6851" y="11882"/>
                  <a:pt x="6817" y="12077"/>
                </a:cubicBezTo>
                <a:cubicBezTo>
                  <a:pt x="6800" y="12171"/>
                  <a:pt x="6785" y="12266"/>
                  <a:pt x="6774" y="12362"/>
                </a:cubicBezTo>
                <a:cubicBezTo>
                  <a:pt x="6668" y="12232"/>
                  <a:pt x="6565" y="12104"/>
                  <a:pt x="6456" y="11977"/>
                </a:cubicBezTo>
                <a:cubicBezTo>
                  <a:pt x="6279" y="11769"/>
                  <a:pt x="5971" y="11539"/>
                  <a:pt x="5664" y="11419"/>
                </a:cubicBezTo>
                <a:cubicBezTo>
                  <a:pt x="5723" y="11092"/>
                  <a:pt x="5722" y="10745"/>
                  <a:pt x="5556" y="10455"/>
                </a:cubicBezTo>
                <a:cubicBezTo>
                  <a:pt x="5356" y="10104"/>
                  <a:pt x="5061" y="9618"/>
                  <a:pt x="4714" y="9413"/>
                </a:cubicBezTo>
                <a:cubicBezTo>
                  <a:pt x="4636" y="9367"/>
                  <a:pt x="4560" y="9346"/>
                  <a:pt x="4489" y="9346"/>
                </a:cubicBezTo>
                <a:cubicBezTo>
                  <a:pt x="4224" y="9346"/>
                  <a:pt x="4027" y="9627"/>
                  <a:pt x="4068" y="9910"/>
                </a:cubicBezTo>
                <a:cubicBezTo>
                  <a:pt x="4120" y="10271"/>
                  <a:pt x="4464" y="10565"/>
                  <a:pt x="4711" y="10816"/>
                </a:cubicBezTo>
                <a:cubicBezTo>
                  <a:pt x="4862" y="10970"/>
                  <a:pt x="4958" y="11122"/>
                  <a:pt x="5019" y="11300"/>
                </a:cubicBezTo>
                <a:cubicBezTo>
                  <a:pt x="4600" y="11209"/>
                  <a:pt x="4142" y="10954"/>
                  <a:pt x="3821" y="10748"/>
                </a:cubicBezTo>
                <a:cubicBezTo>
                  <a:pt x="3738" y="10695"/>
                  <a:pt x="3656" y="10672"/>
                  <a:pt x="3579" y="10672"/>
                </a:cubicBezTo>
                <a:cubicBezTo>
                  <a:pt x="3173" y="10672"/>
                  <a:pt x="2898" y="11306"/>
                  <a:pt x="3342" y="11571"/>
                </a:cubicBezTo>
                <a:cubicBezTo>
                  <a:pt x="3769" y="11826"/>
                  <a:pt x="4253" y="11853"/>
                  <a:pt x="4727" y="11951"/>
                </a:cubicBezTo>
                <a:cubicBezTo>
                  <a:pt x="5159" y="12040"/>
                  <a:pt x="5528" y="12757"/>
                  <a:pt x="5807" y="13069"/>
                </a:cubicBezTo>
                <a:cubicBezTo>
                  <a:pt x="6356" y="13684"/>
                  <a:pt x="6969" y="14445"/>
                  <a:pt x="7816" y="14599"/>
                </a:cubicBezTo>
                <a:cubicBezTo>
                  <a:pt x="7603" y="15299"/>
                  <a:pt x="7604" y="16031"/>
                  <a:pt x="7310" y="16719"/>
                </a:cubicBezTo>
                <a:cubicBezTo>
                  <a:pt x="7138" y="17121"/>
                  <a:pt x="6905" y="17504"/>
                  <a:pt x="6715" y="17901"/>
                </a:cubicBezTo>
                <a:cubicBezTo>
                  <a:pt x="6584" y="17709"/>
                  <a:pt x="6454" y="17518"/>
                  <a:pt x="6334" y="17314"/>
                </a:cubicBezTo>
                <a:cubicBezTo>
                  <a:pt x="6184" y="17055"/>
                  <a:pt x="6029" y="16802"/>
                  <a:pt x="5862" y="16556"/>
                </a:cubicBezTo>
                <a:cubicBezTo>
                  <a:pt x="6177" y="16342"/>
                  <a:pt x="6305" y="15934"/>
                  <a:pt x="6222" y="15543"/>
                </a:cubicBezTo>
                <a:cubicBezTo>
                  <a:pt x="6172" y="15310"/>
                  <a:pt x="6074" y="15095"/>
                  <a:pt x="5968" y="14883"/>
                </a:cubicBezTo>
                <a:cubicBezTo>
                  <a:pt x="5834" y="14617"/>
                  <a:pt x="5757" y="14367"/>
                  <a:pt x="5637" y="14095"/>
                </a:cubicBezTo>
                <a:cubicBezTo>
                  <a:pt x="5551" y="13898"/>
                  <a:pt x="5392" y="13818"/>
                  <a:pt x="5223" y="13818"/>
                </a:cubicBezTo>
                <a:cubicBezTo>
                  <a:pt x="4836" y="13818"/>
                  <a:pt x="4400" y="14238"/>
                  <a:pt x="4687" y="14650"/>
                </a:cubicBezTo>
                <a:cubicBezTo>
                  <a:pt x="4877" y="14923"/>
                  <a:pt x="5107" y="15116"/>
                  <a:pt x="5274" y="15410"/>
                </a:cubicBezTo>
                <a:cubicBezTo>
                  <a:pt x="5396" y="15624"/>
                  <a:pt x="5425" y="15751"/>
                  <a:pt x="5374" y="15890"/>
                </a:cubicBezTo>
                <a:cubicBezTo>
                  <a:pt x="5263" y="15740"/>
                  <a:pt x="5138" y="15583"/>
                  <a:pt x="4986" y="15501"/>
                </a:cubicBezTo>
                <a:cubicBezTo>
                  <a:pt x="4815" y="15411"/>
                  <a:pt x="4364" y="15360"/>
                  <a:pt x="4250" y="15240"/>
                </a:cubicBezTo>
                <a:cubicBezTo>
                  <a:pt x="3999" y="14975"/>
                  <a:pt x="4143" y="14728"/>
                  <a:pt x="4061" y="14430"/>
                </a:cubicBezTo>
                <a:cubicBezTo>
                  <a:pt x="4009" y="14239"/>
                  <a:pt x="3963" y="14052"/>
                  <a:pt x="3881" y="13870"/>
                </a:cubicBezTo>
                <a:cubicBezTo>
                  <a:pt x="3750" y="13579"/>
                  <a:pt x="3593" y="13322"/>
                  <a:pt x="3377" y="13086"/>
                </a:cubicBezTo>
                <a:cubicBezTo>
                  <a:pt x="3444" y="12736"/>
                  <a:pt x="3342" y="12398"/>
                  <a:pt x="3205" y="12049"/>
                </a:cubicBezTo>
                <a:cubicBezTo>
                  <a:pt x="3115" y="11818"/>
                  <a:pt x="2989" y="11604"/>
                  <a:pt x="2857" y="11394"/>
                </a:cubicBezTo>
                <a:cubicBezTo>
                  <a:pt x="2790" y="11289"/>
                  <a:pt x="2705" y="11208"/>
                  <a:pt x="2632" y="11108"/>
                </a:cubicBezTo>
                <a:cubicBezTo>
                  <a:pt x="2607" y="11071"/>
                  <a:pt x="2486" y="10869"/>
                  <a:pt x="2442" y="10869"/>
                </a:cubicBezTo>
                <a:cubicBezTo>
                  <a:pt x="2429" y="10869"/>
                  <a:pt x="2422" y="10886"/>
                  <a:pt x="2426" y="10928"/>
                </a:cubicBezTo>
                <a:cubicBezTo>
                  <a:pt x="2401" y="10644"/>
                  <a:pt x="2165" y="10430"/>
                  <a:pt x="1914" y="10430"/>
                </a:cubicBezTo>
                <a:cubicBezTo>
                  <a:pt x="1799" y="10430"/>
                  <a:pt x="1681" y="10475"/>
                  <a:pt x="1579" y="10577"/>
                </a:cubicBezTo>
                <a:cubicBezTo>
                  <a:pt x="1295" y="10862"/>
                  <a:pt x="1478" y="11426"/>
                  <a:pt x="1899" y="11426"/>
                </a:cubicBezTo>
                <a:cubicBezTo>
                  <a:pt x="1910" y="11426"/>
                  <a:pt x="1920" y="11426"/>
                  <a:pt x="1931" y="11425"/>
                </a:cubicBezTo>
                <a:lnTo>
                  <a:pt x="1931" y="11425"/>
                </a:lnTo>
                <a:cubicBezTo>
                  <a:pt x="1808" y="11433"/>
                  <a:pt x="2010" y="11609"/>
                  <a:pt x="2057" y="11719"/>
                </a:cubicBezTo>
                <a:cubicBezTo>
                  <a:pt x="2140" y="11909"/>
                  <a:pt x="2259" y="12086"/>
                  <a:pt x="2345" y="12276"/>
                </a:cubicBezTo>
                <a:cubicBezTo>
                  <a:pt x="2372" y="12336"/>
                  <a:pt x="2398" y="12397"/>
                  <a:pt x="2423" y="12458"/>
                </a:cubicBezTo>
                <a:cubicBezTo>
                  <a:pt x="2369" y="12438"/>
                  <a:pt x="2315" y="12420"/>
                  <a:pt x="2262" y="12404"/>
                </a:cubicBezTo>
                <a:cubicBezTo>
                  <a:pt x="1821" y="12282"/>
                  <a:pt x="1595" y="12225"/>
                  <a:pt x="1373" y="11793"/>
                </a:cubicBezTo>
                <a:cubicBezTo>
                  <a:pt x="1271" y="11595"/>
                  <a:pt x="1116" y="11513"/>
                  <a:pt x="959" y="11513"/>
                </a:cubicBezTo>
                <a:cubicBezTo>
                  <a:pt x="614" y="11513"/>
                  <a:pt x="258" y="11910"/>
                  <a:pt x="440" y="12338"/>
                </a:cubicBezTo>
                <a:cubicBezTo>
                  <a:pt x="723" y="13004"/>
                  <a:pt x="1379" y="13525"/>
                  <a:pt x="2007" y="13861"/>
                </a:cubicBezTo>
                <a:cubicBezTo>
                  <a:pt x="2256" y="13994"/>
                  <a:pt x="2426" y="14119"/>
                  <a:pt x="2568" y="14361"/>
                </a:cubicBezTo>
                <a:cubicBezTo>
                  <a:pt x="2727" y="14629"/>
                  <a:pt x="2870" y="14938"/>
                  <a:pt x="3112" y="15140"/>
                </a:cubicBezTo>
                <a:lnTo>
                  <a:pt x="3083" y="15137"/>
                </a:lnTo>
                <a:cubicBezTo>
                  <a:pt x="2798" y="15096"/>
                  <a:pt x="2496" y="14978"/>
                  <a:pt x="2204" y="14950"/>
                </a:cubicBezTo>
                <a:cubicBezTo>
                  <a:pt x="2201" y="14932"/>
                  <a:pt x="2196" y="14913"/>
                  <a:pt x="2193" y="14894"/>
                </a:cubicBezTo>
                <a:cubicBezTo>
                  <a:pt x="2107" y="14582"/>
                  <a:pt x="1823" y="14351"/>
                  <a:pt x="1568" y="14175"/>
                </a:cubicBezTo>
                <a:cubicBezTo>
                  <a:pt x="1445" y="14090"/>
                  <a:pt x="1262" y="14025"/>
                  <a:pt x="1091" y="14025"/>
                </a:cubicBezTo>
                <a:cubicBezTo>
                  <a:pt x="982" y="14025"/>
                  <a:pt x="877" y="14052"/>
                  <a:pt x="796" y="14117"/>
                </a:cubicBezTo>
                <a:cubicBezTo>
                  <a:pt x="752" y="14153"/>
                  <a:pt x="745" y="14218"/>
                  <a:pt x="757" y="14269"/>
                </a:cubicBezTo>
                <a:cubicBezTo>
                  <a:pt x="792" y="14436"/>
                  <a:pt x="973" y="14591"/>
                  <a:pt x="1095" y="14701"/>
                </a:cubicBezTo>
                <a:cubicBezTo>
                  <a:pt x="1177" y="14774"/>
                  <a:pt x="1264" y="14835"/>
                  <a:pt x="1341" y="14915"/>
                </a:cubicBezTo>
                <a:cubicBezTo>
                  <a:pt x="1369" y="14943"/>
                  <a:pt x="1391" y="14972"/>
                  <a:pt x="1414" y="15002"/>
                </a:cubicBezTo>
                <a:cubicBezTo>
                  <a:pt x="1045" y="15055"/>
                  <a:pt x="672" y="15135"/>
                  <a:pt x="323" y="15213"/>
                </a:cubicBezTo>
                <a:cubicBezTo>
                  <a:pt x="1" y="15285"/>
                  <a:pt x="104" y="15755"/>
                  <a:pt x="396" y="15755"/>
                </a:cubicBezTo>
                <a:cubicBezTo>
                  <a:pt x="419" y="15755"/>
                  <a:pt x="444" y="15752"/>
                  <a:pt x="469" y="15745"/>
                </a:cubicBezTo>
                <a:cubicBezTo>
                  <a:pt x="644" y="15702"/>
                  <a:pt x="908" y="15600"/>
                  <a:pt x="1130" y="15600"/>
                </a:cubicBezTo>
                <a:cubicBezTo>
                  <a:pt x="1217" y="15600"/>
                  <a:pt x="1298" y="15616"/>
                  <a:pt x="1364" y="15657"/>
                </a:cubicBezTo>
                <a:cubicBezTo>
                  <a:pt x="1578" y="15790"/>
                  <a:pt x="1877" y="15875"/>
                  <a:pt x="2117" y="15936"/>
                </a:cubicBezTo>
                <a:cubicBezTo>
                  <a:pt x="2364" y="15998"/>
                  <a:pt x="2608" y="16043"/>
                  <a:pt x="2846" y="16043"/>
                </a:cubicBezTo>
                <a:cubicBezTo>
                  <a:pt x="3108" y="16043"/>
                  <a:pt x="3363" y="15989"/>
                  <a:pt x="3608" y="15844"/>
                </a:cubicBezTo>
                <a:cubicBezTo>
                  <a:pt x="3697" y="15792"/>
                  <a:pt x="3780" y="15681"/>
                  <a:pt x="3782" y="15571"/>
                </a:cubicBezTo>
                <a:cubicBezTo>
                  <a:pt x="3944" y="15759"/>
                  <a:pt x="3948" y="15982"/>
                  <a:pt x="4044" y="16208"/>
                </a:cubicBezTo>
                <a:cubicBezTo>
                  <a:pt x="4237" y="16659"/>
                  <a:pt x="4644" y="17049"/>
                  <a:pt x="4901" y="17476"/>
                </a:cubicBezTo>
                <a:cubicBezTo>
                  <a:pt x="5031" y="17692"/>
                  <a:pt x="5140" y="17913"/>
                  <a:pt x="5242" y="18137"/>
                </a:cubicBezTo>
                <a:cubicBezTo>
                  <a:pt x="5112" y="18141"/>
                  <a:pt x="4979" y="18145"/>
                  <a:pt x="4842" y="18146"/>
                </a:cubicBezTo>
                <a:cubicBezTo>
                  <a:pt x="4838" y="18146"/>
                  <a:pt x="4834" y="18146"/>
                  <a:pt x="4830" y="18146"/>
                </a:cubicBezTo>
                <a:cubicBezTo>
                  <a:pt x="4355" y="18146"/>
                  <a:pt x="4017" y="17833"/>
                  <a:pt x="3661" y="17565"/>
                </a:cubicBezTo>
                <a:cubicBezTo>
                  <a:pt x="3636" y="17545"/>
                  <a:pt x="3609" y="17537"/>
                  <a:pt x="3584" y="17537"/>
                </a:cubicBezTo>
                <a:cubicBezTo>
                  <a:pt x="3492" y="17537"/>
                  <a:pt x="3414" y="17649"/>
                  <a:pt x="3433" y="17741"/>
                </a:cubicBezTo>
                <a:cubicBezTo>
                  <a:pt x="3637" y="18786"/>
                  <a:pt x="4851" y="18909"/>
                  <a:pt x="5713" y="19140"/>
                </a:cubicBezTo>
                <a:cubicBezTo>
                  <a:pt x="5922" y="19545"/>
                  <a:pt x="6147" y="19941"/>
                  <a:pt x="6341" y="20355"/>
                </a:cubicBezTo>
                <a:cubicBezTo>
                  <a:pt x="6627" y="20967"/>
                  <a:pt x="6886" y="21590"/>
                  <a:pt x="7133" y="22217"/>
                </a:cubicBezTo>
                <a:cubicBezTo>
                  <a:pt x="6989" y="22072"/>
                  <a:pt x="6836" y="21931"/>
                  <a:pt x="6677" y="21786"/>
                </a:cubicBezTo>
                <a:cubicBezTo>
                  <a:pt x="6214" y="21365"/>
                  <a:pt x="5740" y="20992"/>
                  <a:pt x="5153" y="20790"/>
                </a:cubicBezTo>
                <a:cubicBezTo>
                  <a:pt x="5131" y="20238"/>
                  <a:pt x="4902" y="19751"/>
                  <a:pt x="4415" y="19385"/>
                </a:cubicBezTo>
                <a:cubicBezTo>
                  <a:pt x="4133" y="19173"/>
                  <a:pt x="3721" y="19078"/>
                  <a:pt x="3373" y="19003"/>
                </a:cubicBezTo>
                <a:cubicBezTo>
                  <a:pt x="3344" y="18817"/>
                  <a:pt x="3266" y="18626"/>
                  <a:pt x="3195" y="18493"/>
                </a:cubicBezTo>
                <a:cubicBezTo>
                  <a:pt x="3126" y="18359"/>
                  <a:pt x="3000" y="18241"/>
                  <a:pt x="2911" y="18117"/>
                </a:cubicBezTo>
                <a:cubicBezTo>
                  <a:pt x="2796" y="17959"/>
                  <a:pt x="2792" y="17765"/>
                  <a:pt x="2678" y="17612"/>
                </a:cubicBezTo>
                <a:cubicBezTo>
                  <a:pt x="2582" y="17484"/>
                  <a:pt x="2455" y="17422"/>
                  <a:pt x="2331" y="17422"/>
                </a:cubicBezTo>
                <a:cubicBezTo>
                  <a:pt x="2174" y="17422"/>
                  <a:pt x="2023" y="17521"/>
                  <a:pt x="1946" y="17708"/>
                </a:cubicBezTo>
                <a:cubicBezTo>
                  <a:pt x="1801" y="18065"/>
                  <a:pt x="2100" y="18486"/>
                  <a:pt x="2350" y="18720"/>
                </a:cubicBezTo>
                <a:cubicBezTo>
                  <a:pt x="2377" y="18746"/>
                  <a:pt x="2405" y="18770"/>
                  <a:pt x="2433" y="18795"/>
                </a:cubicBezTo>
                <a:cubicBezTo>
                  <a:pt x="2355" y="18784"/>
                  <a:pt x="2278" y="18778"/>
                  <a:pt x="2202" y="18778"/>
                </a:cubicBezTo>
                <a:cubicBezTo>
                  <a:pt x="2115" y="18778"/>
                  <a:pt x="2029" y="18786"/>
                  <a:pt x="1945" y="18806"/>
                </a:cubicBezTo>
                <a:cubicBezTo>
                  <a:pt x="1669" y="18868"/>
                  <a:pt x="1560" y="19263"/>
                  <a:pt x="1774" y="19455"/>
                </a:cubicBezTo>
                <a:cubicBezTo>
                  <a:pt x="2207" y="19839"/>
                  <a:pt x="2990" y="19840"/>
                  <a:pt x="3545" y="19960"/>
                </a:cubicBezTo>
                <a:cubicBezTo>
                  <a:pt x="3809" y="20017"/>
                  <a:pt x="4054" y="20117"/>
                  <a:pt x="4292" y="20243"/>
                </a:cubicBezTo>
                <a:cubicBezTo>
                  <a:pt x="4447" y="20324"/>
                  <a:pt x="4549" y="20490"/>
                  <a:pt x="4622" y="20673"/>
                </a:cubicBezTo>
                <a:cubicBezTo>
                  <a:pt x="4082" y="20617"/>
                  <a:pt x="3611" y="20715"/>
                  <a:pt x="3189" y="20202"/>
                </a:cubicBezTo>
                <a:cubicBezTo>
                  <a:pt x="3102" y="20097"/>
                  <a:pt x="2991" y="20053"/>
                  <a:pt x="2879" y="20053"/>
                </a:cubicBezTo>
                <a:cubicBezTo>
                  <a:pt x="2540" y="20053"/>
                  <a:pt x="2185" y="20456"/>
                  <a:pt x="2428" y="20789"/>
                </a:cubicBezTo>
                <a:cubicBezTo>
                  <a:pt x="2762" y="21249"/>
                  <a:pt x="3147" y="21566"/>
                  <a:pt x="3720" y="21658"/>
                </a:cubicBezTo>
                <a:cubicBezTo>
                  <a:pt x="4418" y="21769"/>
                  <a:pt x="5064" y="21649"/>
                  <a:pt x="5639" y="22153"/>
                </a:cubicBezTo>
                <a:cubicBezTo>
                  <a:pt x="6148" y="22599"/>
                  <a:pt x="6617" y="23096"/>
                  <a:pt x="7089" y="23579"/>
                </a:cubicBezTo>
                <a:cubicBezTo>
                  <a:pt x="7424" y="23921"/>
                  <a:pt x="7635" y="24439"/>
                  <a:pt x="7822" y="24924"/>
                </a:cubicBezTo>
                <a:cubicBezTo>
                  <a:pt x="7818" y="25016"/>
                  <a:pt x="7824" y="25112"/>
                  <a:pt x="7852" y="25229"/>
                </a:cubicBezTo>
                <a:cubicBezTo>
                  <a:pt x="7905" y="25455"/>
                  <a:pt x="7987" y="25672"/>
                  <a:pt x="8066" y="25889"/>
                </a:cubicBezTo>
                <a:cubicBezTo>
                  <a:pt x="8356" y="26681"/>
                  <a:pt x="8579" y="27544"/>
                  <a:pt x="8528" y="28398"/>
                </a:cubicBezTo>
                <a:cubicBezTo>
                  <a:pt x="8498" y="28907"/>
                  <a:pt x="8344" y="29413"/>
                  <a:pt x="8250" y="29911"/>
                </a:cubicBezTo>
                <a:cubicBezTo>
                  <a:pt x="8154" y="30425"/>
                  <a:pt x="8243" y="30957"/>
                  <a:pt x="8403" y="31450"/>
                </a:cubicBezTo>
                <a:cubicBezTo>
                  <a:pt x="8486" y="31708"/>
                  <a:pt x="8737" y="31834"/>
                  <a:pt x="8977" y="31834"/>
                </a:cubicBezTo>
                <a:cubicBezTo>
                  <a:pt x="9248" y="31834"/>
                  <a:pt x="9506" y="31674"/>
                  <a:pt x="9497" y="31362"/>
                </a:cubicBezTo>
                <a:cubicBezTo>
                  <a:pt x="9755" y="30440"/>
                  <a:pt x="10070" y="29556"/>
                  <a:pt x="10193" y="28596"/>
                </a:cubicBezTo>
                <a:cubicBezTo>
                  <a:pt x="10199" y="28543"/>
                  <a:pt x="10205" y="28491"/>
                  <a:pt x="10210" y="28438"/>
                </a:cubicBezTo>
                <a:cubicBezTo>
                  <a:pt x="10371" y="28325"/>
                  <a:pt x="10519" y="28188"/>
                  <a:pt x="10651" y="28052"/>
                </a:cubicBezTo>
                <a:cubicBezTo>
                  <a:pt x="11071" y="27615"/>
                  <a:pt x="11452" y="27366"/>
                  <a:pt x="12023" y="27176"/>
                </a:cubicBezTo>
                <a:cubicBezTo>
                  <a:pt x="12240" y="27104"/>
                  <a:pt x="12455" y="27021"/>
                  <a:pt x="12651" y="26912"/>
                </a:cubicBezTo>
                <a:cubicBezTo>
                  <a:pt x="12765" y="26936"/>
                  <a:pt x="12885" y="26947"/>
                  <a:pt x="13007" y="26947"/>
                </a:cubicBezTo>
                <a:cubicBezTo>
                  <a:pt x="13588" y="26947"/>
                  <a:pt x="14216" y="26684"/>
                  <a:pt x="14505" y="26238"/>
                </a:cubicBezTo>
                <a:cubicBezTo>
                  <a:pt x="14683" y="25963"/>
                  <a:pt x="14444" y="25546"/>
                  <a:pt x="14132" y="25546"/>
                </a:cubicBezTo>
                <a:cubicBezTo>
                  <a:pt x="14087" y="25546"/>
                  <a:pt x="14041" y="25555"/>
                  <a:pt x="13994" y="25573"/>
                </a:cubicBezTo>
                <a:cubicBezTo>
                  <a:pt x="13839" y="25635"/>
                  <a:pt x="13696" y="25723"/>
                  <a:pt x="13551" y="25805"/>
                </a:cubicBezTo>
                <a:cubicBezTo>
                  <a:pt x="13572" y="25711"/>
                  <a:pt x="13581" y="25615"/>
                  <a:pt x="13577" y="25522"/>
                </a:cubicBezTo>
                <a:cubicBezTo>
                  <a:pt x="14504" y="25229"/>
                  <a:pt x="15246" y="24472"/>
                  <a:pt x="15335" y="23448"/>
                </a:cubicBezTo>
                <a:cubicBezTo>
                  <a:pt x="15361" y="23147"/>
                  <a:pt x="15099" y="22978"/>
                  <a:pt x="14843" y="22978"/>
                </a:cubicBezTo>
                <a:cubicBezTo>
                  <a:pt x="14638" y="22978"/>
                  <a:pt x="14438" y="23086"/>
                  <a:pt x="14392" y="23320"/>
                </a:cubicBezTo>
                <a:cubicBezTo>
                  <a:pt x="14317" y="23690"/>
                  <a:pt x="14242" y="24020"/>
                  <a:pt x="14000" y="24323"/>
                </a:cubicBezTo>
                <a:cubicBezTo>
                  <a:pt x="13810" y="24561"/>
                  <a:pt x="13545" y="24761"/>
                  <a:pt x="13267" y="24908"/>
                </a:cubicBezTo>
                <a:cubicBezTo>
                  <a:pt x="13228" y="24880"/>
                  <a:pt x="13191" y="24858"/>
                  <a:pt x="13151" y="24844"/>
                </a:cubicBezTo>
                <a:cubicBezTo>
                  <a:pt x="13198" y="24747"/>
                  <a:pt x="13215" y="24658"/>
                  <a:pt x="13243" y="24545"/>
                </a:cubicBezTo>
                <a:cubicBezTo>
                  <a:pt x="13276" y="24406"/>
                  <a:pt x="13400" y="24274"/>
                  <a:pt x="13460" y="24141"/>
                </a:cubicBezTo>
                <a:cubicBezTo>
                  <a:pt x="13588" y="23858"/>
                  <a:pt x="13833" y="23601"/>
                  <a:pt x="13811" y="23277"/>
                </a:cubicBezTo>
                <a:cubicBezTo>
                  <a:pt x="13797" y="23071"/>
                  <a:pt x="13622" y="22891"/>
                  <a:pt x="13426" y="22891"/>
                </a:cubicBezTo>
                <a:cubicBezTo>
                  <a:pt x="13365" y="22891"/>
                  <a:pt x="13301" y="22908"/>
                  <a:pt x="13239" y="22948"/>
                </a:cubicBezTo>
                <a:cubicBezTo>
                  <a:pt x="12932" y="23151"/>
                  <a:pt x="12859" y="23512"/>
                  <a:pt x="12772" y="23852"/>
                </a:cubicBezTo>
                <a:cubicBezTo>
                  <a:pt x="12729" y="24026"/>
                  <a:pt x="12733" y="24192"/>
                  <a:pt x="12748" y="24370"/>
                </a:cubicBezTo>
                <a:cubicBezTo>
                  <a:pt x="12762" y="24553"/>
                  <a:pt x="12738" y="24696"/>
                  <a:pt x="12811" y="24858"/>
                </a:cubicBezTo>
                <a:cubicBezTo>
                  <a:pt x="12612" y="24949"/>
                  <a:pt x="12450" y="25166"/>
                  <a:pt x="12400" y="25390"/>
                </a:cubicBezTo>
                <a:cubicBezTo>
                  <a:pt x="12298" y="25846"/>
                  <a:pt x="11865" y="25950"/>
                  <a:pt x="11464" y="26096"/>
                </a:cubicBezTo>
                <a:cubicBezTo>
                  <a:pt x="11418" y="26113"/>
                  <a:pt x="11374" y="26129"/>
                  <a:pt x="11329" y="26148"/>
                </a:cubicBezTo>
                <a:cubicBezTo>
                  <a:pt x="11574" y="25937"/>
                  <a:pt x="11816" y="25722"/>
                  <a:pt x="12013" y="25468"/>
                </a:cubicBezTo>
                <a:cubicBezTo>
                  <a:pt x="12415" y="24951"/>
                  <a:pt x="12496" y="24367"/>
                  <a:pt x="12531" y="23729"/>
                </a:cubicBezTo>
                <a:cubicBezTo>
                  <a:pt x="12550" y="23346"/>
                  <a:pt x="12761" y="22999"/>
                  <a:pt x="12988" y="22668"/>
                </a:cubicBezTo>
                <a:cubicBezTo>
                  <a:pt x="13087" y="22700"/>
                  <a:pt x="13195" y="22715"/>
                  <a:pt x="13305" y="22715"/>
                </a:cubicBezTo>
                <a:cubicBezTo>
                  <a:pt x="13528" y="22715"/>
                  <a:pt x="13760" y="22655"/>
                  <a:pt x="13950" y="22559"/>
                </a:cubicBezTo>
                <a:cubicBezTo>
                  <a:pt x="14492" y="22286"/>
                  <a:pt x="14932" y="21788"/>
                  <a:pt x="15158" y="21228"/>
                </a:cubicBezTo>
                <a:cubicBezTo>
                  <a:pt x="15220" y="21072"/>
                  <a:pt x="15153" y="20813"/>
                  <a:pt x="15020" y="20710"/>
                </a:cubicBezTo>
                <a:cubicBezTo>
                  <a:pt x="14946" y="20652"/>
                  <a:pt x="14882" y="20594"/>
                  <a:pt x="14786" y="20573"/>
                </a:cubicBezTo>
                <a:cubicBezTo>
                  <a:pt x="14741" y="20564"/>
                  <a:pt x="14696" y="20559"/>
                  <a:pt x="14652" y="20559"/>
                </a:cubicBezTo>
                <a:cubicBezTo>
                  <a:pt x="14463" y="20559"/>
                  <a:pt x="14291" y="20644"/>
                  <a:pt x="14185" y="20817"/>
                </a:cubicBezTo>
                <a:cubicBezTo>
                  <a:pt x="14021" y="21085"/>
                  <a:pt x="13877" y="21344"/>
                  <a:pt x="13625" y="21536"/>
                </a:cubicBezTo>
                <a:cubicBezTo>
                  <a:pt x="13788" y="21101"/>
                  <a:pt x="13900" y="20638"/>
                  <a:pt x="14053" y="20208"/>
                </a:cubicBezTo>
                <a:cubicBezTo>
                  <a:pt x="14218" y="19741"/>
                  <a:pt x="14397" y="19244"/>
                  <a:pt x="14513" y="18742"/>
                </a:cubicBezTo>
                <a:cubicBezTo>
                  <a:pt x="14720" y="18552"/>
                  <a:pt x="14871" y="18268"/>
                  <a:pt x="15146" y="18196"/>
                </a:cubicBezTo>
                <a:cubicBezTo>
                  <a:pt x="15437" y="18120"/>
                  <a:pt x="15645" y="18084"/>
                  <a:pt x="15898" y="17904"/>
                </a:cubicBezTo>
                <a:cubicBezTo>
                  <a:pt x="16145" y="17729"/>
                  <a:pt x="16305" y="17476"/>
                  <a:pt x="16503" y="17253"/>
                </a:cubicBezTo>
                <a:cubicBezTo>
                  <a:pt x="16856" y="16859"/>
                  <a:pt x="17463" y="16700"/>
                  <a:pt x="17860" y="16334"/>
                </a:cubicBezTo>
                <a:cubicBezTo>
                  <a:pt x="18217" y="16021"/>
                  <a:pt x="18553" y="15488"/>
                  <a:pt x="18523" y="14986"/>
                </a:cubicBezTo>
                <a:cubicBezTo>
                  <a:pt x="18515" y="14842"/>
                  <a:pt x="18382" y="14722"/>
                  <a:pt x="18248" y="14722"/>
                </a:cubicBezTo>
                <a:cubicBezTo>
                  <a:pt x="18189" y="14722"/>
                  <a:pt x="18129" y="14746"/>
                  <a:pt x="18079" y="14802"/>
                </a:cubicBezTo>
                <a:cubicBezTo>
                  <a:pt x="17917" y="14986"/>
                  <a:pt x="17794" y="15199"/>
                  <a:pt x="17623" y="15375"/>
                </a:cubicBezTo>
                <a:cubicBezTo>
                  <a:pt x="17524" y="15477"/>
                  <a:pt x="17351" y="15530"/>
                  <a:pt x="17180" y="15574"/>
                </a:cubicBezTo>
                <a:cubicBezTo>
                  <a:pt x="17183" y="15457"/>
                  <a:pt x="17191" y="15339"/>
                  <a:pt x="17200" y="15222"/>
                </a:cubicBezTo>
                <a:cubicBezTo>
                  <a:pt x="17221" y="14945"/>
                  <a:pt x="17402" y="14764"/>
                  <a:pt x="17280" y="14487"/>
                </a:cubicBezTo>
                <a:cubicBezTo>
                  <a:pt x="17242" y="14399"/>
                  <a:pt x="17123" y="14333"/>
                  <a:pt x="17027" y="14333"/>
                </a:cubicBezTo>
                <a:cubicBezTo>
                  <a:pt x="17022" y="14333"/>
                  <a:pt x="17016" y="14333"/>
                  <a:pt x="17011" y="14334"/>
                </a:cubicBezTo>
                <a:cubicBezTo>
                  <a:pt x="17000" y="14335"/>
                  <a:pt x="16990" y="14335"/>
                  <a:pt x="16979" y="14335"/>
                </a:cubicBezTo>
                <a:cubicBezTo>
                  <a:pt x="16857" y="14344"/>
                  <a:pt x="16723" y="14396"/>
                  <a:pt x="16666" y="14514"/>
                </a:cubicBezTo>
                <a:cubicBezTo>
                  <a:pt x="16473" y="14920"/>
                  <a:pt x="16468" y="15368"/>
                  <a:pt x="16572" y="15795"/>
                </a:cubicBezTo>
                <a:cubicBezTo>
                  <a:pt x="16140" y="15995"/>
                  <a:pt x="15730" y="16242"/>
                  <a:pt x="15443" y="16633"/>
                </a:cubicBezTo>
                <a:cubicBezTo>
                  <a:pt x="15256" y="16889"/>
                  <a:pt x="15143" y="17025"/>
                  <a:pt x="14838" y="17112"/>
                </a:cubicBezTo>
                <a:cubicBezTo>
                  <a:pt x="14757" y="17136"/>
                  <a:pt x="14682" y="17165"/>
                  <a:pt x="14616" y="17201"/>
                </a:cubicBezTo>
                <a:cubicBezTo>
                  <a:pt x="14590" y="16823"/>
                  <a:pt x="14536" y="16450"/>
                  <a:pt x="14476" y="16076"/>
                </a:cubicBezTo>
                <a:cubicBezTo>
                  <a:pt x="14558" y="15991"/>
                  <a:pt x="14634" y="15973"/>
                  <a:pt x="14825" y="15939"/>
                </a:cubicBezTo>
                <a:cubicBezTo>
                  <a:pt x="15057" y="15896"/>
                  <a:pt x="15269" y="15811"/>
                  <a:pt x="15461" y="15674"/>
                </a:cubicBezTo>
                <a:cubicBezTo>
                  <a:pt x="16012" y="15288"/>
                  <a:pt x="16248" y="14752"/>
                  <a:pt x="16312" y="14092"/>
                </a:cubicBezTo>
                <a:cubicBezTo>
                  <a:pt x="16365" y="13527"/>
                  <a:pt x="16496" y="12833"/>
                  <a:pt x="16414" y="12274"/>
                </a:cubicBezTo>
                <a:cubicBezTo>
                  <a:pt x="16406" y="12216"/>
                  <a:pt x="16390" y="12160"/>
                  <a:pt x="16370" y="12106"/>
                </a:cubicBezTo>
                <a:cubicBezTo>
                  <a:pt x="16424" y="12028"/>
                  <a:pt x="16555" y="11945"/>
                  <a:pt x="16615" y="11889"/>
                </a:cubicBezTo>
                <a:cubicBezTo>
                  <a:pt x="16739" y="11778"/>
                  <a:pt x="16850" y="11650"/>
                  <a:pt x="16964" y="11527"/>
                </a:cubicBezTo>
                <a:cubicBezTo>
                  <a:pt x="17218" y="11254"/>
                  <a:pt x="17452" y="10898"/>
                  <a:pt x="17484" y="10523"/>
                </a:cubicBezTo>
                <a:cubicBezTo>
                  <a:pt x="17508" y="10243"/>
                  <a:pt x="17294" y="10101"/>
                  <a:pt x="17068" y="10101"/>
                </a:cubicBezTo>
                <a:cubicBezTo>
                  <a:pt x="16914" y="10101"/>
                  <a:pt x="16755" y="10167"/>
                  <a:pt x="16664" y="10301"/>
                </a:cubicBezTo>
                <a:cubicBezTo>
                  <a:pt x="16487" y="10560"/>
                  <a:pt x="16331" y="10859"/>
                  <a:pt x="16169" y="11129"/>
                </a:cubicBezTo>
                <a:cubicBezTo>
                  <a:pt x="16129" y="11198"/>
                  <a:pt x="16091" y="11262"/>
                  <a:pt x="16058" y="11331"/>
                </a:cubicBezTo>
                <a:cubicBezTo>
                  <a:pt x="16042" y="11259"/>
                  <a:pt x="16024" y="11188"/>
                  <a:pt x="15988" y="11123"/>
                </a:cubicBezTo>
                <a:cubicBezTo>
                  <a:pt x="15893" y="10956"/>
                  <a:pt x="15683" y="10818"/>
                  <a:pt x="15706" y="10602"/>
                </a:cubicBezTo>
                <a:cubicBezTo>
                  <a:pt x="15729" y="10380"/>
                  <a:pt x="15556" y="10273"/>
                  <a:pt x="15377" y="10273"/>
                </a:cubicBezTo>
                <a:cubicBezTo>
                  <a:pt x="15169" y="10273"/>
                  <a:pt x="14953" y="10417"/>
                  <a:pt x="15030" y="10694"/>
                </a:cubicBezTo>
                <a:cubicBezTo>
                  <a:pt x="15091" y="10910"/>
                  <a:pt x="15143" y="11210"/>
                  <a:pt x="15246" y="11405"/>
                </a:cubicBezTo>
                <a:cubicBezTo>
                  <a:pt x="15332" y="11570"/>
                  <a:pt x="15408" y="11697"/>
                  <a:pt x="15464" y="11878"/>
                </a:cubicBezTo>
                <a:cubicBezTo>
                  <a:pt x="15504" y="12008"/>
                  <a:pt x="15413" y="11984"/>
                  <a:pt x="15386" y="12154"/>
                </a:cubicBezTo>
                <a:cubicBezTo>
                  <a:pt x="15294" y="12750"/>
                  <a:pt x="15264" y="13340"/>
                  <a:pt x="15223" y="13939"/>
                </a:cubicBezTo>
                <a:cubicBezTo>
                  <a:pt x="15180" y="14578"/>
                  <a:pt x="14884" y="14809"/>
                  <a:pt x="14342" y="15042"/>
                </a:cubicBezTo>
                <a:cubicBezTo>
                  <a:pt x="14337" y="15044"/>
                  <a:pt x="14335" y="15045"/>
                  <a:pt x="14331" y="15046"/>
                </a:cubicBezTo>
                <a:cubicBezTo>
                  <a:pt x="14320" y="14836"/>
                  <a:pt x="14327" y="14628"/>
                  <a:pt x="14365" y="14419"/>
                </a:cubicBezTo>
                <a:cubicBezTo>
                  <a:pt x="14416" y="14136"/>
                  <a:pt x="14597" y="13910"/>
                  <a:pt x="14598" y="13618"/>
                </a:cubicBezTo>
                <a:cubicBezTo>
                  <a:pt x="14600" y="13191"/>
                  <a:pt x="14270" y="12978"/>
                  <a:pt x="13939" y="12978"/>
                </a:cubicBezTo>
                <a:cubicBezTo>
                  <a:pt x="13625" y="12978"/>
                  <a:pt x="13311" y="13170"/>
                  <a:pt x="13281" y="13552"/>
                </a:cubicBezTo>
                <a:lnTo>
                  <a:pt x="13281" y="13531"/>
                </a:lnTo>
                <a:cubicBezTo>
                  <a:pt x="13200" y="13706"/>
                  <a:pt x="13144" y="13885"/>
                  <a:pt x="13097" y="14069"/>
                </a:cubicBezTo>
                <a:cubicBezTo>
                  <a:pt x="13001" y="14439"/>
                  <a:pt x="13009" y="14834"/>
                  <a:pt x="13037" y="15210"/>
                </a:cubicBezTo>
                <a:cubicBezTo>
                  <a:pt x="13077" y="15747"/>
                  <a:pt x="13201" y="16260"/>
                  <a:pt x="13237" y="16782"/>
                </a:cubicBezTo>
                <a:cubicBezTo>
                  <a:pt x="13218" y="16761"/>
                  <a:pt x="13198" y="16740"/>
                  <a:pt x="13174" y="16720"/>
                </a:cubicBezTo>
                <a:cubicBezTo>
                  <a:pt x="12981" y="16555"/>
                  <a:pt x="12790" y="16497"/>
                  <a:pt x="12599" y="16497"/>
                </a:cubicBezTo>
                <a:cubicBezTo>
                  <a:pt x="12561" y="16497"/>
                  <a:pt x="12523" y="16499"/>
                  <a:pt x="12485" y="16504"/>
                </a:cubicBezTo>
                <a:cubicBezTo>
                  <a:pt x="12605" y="15294"/>
                  <a:pt x="12764" y="14063"/>
                  <a:pt x="12357" y="12886"/>
                </a:cubicBezTo>
                <a:cubicBezTo>
                  <a:pt x="12257" y="12596"/>
                  <a:pt x="12013" y="12470"/>
                  <a:pt x="11770" y="12470"/>
                </a:cubicBezTo>
                <a:cubicBezTo>
                  <a:pt x="11400" y="12470"/>
                  <a:pt x="11034" y="12762"/>
                  <a:pt x="11192" y="13207"/>
                </a:cubicBezTo>
                <a:cubicBezTo>
                  <a:pt x="11318" y="13562"/>
                  <a:pt x="11385" y="13926"/>
                  <a:pt x="11414" y="14296"/>
                </a:cubicBezTo>
                <a:cubicBezTo>
                  <a:pt x="11388" y="14265"/>
                  <a:pt x="11362" y="14234"/>
                  <a:pt x="11339" y="14201"/>
                </a:cubicBezTo>
                <a:cubicBezTo>
                  <a:pt x="11239" y="14063"/>
                  <a:pt x="11145" y="13919"/>
                  <a:pt x="11062" y="13770"/>
                </a:cubicBezTo>
                <a:cubicBezTo>
                  <a:pt x="10964" y="13593"/>
                  <a:pt x="10879" y="13386"/>
                  <a:pt x="10690" y="13288"/>
                </a:cubicBezTo>
                <a:cubicBezTo>
                  <a:pt x="10620" y="13253"/>
                  <a:pt x="10537" y="13234"/>
                  <a:pt x="10454" y="13234"/>
                </a:cubicBezTo>
                <a:cubicBezTo>
                  <a:pt x="10301" y="13234"/>
                  <a:pt x="10149" y="13299"/>
                  <a:pt x="10082" y="13448"/>
                </a:cubicBezTo>
                <a:cubicBezTo>
                  <a:pt x="9863" y="13937"/>
                  <a:pt x="10269" y="14502"/>
                  <a:pt x="10590" y="14861"/>
                </a:cubicBezTo>
                <a:cubicBezTo>
                  <a:pt x="10764" y="15055"/>
                  <a:pt x="11108" y="15311"/>
                  <a:pt x="11422" y="15333"/>
                </a:cubicBezTo>
                <a:cubicBezTo>
                  <a:pt x="11399" y="15832"/>
                  <a:pt x="11347" y="16334"/>
                  <a:pt x="11325" y="16828"/>
                </a:cubicBezTo>
                <a:cubicBezTo>
                  <a:pt x="11289" y="16833"/>
                  <a:pt x="11251" y="16837"/>
                  <a:pt x="11216" y="16838"/>
                </a:cubicBezTo>
                <a:cubicBezTo>
                  <a:pt x="11204" y="16838"/>
                  <a:pt x="11192" y="16839"/>
                  <a:pt x="11180" y="16839"/>
                </a:cubicBezTo>
                <a:cubicBezTo>
                  <a:pt x="10507" y="16839"/>
                  <a:pt x="10510" y="15867"/>
                  <a:pt x="10251" y="15439"/>
                </a:cubicBezTo>
                <a:cubicBezTo>
                  <a:pt x="10190" y="15337"/>
                  <a:pt x="10098" y="15293"/>
                  <a:pt x="10006" y="15293"/>
                </a:cubicBezTo>
                <a:cubicBezTo>
                  <a:pt x="9871" y="15293"/>
                  <a:pt x="9735" y="15386"/>
                  <a:pt x="9684" y="15528"/>
                </a:cubicBezTo>
                <a:cubicBezTo>
                  <a:pt x="9443" y="16194"/>
                  <a:pt x="9680" y="17142"/>
                  <a:pt x="10318" y="17523"/>
                </a:cubicBezTo>
                <a:cubicBezTo>
                  <a:pt x="10576" y="17677"/>
                  <a:pt x="10862" y="17753"/>
                  <a:pt x="11154" y="17753"/>
                </a:cubicBezTo>
                <a:cubicBezTo>
                  <a:pt x="11214" y="17753"/>
                  <a:pt x="11274" y="17750"/>
                  <a:pt x="11334" y="17743"/>
                </a:cubicBezTo>
                <a:cubicBezTo>
                  <a:pt x="11407" y="18680"/>
                  <a:pt x="11705" y="19845"/>
                  <a:pt x="12433" y="20383"/>
                </a:cubicBezTo>
                <a:cubicBezTo>
                  <a:pt x="12318" y="20856"/>
                  <a:pt x="12223" y="21345"/>
                  <a:pt x="12005" y="21757"/>
                </a:cubicBezTo>
                <a:cubicBezTo>
                  <a:pt x="11884" y="21985"/>
                  <a:pt x="11761" y="22188"/>
                  <a:pt x="11646" y="22389"/>
                </a:cubicBezTo>
                <a:cubicBezTo>
                  <a:pt x="10890" y="22216"/>
                  <a:pt x="11131" y="20971"/>
                  <a:pt x="10731" y="20518"/>
                </a:cubicBezTo>
                <a:cubicBezTo>
                  <a:pt x="10650" y="20426"/>
                  <a:pt x="10537" y="20385"/>
                  <a:pt x="10423" y="20385"/>
                </a:cubicBezTo>
                <a:cubicBezTo>
                  <a:pt x="10262" y="20385"/>
                  <a:pt x="10098" y="20468"/>
                  <a:pt x="10015" y="20611"/>
                </a:cubicBezTo>
                <a:cubicBezTo>
                  <a:pt x="9746" y="21073"/>
                  <a:pt x="10109" y="21888"/>
                  <a:pt x="10318" y="22322"/>
                </a:cubicBezTo>
                <a:cubicBezTo>
                  <a:pt x="10513" y="22733"/>
                  <a:pt x="10884" y="23055"/>
                  <a:pt x="11317" y="23097"/>
                </a:cubicBezTo>
                <a:cubicBezTo>
                  <a:pt x="11267" y="23249"/>
                  <a:pt x="11230" y="23411"/>
                  <a:pt x="11210" y="23591"/>
                </a:cubicBezTo>
                <a:cubicBezTo>
                  <a:pt x="11178" y="23881"/>
                  <a:pt x="11228" y="24210"/>
                  <a:pt x="11102" y="24484"/>
                </a:cubicBezTo>
                <a:cubicBezTo>
                  <a:pt x="11006" y="24693"/>
                  <a:pt x="10827" y="24851"/>
                  <a:pt x="10668" y="25009"/>
                </a:cubicBezTo>
                <a:cubicBezTo>
                  <a:pt x="10335" y="25340"/>
                  <a:pt x="9925" y="25700"/>
                  <a:pt x="9668" y="26097"/>
                </a:cubicBezTo>
                <a:cubicBezTo>
                  <a:pt x="9619" y="26012"/>
                  <a:pt x="9571" y="25922"/>
                  <a:pt x="9530" y="25828"/>
                </a:cubicBezTo>
                <a:cubicBezTo>
                  <a:pt x="9352" y="25425"/>
                  <a:pt x="9258" y="24918"/>
                  <a:pt x="9038" y="24545"/>
                </a:cubicBezTo>
                <a:cubicBezTo>
                  <a:pt x="8872" y="24262"/>
                  <a:pt x="8743" y="24068"/>
                  <a:pt x="8696" y="23722"/>
                </a:cubicBezTo>
                <a:cubicBezTo>
                  <a:pt x="8664" y="23481"/>
                  <a:pt x="8627" y="23239"/>
                  <a:pt x="8591" y="22999"/>
                </a:cubicBezTo>
                <a:cubicBezTo>
                  <a:pt x="8430" y="21966"/>
                  <a:pt x="8167" y="20947"/>
                  <a:pt x="7771" y="19978"/>
                </a:cubicBezTo>
                <a:cubicBezTo>
                  <a:pt x="7653" y="19690"/>
                  <a:pt x="7527" y="19407"/>
                  <a:pt x="7398" y="19126"/>
                </a:cubicBezTo>
                <a:cubicBezTo>
                  <a:pt x="8383" y="18337"/>
                  <a:pt x="9037" y="16909"/>
                  <a:pt x="9262" y="15724"/>
                </a:cubicBezTo>
                <a:cubicBezTo>
                  <a:pt x="9412" y="14931"/>
                  <a:pt x="9296" y="14045"/>
                  <a:pt x="9713" y="13329"/>
                </a:cubicBezTo>
                <a:cubicBezTo>
                  <a:pt x="10148" y="12581"/>
                  <a:pt x="10701" y="11822"/>
                  <a:pt x="11269" y="11171"/>
                </a:cubicBezTo>
                <a:cubicBezTo>
                  <a:pt x="11771" y="10596"/>
                  <a:pt x="12101" y="10074"/>
                  <a:pt x="12338" y="9344"/>
                </a:cubicBezTo>
                <a:cubicBezTo>
                  <a:pt x="12472" y="9314"/>
                  <a:pt x="12605" y="9256"/>
                  <a:pt x="12756" y="9214"/>
                </a:cubicBezTo>
                <a:cubicBezTo>
                  <a:pt x="13097" y="9120"/>
                  <a:pt x="13438" y="9039"/>
                  <a:pt x="13782" y="8958"/>
                </a:cubicBezTo>
                <a:cubicBezTo>
                  <a:pt x="14446" y="8802"/>
                  <a:pt x="15347" y="8729"/>
                  <a:pt x="15501" y="7899"/>
                </a:cubicBezTo>
                <a:cubicBezTo>
                  <a:pt x="15629" y="7870"/>
                  <a:pt x="15756" y="7825"/>
                  <a:pt x="15876" y="7776"/>
                </a:cubicBezTo>
                <a:cubicBezTo>
                  <a:pt x="16169" y="7658"/>
                  <a:pt x="16495" y="7513"/>
                  <a:pt x="16674" y="7243"/>
                </a:cubicBezTo>
                <a:cubicBezTo>
                  <a:pt x="16904" y="6899"/>
                  <a:pt x="16574" y="6554"/>
                  <a:pt x="16233" y="6554"/>
                </a:cubicBezTo>
                <a:cubicBezTo>
                  <a:pt x="16205" y="6554"/>
                  <a:pt x="16177" y="6557"/>
                  <a:pt x="16150" y="6561"/>
                </a:cubicBezTo>
                <a:cubicBezTo>
                  <a:pt x="15907" y="6604"/>
                  <a:pt x="15642" y="6802"/>
                  <a:pt x="15434" y="6931"/>
                </a:cubicBezTo>
                <a:cubicBezTo>
                  <a:pt x="15380" y="6964"/>
                  <a:pt x="15326" y="6999"/>
                  <a:pt x="15274" y="7033"/>
                </a:cubicBezTo>
                <a:cubicBezTo>
                  <a:pt x="15280" y="6860"/>
                  <a:pt x="15309" y="6698"/>
                  <a:pt x="15428" y="6538"/>
                </a:cubicBezTo>
                <a:cubicBezTo>
                  <a:pt x="15597" y="6312"/>
                  <a:pt x="15465" y="5961"/>
                  <a:pt x="15242" y="5831"/>
                </a:cubicBezTo>
                <a:cubicBezTo>
                  <a:pt x="15160" y="5783"/>
                  <a:pt x="15073" y="5761"/>
                  <a:pt x="14986" y="5761"/>
                </a:cubicBezTo>
                <a:cubicBezTo>
                  <a:pt x="14763" y="5761"/>
                  <a:pt x="14550" y="5909"/>
                  <a:pt x="14482" y="6140"/>
                </a:cubicBezTo>
                <a:cubicBezTo>
                  <a:pt x="14376" y="6497"/>
                  <a:pt x="14424" y="6872"/>
                  <a:pt x="14591" y="7192"/>
                </a:cubicBezTo>
                <a:cubicBezTo>
                  <a:pt x="14098" y="7413"/>
                  <a:pt x="13776" y="7897"/>
                  <a:pt x="13228" y="8068"/>
                </a:cubicBezTo>
                <a:cubicBezTo>
                  <a:pt x="13064" y="8119"/>
                  <a:pt x="12848" y="8176"/>
                  <a:pt x="12631" y="8254"/>
                </a:cubicBezTo>
                <a:cubicBezTo>
                  <a:pt x="12731" y="7893"/>
                  <a:pt x="12855" y="7543"/>
                  <a:pt x="13067" y="7230"/>
                </a:cubicBezTo>
                <a:cubicBezTo>
                  <a:pt x="13362" y="6797"/>
                  <a:pt x="13867" y="6487"/>
                  <a:pt x="14272" y="6170"/>
                </a:cubicBezTo>
                <a:cubicBezTo>
                  <a:pt x="14752" y="5793"/>
                  <a:pt x="15176" y="5377"/>
                  <a:pt x="15475" y="4839"/>
                </a:cubicBezTo>
                <a:cubicBezTo>
                  <a:pt x="15761" y="4324"/>
                  <a:pt x="15306" y="3847"/>
                  <a:pt x="14861" y="3847"/>
                </a:cubicBezTo>
                <a:cubicBezTo>
                  <a:pt x="14661" y="3847"/>
                  <a:pt x="14464" y="3942"/>
                  <a:pt x="14335" y="4172"/>
                </a:cubicBezTo>
                <a:cubicBezTo>
                  <a:pt x="14072" y="4638"/>
                  <a:pt x="13672" y="4982"/>
                  <a:pt x="13256" y="5312"/>
                </a:cubicBezTo>
                <a:cubicBezTo>
                  <a:pt x="13195" y="4876"/>
                  <a:pt x="13138" y="4441"/>
                  <a:pt x="13172" y="3992"/>
                </a:cubicBezTo>
                <a:cubicBezTo>
                  <a:pt x="13199" y="3617"/>
                  <a:pt x="12864" y="3403"/>
                  <a:pt x="12543" y="3403"/>
                </a:cubicBezTo>
                <a:cubicBezTo>
                  <a:pt x="12289" y="3403"/>
                  <a:pt x="12043" y="3538"/>
                  <a:pt x="11993" y="3833"/>
                </a:cubicBezTo>
                <a:cubicBezTo>
                  <a:pt x="11869" y="4560"/>
                  <a:pt x="11996" y="5385"/>
                  <a:pt x="12394" y="6029"/>
                </a:cubicBezTo>
                <a:cubicBezTo>
                  <a:pt x="12256" y="6161"/>
                  <a:pt x="12128" y="6299"/>
                  <a:pt x="12013" y="6454"/>
                </a:cubicBezTo>
                <a:cubicBezTo>
                  <a:pt x="11937" y="6556"/>
                  <a:pt x="11868" y="6661"/>
                  <a:pt x="11805" y="6771"/>
                </a:cubicBezTo>
                <a:cubicBezTo>
                  <a:pt x="11805" y="6627"/>
                  <a:pt x="11858" y="6494"/>
                  <a:pt x="11915" y="6345"/>
                </a:cubicBezTo>
                <a:cubicBezTo>
                  <a:pt x="12054" y="5984"/>
                  <a:pt x="11742" y="5733"/>
                  <a:pt x="11429" y="5733"/>
                </a:cubicBezTo>
                <a:cubicBezTo>
                  <a:pt x="11265" y="5733"/>
                  <a:pt x="11101" y="5802"/>
                  <a:pt x="11001" y="5960"/>
                </a:cubicBezTo>
                <a:cubicBezTo>
                  <a:pt x="10769" y="6326"/>
                  <a:pt x="10768" y="6814"/>
                  <a:pt x="10894" y="7216"/>
                </a:cubicBezTo>
                <a:cubicBezTo>
                  <a:pt x="10984" y="7503"/>
                  <a:pt x="11146" y="7716"/>
                  <a:pt x="11375" y="7842"/>
                </a:cubicBezTo>
                <a:cubicBezTo>
                  <a:pt x="11114" y="8779"/>
                  <a:pt x="11034" y="9794"/>
                  <a:pt x="10622" y="10672"/>
                </a:cubicBezTo>
                <a:cubicBezTo>
                  <a:pt x="10450" y="11037"/>
                  <a:pt x="10069" y="11353"/>
                  <a:pt x="9814" y="11662"/>
                </a:cubicBezTo>
                <a:lnTo>
                  <a:pt x="9797" y="11683"/>
                </a:lnTo>
                <a:cubicBezTo>
                  <a:pt x="9965" y="11244"/>
                  <a:pt x="9764" y="10776"/>
                  <a:pt x="9606" y="10351"/>
                </a:cubicBezTo>
                <a:cubicBezTo>
                  <a:pt x="9410" y="9824"/>
                  <a:pt x="9168" y="9380"/>
                  <a:pt x="8771" y="8978"/>
                </a:cubicBezTo>
                <a:cubicBezTo>
                  <a:pt x="8498" y="8700"/>
                  <a:pt x="8172" y="8471"/>
                  <a:pt x="7823" y="8270"/>
                </a:cubicBezTo>
                <a:cubicBezTo>
                  <a:pt x="7847" y="8186"/>
                  <a:pt x="7848" y="8099"/>
                  <a:pt x="7817" y="8014"/>
                </a:cubicBezTo>
                <a:cubicBezTo>
                  <a:pt x="7806" y="7984"/>
                  <a:pt x="7794" y="7953"/>
                  <a:pt x="7783" y="7926"/>
                </a:cubicBezTo>
                <a:cubicBezTo>
                  <a:pt x="8045" y="7656"/>
                  <a:pt x="8339" y="7406"/>
                  <a:pt x="8561" y="7097"/>
                </a:cubicBezTo>
                <a:cubicBezTo>
                  <a:pt x="9022" y="6463"/>
                  <a:pt x="9208" y="5630"/>
                  <a:pt x="9392" y="4882"/>
                </a:cubicBezTo>
                <a:cubicBezTo>
                  <a:pt x="9487" y="4503"/>
                  <a:pt x="9638" y="4126"/>
                  <a:pt x="9699" y="3741"/>
                </a:cubicBezTo>
                <a:cubicBezTo>
                  <a:pt x="9759" y="3355"/>
                  <a:pt x="9634" y="3044"/>
                  <a:pt x="9548" y="2675"/>
                </a:cubicBezTo>
                <a:cubicBezTo>
                  <a:pt x="9538" y="2631"/>
                  <a:pt x="9527" y="2585"/>
                  <a:pt x="9518" y="2541"/>
                </a:cubicBezTo>
                <a:cubicBezTo>
                  <a:pt x="9571" y="2490"/>
                  <a:pt x="9623" y="2434"/>
                  <a:pt x="9680" y="2380"/>
                </a:cubicBezTo>
                <a:cubicBezTo>
                  <a:pt x="9814" y="2253"/>
                  <a:pt x="9971" y="2150"/>
                  <a:pt x="10114" y="2034"/>
                </a:cubicBezTo>
                <a:cubicBezTo>
                  <a:pt x="10411" y="1787"/>
                  <a:pt x="10783" y="1526"/>
                  <a:pt x="10951" y="1169"/>
                </a:cubicBezTo>
                <a:cubicBezTo>
                  <a:pt x="11111" y="826"/>
                  <a:pt x="10833" y="440"/>
                  <a:pt x="10523" y="440"/>
                </a:cubicBezTo>
                <a:cubicBezTo>
                  <a:pt x="10416" y="440"/>
                  <a:pt x="10305" y="485"/>
                  <a:pt x="10207" y="594"/>
                </a:cubicBezTo>
                <a:cubicBezTo>
                  <a:pt x="9924" y="908"/>
                  <a:pt x="9643" y="1198"/>
                  <a:pt x="9330" y="1484"/>
                </a:cubicBezTo>
                <a:cubicBezTo>
                  <a:pt x="9318" y="1495"/>
                  <a:pt x="9305" y="1508"/>
                  <a:pt x="9292" y="1519"/>
                </a:cubicBezTo>
                <a:cubicBezTo>
                  <a:pt x="9246" y="1181"/>
                  <a:pt x="9335" y="792"/>
                  <a:pt x="9358" y="464"/>
                </a:cubicBezTo>
                <a:cubicBezTo>
                  <a:pt x="9381" y="151"/>
                  <a:pt x="9161" y="1"/>
                  <a:pt x="89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7"/>
          <p:cNvSpPr/>
          <p:nvPr/>
        </p:nvSpPr>
        <p:spPr>
          <a:xfrm rot="-8100000">
            <a:off x="8530083" y="-148867"/>
            <a:ext cx="810012" cy="1009701"/>
          </a:xfrm>
          <a:custGeom>
            <a:avLst/>
            <a:gdLst/>
            <a:ahLst/>
            <a:cxnLst/>
            <a:rect l="l" t="t" r="r" b="b"/>
            <a:pathLst>
              <a:path w="16124" h="20099" extrusionOk="0">
                <a:moveTo>
                  <a:pt x="4460" y="1"/>
                </a:moveTo>
                <a:cubicBezTo>
                  <a:pt x="4420" y="1"/>
                  <a:pt x="4378" y="7"/>
                  <a:pt x="4334" y="20"/>
                </a:cubicBezTo>
                <a:cubicBezTo>
                  <a:pt x="4108" y="90"/>
                  <a:pt x="3990" y="275"/>
                  <a:pt x="3927" y="492"/>
                </a:cubicBezTo>
                <a:cubicBezTo>
                  <a:pt x="3841" y="789"/>
                  <a:pt x="3837" y="1095"/>
                  <a:pt x="3853" y="1401"/>
                </a:cubicBezTo>
                <a:cubicBezTo>
                  <a:pt x="3880" y="1857"/>
                  <a:pt x="4013" y="2290"/>
                  <a:pt x="4165" y="2715"/>
                </a:cubicBezTo>
                <a:cubicBezTo>
                  <a:pt x="4292" y="3067"/>
                  <a:pt x="4448" y="3410"/>
                  <a:pt x="4604" y="3751"/>
                </a:cubicBezTo>
                <a:cubicBezTo>
                  <a:pt x="4650" y="3851"/>
                  <a:pt x="4750" y="3925"/>
                  <a:pt x="4802" y="4023"/>
                </a:cubicBezTo>
                <a:cubicBezTo>
                  <a:pt x="4884" y="4173"/>
                  <a:pt x="4975" y="4327"/>
                  <a:pt x="5003" y="4489"/>
                </a:cubicBezTo>
                <a:cubicBezTo>
                  <a:pt x="5029" y="4632"/>
                  <a:pt x="4992" y="4794"/>
                  <a:pt x="4951" y="4938"/>
                </a:cubicBezTo>
                <a:cubicBezTo>
                  <a:pt x="4901" y="5118"/>
                  <a:pt x="4739" y="5222"/>
                  <a:pt x="4562" y="5222"/>
                </a:cubicBezTo>
                <a:cubicBezTo>
                  <a:pt x="4543" y="5222"/>
                  <a:pt x="4523" y="5221"/>
                  <a:pt x="4504" y="5218"/>
                </a:cubicBezTo>
                <a:cubicBezTo>
                  <a:pt x="4404" y="5205"/>
                  <a:pt x="4331" y="5159"/>
                  <a:pt x="4271" y="5072"/>
                </a:cubicBezTo>
                <a:cubicBezTo>
                  <a:pt x="4062" y="4769"/>
                  <a:pt x="3849" y="4467"/>
                  <a:pt x="3626" y="4175"/>
                </a:cubicBezTo>
                <a:cubicBezTo>
                  <a:pt x="3522" y="4039"/>
                  <a:pt x="3393" y="3923"/>
                  <a:pt x="3265" y="3809"/>
                </a:cubicBezTo>
                <a:cubicBezTo>
                  <a:pt x="3181" y="3733"/>
                  <a:pt x="3079" y="3686"/>
                  <a:pt x="2963" y="3686"/>
                </a:cubicBezTo>
                <a:cubicBezTo>
                  <a:pt x="2953" y="3686"/>
                  <a:pt x="2942" y="3687"/>
                  <a:pt x="2932" y="3688"/>
                </a:cubicBezTo>
                <a:cubicBezTo>
                  <a:pt x="2743" y="3700"/>
                  <a:pt x="2609" y="3801"/>
                  <a:pt x="2553" y="3984"/>
                </a:cubicBezTo>
                <a:cubicBezTo>
                  <a:pt x="2484" y="4204"/>
                  <a:pt x="2487" y="4430"/>
                  <a:pt x="2559" y="4643"/>
                </a:cubicBezTo>
                <a:cubicBezTo>
                  <a:pt x="2708" y="5083"/>
                  <a:pt x="2938" y="5471"/>
                  <a:pt x="3281" y="5797"/>
                </a:cubicBezTo>
                <a:cubicBezTo>
                  <a:pt x="3530" y="6034"/>
                  <a:pt x="3821" y="6142"/>
                  <a:pt x="4154" y="6174"/>
                </a:cubicBezTo>
                <a:cubicBezTo>
                  <a:pt x="4320" y="6189"/>
                  <a:pt x="4484" y="6208"/>
                  <a:pt x="4647" y="6232"/>
                </a:cubicBezTo>
                <a:cubicBezTo>
                  <a:pt x="4896" y="6268"/>
                  <a:pt x="5081" y="6407"/>
                  <a:pt x="5225" y="6602"/>
                </a:cubicBezTo>
                <a:cubicBezTo>
                  <a:pt x="5292" y="6695"/>
                  <a:pt x="5347" y="6797"/>
                  <a:pt x="5396" y="6900"/>
                </a:cubicBezTo>
                <a:cubicBezTo>
                  <a:pt x="5578" y="7294"/>
                  <a:pt x="5636" y="7718"/>
                  <a:pt x="5649" y="8144"/>
                </a:cubicBezTo>
                <a:cubicBezTo>
                  <a:pt x="5655" y="8330"/>
                  <a:pt x="5602" y="8522"/>
                  <a:pt x="5553" y="8705"/>
                </a:cubicBezTo>
                <a:cubicBezTo>
                  <a:pt x="5527" y="8804"/>
                  <a:pt x="5485" y="8852"/>
                  <a:pt x="5429" y="8852"/>
                </a:cubicBezTo>
                <a:cubicBezTo>
                  <a:pt x="5390" y="8852"/>
                  <a:pt x="5344" y="8828"/>
                  <a:pt x="5291" y="8781"/>
                </a:cubicBezTo>
                <a:cubicBezTo>
                  <a:pt x="5130" y="8637"/>
                  <a:pt x="4983" y="8477"/>
                  <a:pt x="4829" y="8326"/>
                </a:cubicBezTo>
                <a:cubicBezTo>
                  <a:pt x="4711" y="8211"/>
                  <a:pt x="4595" y="8091"/>
                  <a:pt x="4469" y="7984"/>
                </a:cubicBezTo>
                <a:cubicBezTo>
                  <a:pt x="4346" y="7879"/>
                  <a:pt x="4202" y="7811"/>
                  <a:pt x="4035" y="7811"/>
                </a:cubicBezTo>
                <a:cubicBezTo>
                  <a:pt x="4029" y="7811"/>
                  <a:pt x="4022" y="7811"/>
                  <a:pt x="4015" y="7811"/>
                </a:cubicBezTo>
                <a:cubicBezTo>
                  <a:pt x="3758" y="7819"/>
                  <a:pt x="3589" y="7997"/>
                  <a:pt x="3604" y="8256"/>
                </a:cubicBezTo>
                <a:cubicBezTo>
                  <a:pt x="3621" y="8596"/>
                  <a:pt x="3742" y="8879"/>
                  <a:pt x="4014" y="9103"/>
                </a:cubicBezTo>
                <a:cubicBezTo>
                  <a:pt x="4387" y="9410"/>
                  <a:pt x="4748" y="9731"/>
                  <a:pt x="5112" y="10050"/>
                </a:cubicBezTo>
                <a:cubicBezTo>
                  <a:pt x="5159" y="10092"/>
                  <a:pt x="5208" y="10141"/>
                  <a:pt x="5230" y="10197"/>
                </a:cubicBezTo>
                <a:cubicBezTo>
                  <a:pt x="5314" y="10414"/>
                  <a:pt x="5390" y="10637"/>
                  <a:pt x="5468" y="10858"/>
                </a:cubicBezTo>
                <a:cubicBezTo>
                  <a:pt x="5458" y="10860"/>
                  <a:pt x="5444" y="10870"/>
                  <a:pt x="5429" y="10881"/>
                </a:cubicBezTo>
                <a:cubicBezTo>
                  <a:pt x="5274" y="10763"/>
                  <a:pt x="5119" y="10646"/>
                  <a:pt x="4968" y="10522"/>
                </a:cubicBezTo>
                <a:cubicBezTo>
                  <a:pt x="4637" y="10252"/>
                  <a:pt x="4309" y="9981"/>
                  <a:pt x="3984" y="9706"/>
                </a:cubicBezTo>
                <a:cubicBezTo>
                  <a:pt x="3375" y="9192"/>
                  <a:pt x="2821" y="8619"/>
                  <a:pt x="2317" y="8004"/>
                </a:cubicBezTo>
                <a:cubicBezTo>
                  <a:pt x="2214" y="7877"/>
                  <a:pt x="2112" y="7745"/>
                  <a:pt x="2136" y="7560"/>
                </a:cubicBezTo>
                <a:cubicBezTo>
                  <a:pt x="2142" y="7513"/>
                  <a:pt x="2123" y="7458"/>
                  <a:pt x="2105" y="7412"/>
                </a:cubicBezTo>
                <a:cubicBezTo>
                  <a:pt x="1989" y="7095"/>
                  <a:pt x="1972" y="6767"/>
                  <a:pt x="1962" y="6435"/>
                </a:cubicBezTo>
                <a:cubicBezTo>
                  <a:pt x="1956" y="6257"/>
                  <a:pt x="1951" y="6078"/>
                  <a:pt x="1931" y="5902"/>
                </a:cubicBezTo>
                <a:cubicBezTo>
                  <a:pt x="1916" y="5784"/>
                  <a:pt x="1884" y="5664"/>
                  <a:pt x="1842" y="5552"/>
                </a:cubicBezTo>
                <a:cubicBezTo>
                  <a:pt x="1752" y="5327"/>
                  <a:pt x="1579" y="5204"/>
                  <a:pt x="1372" y="5204"/>
                </a:cubicBezTo>
                <a:cubicBezTo>
                  <a:pt x="1345" y="5204"/>
                  <a:pt x="1317" y="5206"/>
                  <a:pt x="1289" y="5210"/>
                </a:cubicBezTo>
                <a:cubicBezTo>
                  <a:pt x="1071" y="5246"/>
                  <a:pt x="874" y="5462"/>
                  <a:pt x="869" y="5714"/>
                </a:cubicBezTo>
                <a:cubicBezTo>
                  <a:pt x="865" y="5891"/>
                  <a:pt x="880" y="6071"/>
                  <a:pt x="913" y="6245"/>
                </a:cubicBezTo>
                <a:cubicBezTo>
                  <a:pt x="1029" y="6847"/>
                  <a:pt x="1285" y="7395"/>
                  <a:pt x="1623" y="7901"/>
                </a:cubicBezTo>
                <a:cubicBezTo>
                  <a:pt x="1839" y="8223"/>
                  <a:pt x="2076" y="8533"/>
                  <a:pt x="2315" y="8839"/>
                </a:cubicBezTo>
                <a:cubicBezTo>
                  <a:pt x="2575" y="9173"/>
                  <a:pt x="2892" y="9448"/>
                  <a:pt x="3232" y="9698"/>
                </a:cubicBezTo>
                <a:cubicBezTo>
                  <a:pt x="3375" y="9805"/>
                  <a:pt x="3516" y="9913"/>
                  <a:pt x="3664" y="10013"/>
                </a:cubicBezTo>
                <a:cubicBezTo>
                  <a:pt x="4332" y="10468"/>
                  <a:pt x="4886" y="11047"/>
                  <a:pt x="5420" y="11647"/>
                </a:cubicBezTo>
                <a:cubicBezTo>
                  <a:pt x="5568" y="11814"/>
                  <a:pt x="5717" y="11979"/>
                  <a:pt x="5863" y="12148"/>
                </a:cubicBezTo>
                <a:cubicBezTo>
                  <a:pt x="5905" y="12196"/>
                  <a:pt x="5945" y="12247"/>
                  <a:pt x="5969" y="12303"/>
                </a:cubicBezTo>
                <a:cubicBezTo>
                  <a:pt x="6137" y="12678"/>
                  <a:pt x="6369" y="13013"/>
                  <a:pt x="6603" y="13347"/>
                </a:cubicBezTo>
                <a:cubicBezTo>
                  <a:pt x="6708" y="13498"/>
                  <a:pt x="6808" y="13654"/>
                  <a:pt x="6896" y="13816"/>
                </a:cubicBezTo>
                <a:cubicBezTo>
                  <a:pt x="7097" y="14193"/>
                  <a:pt x="7294" y="14571"/>
                  <a:pt x="7483" y="14952"/>
                </a:cubicBezTo>
                <a:cubicBezTo>
                  <a:pt x="7724" y="15440"/>
                  <a:pt x="7899" y="15951"/>
                  <a:pt x="7967" y="16494"/>
                </a:cubicBezTo>
                <a:cubicBezTo>
                  <a:pt x="7993" y="16688"/>
                  <a:pt x="7986" y="16886"/>
                  <a:pt x="7996" y="17084"/>
                </a:cubicBezTo>
                <a:cubicBezTo>
                  <a:pt x="8001" y="17172"/>
                  <a:pt x="7963" y="17224"/>
                  <a:pt x="7888" y="17265"/>
                </a:cubicBezTo>
                <a:cubicBezTo>
                  <a:pt x="7802" y="17313"/>
                  <a:pt x="7687" y="17335"/>
                  <a:pt x="7567" y="17335"/>
                </a:cubicBezTo>
                <a:cubicBezTo>
                  <a:pt x="7371" y="17335"/>
                  <a:pt x="7162" y="17275"/>
                  <a:pt x="7044" y="17165"/>
                </a:cubicBezTo>
                <a:cubicBezTo>
                  <a:pt x="6829" y="16969"/>
                  <a:pt x="6652" y="16742"/>
                  <a:pt x="6551" y="16470"/>
                </a:cubicBezTo>
                <a:cubicBezTo>
                  <a:pt x="6411" y="16088"/>
                  <a:pt x="6269" y="15705"/>
                  <a:pt x="6162" y="15314"/>
                </a:cubicBezTo>
                <a:cubicBezTo>
                  <a:pt x="5978" y="14638"/>
                  <a:pt x="5830" y="13954"/>
                  <a:pt x="5646" y="13278"/>
                </a:cubicBezTo>
                <a:cubicBezTo>
                  <a:pt x="5569" y="12997"/>
                  <a:pt x="5448" y="12727"/>
                  <a:pt x="5324" y="12463"/>
                </a:cubicBezTo>
                <a:cubicBezTo>
                  <a:pt x="5270" y="12348"/>
                  <a:pt x="5170" y="12242"/>
                  <a:pt x="5064" y="12168"/>
                </a:cubicBezTo>
                <a:cubicBezTo>
                  <a:pt x="5011" y="12129"/>
                  <a:pt x="4954" y="12111"/>
                  <a:pt x="4900" y="12111"/>
                </a:cubicBezTo>
                <a:cubicBezTo>
                  <a:pt x="4778" y="12111"/>
                  <a:pt x="4670" y="12201"/>
                  <a:pt x="4644" y="12347"/>
                </a:cubicBezTo>
                <a:cubicBezTo>
                  <a:pt x="4629" y="12433"/>
                  <a:pt x="4629" y="12528"/>
                  <a:pt x="4648" y="12612"/>
                </a:cubicBezTo>
                <a:cubicBezTo>
                  <a:pt x="4698" y="12835"/>
                  <a:pt x="4750" y="13058"/>
                  <a:pt x="4822" y="13277"/>
                </a:cubicBezTo>
                <a:cubicBezTo>
                  <a:pt x="4933" y="13615"/>
                  <a:pt x="5060" y="13948"/>
                  <a:pt x="5180" y="14284"/>
                </a:cubicBezTo>
                <a:cubicBezTo>
                  <a:pt x="5190" y="14310"/>
                  <a:pt x="5197" y="14338"/>
                  <a:pt x="5179" y="14378"/>
                </a:cubicBezTo>
                <a:cubicBezTo>
                  <a:pt x="5107" y="14268"/>
                  <a:pt x="5030" y="14161"/>
                  <a:pt x="4963" y="14048"/>
                </a:cubicBezTo>
                <a:cubicBezTo>
                  <a:pt x="4573" y="13382"/>
                  <a:pt x="4123" y="12758"/>
                  <a:pt x="3658" y="12142"/>
                </a:cubicBezTo>
                <a:cubicBezTo>
                  <a:pt x="3361" y="11748"/>
                  <a:pt x="3021" y="11399"/>
                  <a:pt x="2628" y="11101"/>
                </a:cubicBezTo>
                <a:cubicBezTo>
                  <a:pt x="2228" y="10797"/>
                  <a:pt x="1851" y="10461"/>
                  <a:pt x="1399" y="10233"/>
                </a:cubicBezTo>
                <a:cubicBezTo>
                  <a:pt x="1228" y="10149"/>
                  <a:pt x="1060" y="10059"/>
                  <a:pt x="884" y="9983"/>
                </a:cubicBezTo>
                <a:cubicBezTo>
                  <a:pt x="789" y="9943"/>
                  <a:pt x="693" y="9920"/>
                  <a:pt x="598" y="9920"/>
                </a:cubicBezTo>
                <a:cubicBezTo>
                  <a:pt x="491" y="9920"/>
                  <a:pt x="384" y="9949"/>
                  <a:pt x="280" y="10013"/>
                </a:cubicBezTo>
                <a:cubicBezTo>
                  <a:pt x="68" y="10144"/>
                  <a:pt x="1" y="10364"/>
                  <a:pt x="102" y="10591"/>
                </a:cubicBezTo>
                <a:cubicBezTo>
                  <a:pt x="172" y="10746"/>
                  <a:pt x="290" y="10860"/>
                  <a:pt x="425" y="10960"/>
                </a:cubicBezTo>
                <a:cubicBezTo>
                  <a:pt x="840" y="11265"/>
                  <a:pt x="1260" y="11564"/>
                  <a:pt x="1672" y="11875"/>
                </a:cubicBezTo>
                <a:cubicBezTo>
                  <a:pt x="2150" y="12234"/>
                  <a:pt x="2625" y="12600"/>
                  <a:pt x="3092" y="12973"/>
                </a:cubicBezTo>
                <a:cubicBezTo>
                  <a:pt x="3674" y="13435"/>
                  <a:pt x="4124" y="14024"/>
                  <a:pt x="4597" y="14590"/>
                </a:cubicBezTo>
                <a:cubicBezTo>
                  <a:pt x="4719" y="14736"/>
                  <a:pt x="4831" y="14892"/>
                  <a:pt x="4950" y="15043"/>
                </a:cubicBezTo>
                <a:cubicBezTo>
                  <a:pt x="5172" y="15330"/>
                  <a:pt x="5329" y="15952"/>
                  <a:pt x="5266" y="16308"/>
                </a:cubicBezTo>
                <a:cubicBezTo>
                  <a:pt x="5255" y="16370"/>
                  <a:pt x="5239" y="16432"/>
                  <a:pt x="5219" y="16492"/>
                </a:cubicBezTo>
                <a:cubicBezTo>
                  <a:pt x="5184" y="16599"/>
                  <a:pt x="5116" y="16662"/>
                  <a:pt x="5023" y="16662"/>
                </a:cubicBezTo>
                <a:cubicBezTo>
                  <a:pt x="5009" y="16662"/>
                  <a:pt x="4994" y="16661"/>
                  <a:pt x="4979" y="16658"/>
                </a:cubicBezTo>
                <a:cubicBezTo>
                  <a:pt x="4842" y="16631"/>
                  <a:pt x="4703" y="16596"/>
                  <a:pt x="4604" y="16485"/>
                </a:cubicBezTo>
                <a:cubicBezTo>
                  <a:pt x="4521" y="16388"/>
                  <a:pt x="4440" y="16292"/>
                  <a:pt x="4360" y="16190"/>
                </a:cubicBezTo>
                <a:cubicBezTo>
                  <a:pt x="4229" y="16022"/>
                  <a:pt x="4181" y="15831"/>
                  <a:pt x="4191" y="15619"/>
                </a:cubicBezTo>
                <a:cubicBezTo>
                  <a:pt x="4201" y="15409"/>
                  <a:pt x="4198" y="15198"/>
                  <a:pt x="4192" y="14989"/>
                </a:cubicBezTo>
                <a:cubicBezTo>
                  <a:pt x="4190" y="14845"/>
                  <a:pt x="4135" y="14716"/>
                  <a:pt x="4051" y="14601"/>
                </a:cubicBezTo>
                <a:cubicBezTo>
                  <a:pt x="3994" y="14525"/>
                  <a:pt x="3929" y="14487"/>
                  <a:pt x="3858" y="14487"/>
                </a:cubicBezTo>
                <a:cubicBezTo>
                  <a:pt x="3809" y="14487"/>
                  <a:pt x="3757" y="14505"/>
                  <a:pt x="3702" y="14540"/>
                </a:cubicBezTo>
                <a:cubicBezTo>
                  <a:pt x="3590" y="14612"/>
                  <a:pt x="3524" y="14723"/>
                  <a:pt x="3483" y="14844"/>
                </a:cubicBezTo>
                <a:cubicBezTo>
                  <a:pt x="3441" y="14977"/>
                  <a:pt x="3413" y="15115"/>
                  <a:pt x="3379" y="15250"/>
                </a:cubicBezTo>
                <a:cubicBezTo>
                  <a:pt x="3366" y="15305"/>
                  <a:pt x="3354" y="15358"/>
                  <a:pt x="3333" y="15442"/>
                </a:cubicBezTo>
                <a:cubicBezTo>
                  <a:pt x="3288" y="15375"/>
                  <a:pt x="3257" y="15330"/>
                  <a:pt x="3231" y="15283"/>
                </a:cubicBezTo>
                <a:cubicBezTo>
                  <a:pt x="3092" y="15045"/>
                  <a:pt x="2941" y="14817"/>
                  <a:pt x="2737" y="14631"/>
                </a:cubicBezTo>
                <a:cubicBezTo>
                  <a:pt x="2627" y="14529"/>
                  <a:pt x="2503" y="14457"/>
                  <a:pt x="2353" y="14431"/>
                </a:cubicBezTo>
                <a:cubicBezTo>
                  <a:pt x="2321" y="14426"/>
                  <a:pt x="2290" y="14423"/>
                  <a:pt x="2259" y="14423"/>
                </a:cubicBezTo>
                <a:cubicBezTo>
                  <a:pt x="2019" y="14423"/>
                  <a:pt x="1813" y="14586"/>
                  <a:pt x="1784" y="14834"/>
                </a:cubicBezTo>
                <a:cubicBezTo>
                  <a:pt x="1770" y="14964"/>
                  <a:pt x="1776" y="15109"/>
                  <a:pt x="1821" y="15228"/>
                </a:cubicBezTo>
                <a:cubicBezTo>
                  <a:pt x="1939" y="15537"/>
                  <a:pt x="2066" y="15843"/>
                  <a:pt x="2222" y="16133"/>
                </a:cubicBezTo>
                <a:cubicBezTo>
                  <a:pt x="2372" y="16415"/>
                  <a:pt x="2649" y="16563"/>
                  <a:pt x="2930" y="16690"/>
                </a:cubicBezTo>
                <a:cubicBezTo>
                  <a:pt x="3436" y="16918"/>
                  <a:pt x="3957" y="17108"/>
                  <a:pt x="4497" y="17228"/>
                </a:cubicBezTo>
                <a:cubicBezTo>
                  <a:pt x="5097" y="17362"/>
                  <a:pt x="5666" y="17585"/>
                  <a:pt x="6250" y="17762"/>
                </a:cubicBezTo>
                <a:cubicBezTo>
                  <a:pt x="6615" y="17873"/>
                  <a:pt x="6982" y="17979"/>
                  <a:pt x="7350" y="18080"/>
                </a:cubicBezTo>
                <a:cubicBezTo>
                  <a:pt x="7761" y="18194"/>
                  <a:pt x="8172" y="18303"/>
                  <a:pt x="8586" y="18406"/>
                </a:cubicBezTo>
                <a:cubicBezTo>
                  <a:pt x="8777" y="18453"/>
                  <a:pt x="8972" y="18490"/>
                  <a:pt x="9168" y="18514"/>
                </a:cubicBezTo>
                <a:cubicBezTo>
                  <a:pt x="9531" y="18557"/>
                  <a:pt x="9875" y="18674"/>
                  <a:pt x="10220" y="18780"/>
                </a:cubicBezTo>
                <a:cubicBezTo>
                  <a:pt x="10873" y="18980"/>
                  <a:pt x="11529" y="19160"/>
                  <a:pt x="12194" y="19310"/>
                </a:cubicBezTo>
                <a:cubicBezTo>
                  <a:pt x="12944" y="19478"/>
                  <a:pt x="13689" y="19677"/>
                  <a:pt x="14437" y="19859"/>
                </a:cubicBezTo>
                <a:cubicBezTo>
                  <a:pt x="14752" y="19934"/>
                  <a:pt x="15070" y="20000"/>
                  <a:pt x="15387" y="20073"/>
                </a:cubicBezTo>
                <a:cubicBezTo>
                  <a:pt x="15459" y="20090"/>
                  <a:pt x="15530" y="20099"/>
                  <a:pt x="15601" y="20099"/>
                </a:cubicBezTo>
                <a:cubicBezTo>
                  <a:pt x="15706" y="20099"/>
                  <a:pt x="15810" y="20080"/>
                  <a:pt x="15913" y="20043"/>
                </a:cubicBezTo>
                <a:cubicBezTo>
                  <a:pt x="16064" y="19990"/>
                  <a:pt x="16123" y="19883"/>
                  <a:pt x="16026" y="19755"/>
                </a:cubicBezTo>
                <a:cubicBezTo>
                  <a:pt x="15918" y="19609"/>
                  <a:pt x="15785" y="19476"/>
                  <a:pt x="15642" y="19362"/>
                </a:cubicBezTo>
                <a:cubicBezTo>
                  <a:pt x="15487" y="19240"/>
                  <a:pt x="15312" y="19149"/>
                  <a:pt x="15143" y="19043"/>
                </a:cubicBezTo>
                <a:cubicBezTo>
                  <a:pt x="15095" y="19012"/>
                  <a:pt x="15047" y="18983"/>
                  <a:pt x="14992" y="18951"/>
                </a:cubicBezTo>
                <a:cubicBezTo>
                  <a:pt x="15018" y="18843"/>
                  <a:pt x="15042" y="18739"/>
                  <a:pt x="15068" y="18635"/>
                </a:cubicBezTo>
                <a:cubicBezTo>
                  <a:pt x="15171" y="18190"/>
                  <a:pt x="15293" y="17747"/>
                  <a:pt x="15375" y="17296"/>
                </a:cubicBezTo>
                <a:cubicBezTo>
                  <a:pt x="15489" y="16673"/>
                  <a:pt x="15495" y="16043"/>
                  <a:pt x="15385" y="15416"/>
                </a:cubicBezTo>
                <a:cubicBezTo>
                  <a:pt x="15341" y="15159"/>
                  <a:pt x="15302" y="14901"/>
                  <a:pt x="15259" y="14643"/>
                </a:cubicBezTo>
                <a:cubicBezTo>
                  <a:pt x="15224" y="14440"/>
                  <a:pt x="15169" y="14245"/>
                  <a:pt x="15043" y="14077"/>
                </a:cubicBezTo>
                <a:cubicBezTo>
                  <a:pt x="14966" y="13973"/>
                  <a:pt x="14876" y="13890"/>
                  <a:pt x="14748" y="13890"/>
                </a:cubicBezTo>
                <a:cubicBezTo>
                  <a:pt x="14725" y="13890"/>
                  <a:pt x="14700" y="13892"/>
                  <a:pt x="14674" y="13898"/>
                </a:cubicBezTo>
                <a:cubicBezTo>
                  <a:pt x="14503" y="13937"/>
                  <a:pt x="14415" y="14059"/>
                  <a:pt x="14385" y="14218"/>
                </a:cubicBezTo>
                <a:cubicBezTo>
                  <a:pt x="14366" y="14317"/>
                  <a:pt x="14365" y="14422"/>
                  <a:pt x="14377" y="14522"/>
                </a:cubicBezTo>
                <a:cubicBezTo>
                  <a:pt x="14407" y="14736"/>
                  <a:pt x="14446" y="14950"/>
                  <a:pt x="14487" y="15162"/>
                </a:cubicBezTo>
                <a:cubicBezTo>
                  <a:pt x="14563" y="15542"/>
                  <a:pt x="14566" y="15921"/>
                  <a:pt x="14472" y="16297"/>
                </a:cubicBezTo>
                <a:cubicBezTo>
                  <a:pt x="14448" y="16388"/>
                  <a:pt x="14413" y="16480"/>
                  <a:pt x="14363" y="16559"/>
                </a:cubicBezTo>
                <a:cubicBezTo>
                  <a:pt x="14329" y="16613"/>
                  <a:pt x="14291" y="16640"/>
                  <a:pt x="14251" y="16640"/>
                </a:cubicBezTo>
                <a:cubicBezTo>
                  <a:pt x="14213" y="16640"/>
                  <a:pt x="14172" y="16616"/>
                  <a:pt x="14131" y="16571"/>
                </a:cubicBezTo>
                <a:cubicBezTo>
                  <a:pt x="14088" y="16526"/>
                  <a:pt x="14052" y="16471"/>
                  <a:pt x="14013" y="16421"/>
                </a:cubicBezTo>
                <a:cubicBezTo>
                  <a:pt x="13974" y="16371"/>
                  <a:pt x="13937" y="16319"/>
                  <a:pt x="13892" y="16275"/>
                </a:cubicBezTo>
                <a:cubicBezTo>
                  <a:pt x="13822" y="16206"/>
                  <a:pt x="13741" y="16156"/>
                  <a:pt x="13648" y="16156"/>
                </a:cubicBezTo>
                <a:cubicBezTo>
                  <a:pt x="13621" y="16156"/>
                  <a:pt x="13593" y="16160"/>
                  <a:pt x="13565" y="16169"/>
                </a:cubicBezTo>
                <a:cubicBezTo>
                  <a:pt x="13433" y="16209"/>
                  <a:pt x="13378" y="16321"/>
                  <a:pt x="13362" y="16447"/>
                </a:cubicBezTo>
                <a:cubicBezTo>
                  <a:pt x="13334" y="16648"/>
                  <a:pt x="13321" y="16852"/>
                  <a:pt x="13295" y="17054"/>
                </a:cubicBezTo>
                <a:cubicBezTo>
                  <a:pt x="13282" y="17168"/>
                  <a:pt x="13265" y="17282"/>
                  <a:pt x="13238" y="17393"/>
                </a:cubicBezTo>
                <a:cubicBezTo>
                  <a:pt x="13184" y="17626"/>
                  <a:pt x="13071" y="17752"/>
                  <a:pt x="12812" y="17872"/>
                </a:cubicBezTo>
                <a:cubicBezTo>
                  <a:pt x="12832" y="17726"/>
                  <a:pt x="12859" y="17592"/>
                  <a:pt x="12868" y="17458"/>
                </a:cubicBezTo>
                <a:cubicBezTo>
                  <a:pt x="12888" y="17198"/>
                  <a:pt x="12907" y="16938"/>
                  <a:pt x="12907" y="16679"/>
                </a:cubicBezTo>
                <a:cubicBezTo>
                  <a:pt x="12907" y="16399"/>
                  <a:pt x="12816" y="16137"/>
                  <a:pt x="12681" y="15897"/>
                </a:cubicBezTo>
                <a:cubicBezTo>
                  <a:pt x="12516" y="15603"/>
                  <a:pt x="12338" y="15316"/>
                  <a:pt x="12151" y="15036"/>
                </a:cubicBezTo>
                <a:cubicBezTo>
                  <a:pt x="11928" y="14703"/>
                  <a:pt x="11757" y="14279"/>
                  <a:pt x="11706" y="13860"/>
                </a:cubicBezTo>
                <a:cubicBezTo>
                  <a:pt x="11729" y="13841"/>
                  <a:pt x="11755" y="13813"/>
                  <a:pt x="11788" y="13796"/>
                </a:cubicBezTo>
                <a:cubicBezTo>
                  <a:pt x="12087" y="13641"/>
                  <a:pt x="12296" y="13399"/>
                  <a:pt x="12451" y="13106"/>
                </a:cubicBezTo>
                <a:cubicBezTo>
                  <a:pt x="12527" y="12966"/>
                  <a:pt x="12603" y="12823"/>
                  <a:pt x="12650" y="12673"/>
                </a:cubicBezTo>
                <a:cubicBezTo>
                  <a:pt x="12851" y="12046"/>
                  <a:pt x="12986" y="11406"/>
                  <a:pt x="12993" y="10744"/>
                </a:cubicBezTo>
                <a:cubicBezTo>
                  <a:pt x="12994" y="10561"/>
                  <a:pt x="12953" y="10391"/>
                  <a:pt x="12851" y="10236"/>
                </a:cubicBezTo>
                <a:cubicBezTo>
                  <a:pt x="12753" y="10086"/>
                  <a:pt x="12574" y="10001"/>
                  <a:pt x="12397" y="10001"/>
                </a:cubicBezTo>
                <a:cubicBezTo>
                  <a:pt x="12314" y="10001"/>
                  <a:pt x="12231" y="10020"/>
                  <a:pt x="12157" y="10059"/>
                </a:cubicBezTo>
                <a:cubicBezTo>
                  <a:pt x="12055" y="10113"/>
                  <a:pt x="12001" y="10204"/>
                  <a:pt x="11967" y="10310"/>
                </a:cubicBezTo>
                <a:cubicBezTo>
                  <a:pt x="11876" y="10593"/>
                  <a:pt x="11896" y="10879"/>
                  <a:pt x="11971" y="11158"/>
                </a:cubicBezTo>
                <a:cubicBezTo>
                  <a:pt x="12068" y="11534"/>
                  <a:pt x="12090" y="11914"/>
                  <a:pt x="12027" y="12292"/>
                </a:cubicBezTo>
                <a:cubicBezTo>
                  <a:pt x="11951" y="12751"/>
                  <a:pt x="11719" y="13124"/>
                  <a:pt x="11345" y="13401"/>
                </a:cubicBezTo>
                <a:cubicBezTo>
                  <a:pt x="11290" y="13441"/>
                  <a:pt x="11224" y="13467"/>
                  <a:pt x="11167" y="13495"/>
                </a:cubicBezTo>
                <a:cubicBezTo>
                  <a:pt x="11067" y="13396"/>
                  <a:pt x="11055" y="13279"/>
                  <a:pt x="11052" y="13166"/>
                </a:cubicBezTo>
                <a:cubicBezTo>
                  <a:pt x="11041" y="12808"/>
                  <a:pt x="11041" y="12453"/>
                  <a:pt x="11027" y="12097"/>
                </a:cubicBezTo>
                <a:cubicBezTo>
                  <a:pt x="11001" y="11436"/>
                  <a:pt x="10970" y="10776"/>
                  <a:pt x="10934" y="10115"/>
                </a:cubicBezTo>
                <a:cubicBezTo>
                  <a:pt x="10927" y="9978"/>
                  <a:pt x="10897" y="9837"/>
                  <a:pt x="10851" y="9706"/>
                </a:cubicBezTo>
                <a:cubicBezTo>
                  <a:pt x="10811" y="9597"/>
                  <a:pt x="10745" y="9487"/>
                  <a:pt x="10667" y="9401"/>
                </a:cubicBezTo>
                <a:cubicBezTo>
                  <a:pt x="10605" y="9334"/>
                  <a:pt x="10538" y="9301"/>
                  <a:pt x="10471" y="9301"/>
                </a:cubicBezTo>
                <a:cubicBezTo>
                  <a:pt x="10402" y="9301"/>
                  <a:pt x="10331" y="9335"/>
                  <a:pt x="10264" y="9400"/>
                </a:cubicBezTo>
                <a:cubicBezTo>
                  <a:pt x="10129" y="9527"/>
                  <a:pt x="10047" y="9689"/>
                  <a:pt x="10058" y="9876"/>
                </a:cubicBezTo>
                <a:cubicBezTo>
                  <a:pt x="10074" y="10142"/>
                  <a:pt x="10089" y="10410"/>
                  <a:pt x="10137" y="10672"/>
                </a:cubicBezTo>
                <a:cubicBezTo>
                  <a:pt x="10317" y="11630"/>
                  <a:pt x="10501" y="12585"/>
                  <a:pt x="10698" y="13539"/>
                </a:cubicBezTo>
                <a:cubicBezTo>
                  <a:pt x="10802" y="14044"/>
                  <a:pt x="10974" y="14528"/>
                  <a:pt x="11185" y="15001"/>
                </a:cubicBezTo>
                <a:cubicBezTo>
                  <a:pt x="11321" y="15309"/>
                  <a:pt x="11435" y="15628"/>
                  <a:pt x="11545" y="15946"/>
                </a:cubicBezTo>
                <a:cubicBezTo>
                  <a:pt x="11643" y="16235"/>
                  <a:pt x="11649" y="16530"/>
                  <a:pt x="11561" y="16830"/>
                </a:cubicBezTo>
                <a:cubicBezTo>
                  <a:pt x="11540" y="16832"/>
                  <a:pt x="11520" y="16833"/>
                  <a:pt x="11500" y="16833"/>
                </a:cubicBezTo>
                <a:cubicBezTo>
                  <a:pt x="11335" y="16833"/>
                  <a:pt x="11204" y="16771"/>
                  <a:pt x="11097" y="16643"/>
                </a:cubicBezTo>
                <a:cubicBezTo>
                  <a:pt x="10975" y="16498"/>
                  <a:pt x="10907" y="16326"/>
                  <a:pt x="10867" y="16146"/>
                </a:cubicBezTo>
                <a:cubicBezTo>
                  <a:pt x="10808" y="15872"/>
                  <a:pt x="10761" y="15597"/>
                  <a:pt x="10707" y="15321"/>
                </a:cubicBezTo>
                <a:cubicBezTo>
                  <a:pt x="10691" y="15247"/>
                  <a:pt x="10681" y="15170"/>
                  <a:pt x="10658" y="15098"/>
                </a:cubicBezTo>
                <a:cubicBezTo>
                  <a:pt x="10625" y="14997"/>
                  <a:pt x="10568" y="14912"/>
                  <a:pt x="10450" y="14900"/>
                </a:cubicBezTo>
                <a:cubicBezTo>
                  <a:pt x="10441" y="14899"/>
                  <a:pt x="10433" y="14898"/>
                  <a:pt x="10424" y="14898"/>
                </a:cubicBezTo>
                <a:cubicBezTo>
                  <a:pt x="10329" y="14898"/>
                  <a:pt x="10268" y="14960"/>
                  <a:pt x="10217" y="15036"/>
                </a:cubicBezTo>
                <a:cubicBezTo>
                  <a:pt x="10104" y="15206"/>
                  <a:pt x="10067" y="15402"/>
                  <a:pt x="10062" y="15600"/>
                </a:cubicBezTo>
                <a:cubicBezTo>
                  <a:pt x="10053" y="15937"/>
                  <a:pt x="10056" y="16275"/>
                  <a:pt x="10059" y="16612"/>
                </a:cubicBezTo>
                <a:cubicBezTo>
                  <a:pt x="10059" y="16674"/>
                  <a:pt x="10079" y="16737"/>
                  <a:pt x="10095" y="16798"/>
                </a:cubicBezTo>
                <a:cubicBezTo>
                  <a:pt x="10112" y="16864"/>
                  <a:pt x="10112" y="16926"/>
                  <a:pt x="10052" y="16970"/>
                </a:cubicBezTo>
                <a:cubicBezTo>
                  <a:pt x="10025" y="16989"/>
                  <a:pt x="9998" y="16997"/>
                  <a:pt x="9971" y="16997"/>
                </a:cubicBezTo>
                <a:cubicBezTo>
                  <a:pt x="9930" y="16997"/>
                  <a:pt x="9890" y="16978"/>
                  <a:pt x="9857" y="16949"/>
                </a:cubicBezTo>
                <a:cubicBezTo>
                  <a:pt x="9723" y="16831"/>
                  <a:pt x="9603" y="16699"/>
                  <a:pt x="9534" y="16530"/>
                </a:cubicBezTo>
                <a:cubicBezTo>
                  <a:pt x="9404" y="16220"/>
                  <a:pt x="9323" y="15900"/>
                  <a:pt x="9326" y="15566"/>
                </a:cubicBezTo>
                <a:cubicBezTo>
                  <a:pt x="9331" y="15001"/>
                  <a:pt x="9441" y="14453"/>
                  <a:pt x="9651" y="13928"/>
                </a:cubicBezTo>
                <a:cubicBezTo>
                  <a:pt x="9685" y="13840"/>
                  <a:pt x="9735" y="13757"/>
                  <a:pt x="9784" y="13674"/>
                </a:cubicBezTo>
                <a:cubicBezTo>
                  <a:pt x="9901" y="13471"/>
                  <a:pt x="9951" y="13250"/>
                  <a:pt x="9958" y="13017"/>
                </a:cubicBezTo>
                <a:cubicBezTo>
                  <a:pt x="9982" y="12367"/>
                  <a:pt x="9841" y="11741"/>
                  <a:pt x="9660" y="11120"/>
                </a:cubicBezTo>
                <a:cubicBezTo>
                  <a:pt x="9549" y="10735"/>
                  <a:pt x="9413" y="10357"/>
                  <a:pt x="9315" y="9969"/>
                </a:cubicBezTo>
                <a:cubicBezTo>
                  <a:pt x="9154" y="9336"/>
                  <a:pt x="9091" y="8690"/>
                  <a:pt x="9114" y="8039"/>
                </a:cubicBezTo>
                <a:cubicBezTo>
                  <a:pt x="9120" y="7830"/>
                  <a:pt x="9220" y="7684"/>
                  <a:pt x="9399" y="7578"/>
                </a:cubicBezTo>
                <a:cubicBezTo>
                  <a:pt x="9598" y="7461"/>
                  <a:pt x="9802" y="7400"/>
                  <a:pt x="10015" y="7400"/>
                </a:cubicBezTo>
                <a:cubicBezTo>
                  <a:pt x="10124" y="7400"/>
                  <a:pt x="10237" y="7416"/>
                  <a:pt x="10352" y="7449"/>
                </a:cubicBezTo>
                <a:cubicBezTo>
                  <a:pt x="10541" y="7501"/>
                  <a:pt x="10739" y="7525"/>
                  <a:pt x="10934" y="7550"/>
                </a:cubicBezTo>
                <a:cubicBezTo>
                  <a:pt x="10962" y="7554"/>
                  <a:pt x="10991" y="7556"/>
                  <a:pt x="11020" y="7556"/>
                </a:cubicBezTo>
                <a:cubicBezTo>
                  <a:pt x="11080" y="7556"/>
                  <a:pt x="11141" y="7548"/>
                  <a:pt x="11199" y="7535"/>
                </a:cubicBezTo>
                <a:cubicBezTo>
                  <a:pt x="11447" y="7480"/>
                  <a:pt x="11593" y="7252"/>
                  <a:pt x="11546" y="7003"/>
                </a:cubicBezTo>
                <a:cubicBezTo>
                  <a:pt x="11481" y="6661"/>
                  <a:pt x="11195" y="6411"/>
                  <a:pt x="10857" y="6411"/>
                </a:cubicBezTo>
                <a:cubicBezTo>
                  <a:pt x="10823" y="6411"/>
                  <a:pt x="10788" y="6414"/>
                  <a:pt x="10753" y="6419"/>
                </a:cubicBezTo>
                <a:cubicBezTo>
                  <a:pt x="10542" y="6453"/>
                  <a:pt x="10331" y="6519"/>
                  <a:pt x="10136" y="6606"/>
                </a:cubicBezTo>
                <a:cubicBezTo>
                  <a:pt x="9915" y="6701"/>
                  <a:pt x="9712" y="6835"/>
                  <a:pt x="9501" y="6953"/>
                </a:cubicBezTo>
                <a:cubicBezTo>
                  <a:pt x="9459" y="6978"/>
                  <a:pt x="9416" y="7000"/>
                  <a:pt x="9351" y="7036"/>
                </a:cubicBezTo>
                <a:cubicBezTo>
                  <a:pt x="9368" y="6968"/>
                  <a:pt x="9369" y="6923"/>
                  <a:pt x="9387" y="6889"/>
                </a:cubicBezTo>
                <a:cubicBezTo>
                  <a:pt x="9548" y="6591"/>
                  <a:pt x="9714" y="6298"/>
                  <a:pt x="9943" y="6046"/>
                </a:cubicBezTo>
                <a:cubicBezTo>
                  <a:pt x="10015" y="5967"/>
                  <a:pt x="10096" y="5919"/>
                  <a:pt x="10204" y="5906"/>
                </a:cubicBezTo>
                <a:cubicBezTo>
                  <a:pt x="10375" y="5886"/>
                  <a:pt x="10546" y="5862"/>
                  <a:pt x="10712" y="5825"/>
                </a:cubicBezTo>
                <a:cubicBezTo>
                  <a:pt x="10803" y="5807"/>
                  <a:pt x="10895" y="5768"/>
                  <a:pt x="10973" y="5715"/>
                </a:cubicBezTo>
                <a:cubicBezTo>
                  <a:pt x="11125" y="5616"/>
                  <a:pt x="11179" y="5426"/>
                  <a:pt x="11124" y="5242"/>
                </a:cubicBezTo>
                <a:cubicBezTo>
                  <a:pt x="11077" y="5083"/>
                  <a:pt x="10952" y="4988"/>
                  <a:pt x="10764" y="4988"/>
                </a:cubicBezTo>
                <a:cubicBezTo>
                  <a:pt x="10757" y="4988"/>
                  <a:pt x="10750" y="4988"/>
                  <a:pt x="10742" y="4988"/>
                </a:cubicBezTo>
                <a:cubicBezTo>
                  <a:pt x="10623" y="4994"/>
                  <a:pt x="10495" y="5004"/>
                  <a:pt x="10389" y="5053"/>
                </a:cubicBezTo>
                <a:cubicBezTo>
                  <a:pt x="10146" y="5163"/>
                  <a:pt x="9906" y="5285"/>
                  <a:pt x="9682" y="5427"/>
                </a:cubicBezTo>
                <a:cubicBezTo>
                  <a:pt x="9426" y="5591"/>
                  <a:pt x="9247" y="5835"/>
                  <a:pt x="9114" y="6108"/>
                </a:cubicBezTo>
                <a:cubicBezTo>
                  <a:pt x="8907" y="6531"/>
                  <a:pt x="8705" y="6958"/>
                  <a:pt x="8604" y="7423"/>
                </a:cubicBezTo>
                <a:cubicBezTo>
                  <a:pt x="8599" y="7450"/>
                  <a:pt x="8585" y="7477"/>
                  <a:pt x="8564" y="7533"/>
                </a:cubicBezTo>
                <a:cubicBezTo>
                  <a:pt x="8475" y="7363"/>
                  <a:pt x="8435" y="7212"/>
                  <a:pt x="8413" y="7057"/>
                </a:cubicBezTo>
                <a:cubicBezTo>
                  <a:pt x="8360" y="6679"/>
                  <a:pt x="8349" y="6298"/>
                  <a:pt x="8400" y="5915"/>
                </a:cubicBezTo>
                <a:cubicBezTo>
                  <a:pt x="8431" y="5691"/>
                  <a:pt x="8433" y="5459"/>
                  <a:pt x="8419" y="5232"/>
                </a:cubicBezTo>
                <a:cubicBezTo>
                  <a:pt x="8399" y="4955"/>
                  <a:pt x="8236" y="4765"/>
                  <a:pt x="7987" y="4647"/>
                </a:cubicBezTo>
                <a:cubicBezTo>
                  <a:pt x="7902" y="4605"/>
                  <a:pt x="7822" y="4585"/>
                  <a:pt x="7748" y="4585"/>
                </a:cubicBezTo>
                <a:cubicBezTo>
                  <a:pt x="7593" y="4585"/>
                  <a:pt x="7467" y="4674"/>
                  <a:pt x="7387" y="4850"/>
                </a:cubicBezTo>
                <a:cubicBezTo>
                  <a:pt x="7342" y="4947"/>
                  <a:pt x="7307" y="5054"/>
                  <a:pt x="7296" y="5159"/>
                </a:cubicBezTo>
                <a:cubicBezTo>
                  <a:pt x="7193" y="6063"/>
                  <a:pt x="7311" y="6924"/>
                  <a:pt x="7792" y="7716"/>
                </a:cubicBezTo>
                <a:cubicBezTo>
                  <a:pt x="7851" y="7813"/>
                  <a:pt x="7920" y="7906"/>
                  <a:pt x="7984" y="8000"/>
                </a:cubicBezTo>
                <a:cubicBezTo>
                  <a:pt x="8106" y="8177"/>
                  <a:pt x="8232" y="8354"/>
                  <a:pt x="8350" y="8535"/>
                </a:cubicBezTo>
                <a:cubicBezTo>
                  <a:pt x="8422" y="8646"/>
                  <a:pt x="8472" y="8768"/>
                  <a:pt x="8464" y="8917"/>
                </a:cubicBezTo>
                <a:cubicBezTo>
                  <a:pt x="8417" y="8871"/>
                  <a:pt x="8369" y="8826"/>
                  <a:pt x="8322" y="8778"/>
                </a:cubicBezTo>
                <a:cubicBezTo>
                  <a:pt x="8144" y="8589"/>
                  <a:pt x="7919" y="8493"/>
                  <a:pt x="7665" y="8463"/>
                </a:cubicBezTo>
                <a:cubicBezTo>
                  <a:pt x="7645" y="8460"/>
                  <a:pt x="7625" y="8459"/>
                  <a:pt x="7606" y="8459"/>
                </a:cubicBezTo>
                <a:cubicBezTo>
                  <a:pt x="7317" y="8459"/>
                  <a:pt x="7085" y="8699"/>
                  <a:pt x="7123" y="8996"/>
                </a:cubicBezTo>
                <a:cubicBezTo>
                  <a:pt x="7142" y="9136"/>
                  <a:pt x="7193" y="9284"/>
                  <a:pt x="7271" y="9403"/>
                </a:cubicBezTo>
                <a:cubicBezTo>
                  <a:pt x="7421" y="9630"/>
                  <a:pt x="7597" y="9841"/>
                  <a:pt x="7769" y="10053"/>
                </a:cubicBezTo>
                <a:cubicBezTo>
                  <a:pt x="7865" y="10171"/>
                  <a:pt x="7977" y="10276"/>
                  <a:pt x="8080" y="10391"/>
                </a:cubicBezTo>
                <a:cubicBezTo>
                  <a:pt x="8442" y="10790"/>
                  <a:pt x="8687" y="11252"/>
                  <a:pt x="8796" y="11784"/>
                </a:cubicBezTo>
                <a:cubicBezTo>
                  <a:pt x="8871" y="12152"/>
                  <a:pt x="8907" y="12525"/>
                  <a:pt x="8899" y="12902"/>
                </a:cubicBezTo>
                <a:cubicBezTo>
                  <a:pt x="8893" y="13321"/>
                  <a:pt x="8669" y="13604"/>
                  <a:pt x="8326" y="13807"/>
                </a:cubicBezTo>
                <a:cubicBezTo>
                  <a:pt x="8254" y="13850"/>
                  <a:pt x="8178" y="13869"/>
                  <a:pt x="8099" y="13869"/>
                </a:cubicBezTo>
                <a:cubicBezTo>
                  <a:pt x="8052" y="13869"/>
                  <a:pt x="8003" y="13862"/>
                  <a:pt x="7955" y="13850"/>
                </a:cubicBezTo>
                <a:cubicBezTo>
                  <a:pt x="7721" y="13785"/>
                  <a:pt x="7526" y="13661"/>
                  <a:pt x="7361" y="13484"/>
                </a:cubicBezTo>
                <a:cubicBezTo>
                  <a:pt x="7128" y="13235"/>
                  <a:pt x="6955" y="12946"/>
                  <a:pt x="6810" y="12640"/>
                </a:cubicBezTo>
                <a:cubicBezTo>
                  <a:pt x="6493" y="11970"/>
                  <a:pt x="6254" y="11273"/>
                  <a:pt x="6058" y="10559"/>
                </a:cubicBezTo>
                <a:cubicBezTo>
                  <a:pt x="5989" y="10305"/>
                  <a:pt x="5961" y="10048"/>
                  <a:pt x="5993" y="9784"/>
                </a:cubicBezTo>
                <a:cubicBezTo>
                  <a:pt x="6025" y="9514"/>
                  <a:pt x="6032" y="9237"/>
                  <a:pt x="6083" y="8971"/>
                </a:cubicBezTo>
                <a:cubicBezTo>
                  <a:pt x="6144" y="8659"/>
                  <a:pt x="6301" y="8389"/>
                  <a:pt x="6548" y="8179"/>
                </a:cubicBezTo>
                <a:cubicBezTo>
                  <a:pt x="6674" y="8072"/>
                  <a:pt x="6800" y="7965"/>
                  <a:pt x="6917" y="7847"/>
                </a:cubicBezTo>
                <a:cubicBezTo>
                  <a:pt x="7204" y="7557"/>
                  <a:pt x="7170" y="7084"/>
                  <a:pt x="6855" y="6837"/>
                </a:cubicBezTo>
                <a:cubicBezTo>
                  <a:pt x="6766" y="6767"/>
                  <a:pt x="6674" y="6741"/>
                  <a:pt x="6576" y="6741"/>
                </a:cubicBezTo>
                <a:cubicBezTo>
                  <a:pt x="6499" y="6741"/>
                  <a:pt x="6418" y="6757"/>
                  <a:pt x="6333" y="6781"/>
                </a:cubicBezTo>
                <a:cubicBezTo>
                  <a:pt x="6297" y="6679"/>
                  <a:pt x="6263" y="6578"/>
                  <a:pt x="6224" y="6479"/>
                </a:cubicBezTo>
                <a:cubicBezTo>
                  <a:pt x="6112" y="6195"/>
                  <a:pt x="6006" y="5908"/>
                  <a:pt x="5882" y="5629"/>
                </a:cubicBezTo>
                <a:cubicBezTo>
                  <a:pt x="5750" y="5330"/>
                  <a:pt x="5708" y="5020"/>
                  <a:pt x="5708" y="4699"/>
                </a:cubicBezTo>
                <a:cubicBezTo>
                  <a:pt x="5707" y="3987"/>
                  <a:pt x="5712" y="3274"/>
                  <a:pt x="5694" y="2562"/>
                </a:cubicBezTo>
                <a:cubicBezTo>
                  <a:pt x="5679" y="2003"/>
                  <a:pt x="5540" y="1466"/>
                  <a:pt x="5322" y="953"/>
                </a:cubicBezTo>
                <a:cubicBezTo>
                  <a:pt x="5245" y="773"/>
                  <a:pt x="5141" y="603"/>
                  <a:pt x="5044" y="431"/>
                </a:cubicBezTo>
                <a:cubicBezTo>
                  <a:pt x="5007" y="365"/>
                  <a:pt x="4957" y="304"/>
                  <a:pt x="4902" y="251"/>
                </a:cubicBezTo>
                <a:cubicBezTo>
                  <a:pt x="4775" y="121"/>
                  <a:pt x="4637" y="1"/>
                  <a:pt x="44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98"/>
        <p:cNvGrpSpPr/>
        <p:nvPr/>
      </p:nvGrpSpPr>
      <p:grpSpPr>
        <a:xfrm>
          <a:off x="0" y="0"/>
          <a:ext cx="0" cy="0"/>
          <a:chOff x="0" y="0"/>
          <a:chExt cx="0" cy="0"/>
        </a:xfrm>
      </p:grpSpPr>
      <p:sp>
        <p:nvSpPr>
          <p:cNvPr id="299" name="Google Shape;299;p8"/>
          <p:cNvSpPr/>
          <p:nvPr/>
        </p:nvSpPr>
        <p:spPr>
          <a:xfrm>
            <a:off x="7658027" y="2278565"/>
            <a:ext cx="558064" cy="377024"/>
          </a:xfrm>
          <a:custGeom>
            <a:avLst/>
            <a:gdLst/>
            <a:ahLst/>
            <a:cxnLst/>
            <a:rect l="l" t="t" r="r" b="b"/>
            <a:pathLst>
              <a:path w="59117" h="39939" extrusionOk="0">
                <a:moveTo>
                  <a:pt x="7332" y="0"/>
                </a:moveTo>
                <a:cubicBezTo>
                  <a:pt x="6378" y="0"/>
                  <a:pt x="5448" y="176"/>
                  <a:pt x="4647" y="594"/>
                </a:cubicBezTo>
                <a:cubicBezTo>
                  <a:pt x="2922" y="1493"/>
                  <a:pt x="0" y="3708"/>
                  <a:pt x="0" y="3708"/>
                </a:cubicBezTo>
                <a:cubicBezTo>
                  <a:pt x="0" y="3708"/>
                  <a:pt x="0" y="5165"/>
                  <a:pt x="825" y="5540"/>
                </a:cubicBezTo>
                <a:cubicBezTo>
                  <a:pt x="1648" y="5914"/>
                  <a:pt x="3597" y="9362"/>
                  <a:pt x="7195" y="10037"/>
                </a:cubicBezTo>
                <a:cubicBezTo>
                  <a:pt x="10790" y="10712"/>
                  <a:pt x="12738" y="10786"/>
                  <a:pt x="12738" y="10786"/>
                </a:cubicBezTo>
                <a:lnTo>
                  <a:pt x="14386" y="12285"/>
                </a:lnTo>
                <a:lnTo>
                  <a:pt x="13713" y="15506"/>
                </a:lnTo>
                <a:cubicBezTo>
                  <a:pt x="13713" y="15506"/>
                  <a:pt x="13547" y="15494"/>
                  <a:pt x="13271" y="15494"/>
                </a:cubicBezTo>
                <a:cubicBezTo>
                  <a:pt x="12128" y="15494"/>
                  <a:pt x="9089" y="15689"/>
                  <a:pt x="7942" y="17680"/>
                </a:cubicBezTo>
                <a:cubicBezTo>
                  <a:pt x="6519" y="20152"/>
                  <a:pt x="4872" y="25622"/>
                  <a:pt x="6369" y="26672"/>
                </a:cubicBezTo>
                <a:cubicBezTo>
                  <a:pt x="6535" y="26788"/>
                  <a:pt x="6709" y="26840"/>
                  <a:pt x="6887" y="26840"/>
                </a:cubicBezTo>
                <a:cubicBezTo>
                  <a:pt x="8308" y="26840"/>
                  <a:pt x="9966" y="23525"/>
                  <a:pt x="9966" y="23525"/>
                </a:cubicBezTo>
                <a:lnTo>
                  <a:pt x="14461" y="23974"/>
                </a:lnTo>
                <a:cubicBezTo>
                  <a:pt x="14461" y="23974"/>
                  <a:pt x="19540" y="39939"/>
                  <a:pt x="31366" y="39939"/>
                </a:cubicBezTo>
                <a:cubicBezTo>
                  <a:pt x="31475" y="39939"/>
                  <a:pt x="31585" y="39937"/>
                  <a:pt x="31695" y="39935"/>
                </a:cubicBezTo>
                <a:cubicBezTo>
                  <a:pt x="31695" y="39935"/>
                  <a:pt x="33193" y="39485"/>
                  <a:pt x="32744" y="38810"/>
                </a:cubicBezTo>
                <a:cubicBezTo>
                  <a:pt x="32297" y="38136"/>
                  <a:pt x="27124" y="31916"/>
                  <a:pt x="27350" y="26447"/>
                </a:cubicBezTo>
                <a:lnTo>
                  <a:pt x="27350" y="26447"/>
                </a:lnTo>
                <a:cubicBezTo>
                  <a:pt x="27351" y="26447"/>
                  <a:pt x="32677" y="29006"/>
                  <a:pt x="36618" y="29006"/>
                </a:cubicBezTo>
                <a:cubicBezTo>
                  <a:pt x="36778" y="29006"/>
                  <a:pt x="36935" y="29002"/>
                  <a:pt x="37090" y="28993"/>
                </a:cubicBezTo>
                <a:lnTo>
                  <a:pt x="37090" y="27644"/>
                </a:lnTo>
                <a:lnTo>
                  <a:pt x="40612" y="27944"/>
                </a:lnTo>
                <a:cubicBezTo>
                  <a:pt x="40612" y="27944"/>
                  <a:pt x="42334" y="31691"/>
                  <a:pt x="47429" y="32065"/>
                </a:cubicBezTo>
                <a:cubicBezTo>
                  <a:pt x="47429" y="32065"/>
                  <a:pt x="52376" y="35287"/>
                  <a:pt x="55299" y="35287"/>
                </a:cubicBezTo>
                <a:cubicBezTo>
                  <a:pt x="55299" y="35287"/>
                  <a:pt x="56649" y="30790"/>
                  <a:pt x="55299" y="29292"/>
                </a:cubicBezTo>
                <a:lnTo>
                  <a:pt x="55299" y="29292"/>
                </a:lnTo>
                <a:cubicBezTo>
                  <a:pt x="55299" y="29292"/>
                  <a:pt x="57474" y="29642"/>
                  <a:pt x="58496" y="29642"/>
                </a:cubicBezTo>
                <a:cubicBezTo>
                  <a:pt x="58893" y="29642"/>
                  <a:pt x="59117" y="29589"/>
                  <a:pt x="58970" y="29442"/>
                </a:cubicBezTo>
                <a:cubicBezTo>
                  <a:pt x="58444" y="28917"/>
                  <a:pt x="58444" y="27869"/>
                  <a:pt x="56946" y="27269"/>
                </a:cubicBezTo>
                <a:cubicBezTo>
                  <a:pt x="56946" y="27269"/>
                  <a:pt x="58744" y="26670"/>
                  <a:pt x="58519" y="25470"/>
                </a:cubicBezTo>
                <a:cubicBezTo>
                  <a:pt x="58294" y="24271"/>
                  <a:pt x="51777" y="22474"/>
                  <a:pt x="51777" y="22474"/>
                </a:cubicBezTo>
                <a:lnTo>
                  <a:pt x="53801" y="21426"/>
                </a:lnTo>
                <a:cubicBezTo>
                  <a:pt x="53801" y="21426"/>
                  <a:pt x="42947" y="5681"/>
                  <a:pt x="26335" y="5681"/>
                </a:cubicBezTo>
                <a:cubicBezTo>
                  <a:pt x="23329" y="5681"/>
                  <a:pt x="20136" y="6196"/>
                  <a:pt x="16784" y="7413"/>
                </a:cubicBezTo>
                <a:cubicBezTo>
                  <a:pt x="16784" y="7413"/>
                  <a:pt x="12439" y="1268"/>
                  <a:pt x="10564" y="594"/>
                </a:cubicBezTo>
                <a:cubicBezTo>
                  <a:pt x="9562" y="233"/>
                  <a:pt x="8431" y="0"/>
                  <a:pt x="7332"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0" name="Google Shape;300;p8"/>
          <p:cNvGrpSpPr/>
          <p:nvPr/>
        </p:nvGrpSpPr>
        <p:grpSpPr>
          <a:xfrm flipH="1">
            <a:off x="4895663" y="-903692"/>
            <a:ext cx="6082779" cy="6241289"/>
            <a:chOff x="1708618" y="1681607"/>
            <a:chExt cx="887310" cy="910406"/>
          </a:xfrm>
        </p:grpSpPr>
        <p:sp>
          <p:nvSpPr>
            <p:cNvPr id="301" name="Google Shape;301;p8"/>
            <p:cNvSpPr/>
            <p:nvPr/>
          </p:nvSpPr>
          <p:spPr>
            <a:xfrm>
              <a:off x="1708618" y="1681607"/>
              <a:ext cx="646679" cy="894835"/>
            </a:xfrm>
            <a:custGeom>
              <a:avLst/>
              <a:gdLst/>
              <a:ahLst/>
              <a:cxnLst/>
              <a:rect l="l" t="t" r="r" b="b"/>
              <a:pathLst>
                <a:path w="19852" h="27470" extrusionOk="0">
                  <a:moveTo>
                    <a:pt x="17904" y="0"/>
                  </a:moveTo>
                  <a:lnTo>
                    <a:pt x="0" y="25659"/>
                  </a:lnTo>
                  <a:cubicBezTo>
                    <a:pt x="0" y="25659"/>
                    <a:pt x="1884" y="27469"/>
                    <a:pt x="5831" y="27469"/>
                  </a:cubicBezTo>
                  <a:cubicBezTo>
                    <a:pt x="6817" y="27469"/>
                    <a:pt x="7932" y="27356"/>
                    <a:pt x="9179" y="27074"/>
                  </a:cubicBezTo>
                  <a:cubicBezTo>
                    <a:pt x="9063" y="27045"/>
                    <a:pt x="19851" y="0"/>
                    <a:pt x="1985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8"/>
            <p:cNvSpPr/>
            <p:nvPr/>
          </p:nvSpPr>
          <p:spPr>
            <a:xfrm>
              <a:off x="2022706" y="1681607"/>
              <a:ext cx="402301" cy="907018"/>
            </a:xfrm>
            <a:custGeom>
              <a:avLst/>
              <a:gdLst/>
              <a:ahLst/>
              <a:cxnLst/>
              <a:rect l="l" t="t" r="r" b="b"/>
              <a:pathLst>
                <a:path w="12350" h="27844" extrusionOk="0">
                  <a:moveTo>
                    <a:pt x="11493" y="0"/>
                  </a:moveTo>
                  <a:lnTo>
                    <a:pt x="1090" y="26892"/>
                  </a:lnTo>
                  <a:cubicBezTo>
                    <a:pt x="1090" y="26892"/>
                    <a:pt x="0" y="27844"/>
                    <a:pt x="1733" y="27844"/>
                  </a:cubicBezTo>
                  <a:cubicBezTo>
                    <a:pt x="2402" y="27844"/>
                    <a:pt x="3493" y="27702"/>
                    <a:pt x="5231" y="27308"/>
                  </a:cubicBezTo>
                  <a:cubicBezTo>
                    <a:pt x="5117" y="27279"/>
                    <a:pt x="12349" y="0"/>
                    <a:pt x="1234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8"/>
            <p:cNvSpPr/>
            <p:nvPr/>
          </p:nvSpPr>
          <p:spPr>
            <a:xfrm>
              <a:off x="2288486" y="1681607"/>
              <a:ext cx="307443" cy="910406"/>
            </a:xfrm>
            <a:custGeom>
              <a:avLst/>
              <a:gdLst/>
              <a:ahLst/>
              <a:cxnLst/>
              <a:rect l="l" t="t" r="r" b="b"/>
              <a:pathLst>
                <a:path w="9438" h="27948" extrusionOk="0">
                  <a:moveTo>
                    <a:pt x="5573" y="0"/>
                  </a:moveTo>
                  <a:lnTo>
                    <a:pt x="0" y="27394"/>
                  </a:lnTo>
                  <a:cubicBezTo>
                    <a:pt x="0" y="27394"/>
                    <a:pt x="1351" y="27948"/>
                    <a:pt x="4008" y="27948"/>
                  </a:cubicBezTo>
                  <a:cubicBezTo>
                    <a:pt x="5440" y="27948"/>
                    <a:pt x="7252" y="27787"/>
                    <a:pt x="9437" y="27292"/>
                  </a:cubicBezTo>
                  <a:cubicBezTo>
                    <a:pt x="9322" y="27263"/>
                    <a:pt x="7521" y="0"/>
                    <a:pt x="752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4" name="Google Shape;304;p8"/>
          <p:cNvSpPr/>
          <p:nvPr/>
        </p:nvSpPr>
        <p:spPr>
          <a:xfrm>
            <a:off x="5239350" y="4604000"/>
            <a:ext cx="451375" cy="658375"/>
          </a:xfrm>
          <a:custGeom>
            <a:avLst/>
            <a:gdLst/>
            <a:ahLst/>
            <a:cxnLst/>
            <a:rect l="l" t="t" r="r" b="b"/>
            <a:pathLst>
              <a:path w="18055" h="26335" extrusionOk="0">
                <a:moveTo>
                  <a:pt x="9533" y="0"/>
                </a:moveTo>
                <a:cubicBezTo>
                  <a:pt x="9520" y="0"/>
                  <a:pt x="9507" y="1"/>
                  <a:pt x="9494" y="3"/>
                </a:cubicBezTo>
                <a:cubicBezTo>
                  <a:pt x="9372" y="20"/>
                  <a:pt x="9274" y="113"/>
                  <a:pt x="9196" y="207"/>
                </a:cubicBezTo>
                <a:cubicBezTo>
                  <a:pt x="8362" y="1231"/>
                  <a:pt x="8768" y="2729"/>
                  <a:pt x="9021" y="4027"/>
                </a:cubicBezTo>
                <a:cubicBezTo>
                  <a:pt x="9623" y="7126"/>
                  <a:pt x="9101" y="10514"/>
                  <a:pt x="10562" y="13313"/>
                </a:cubicBezTo>
                <a:cubicBezTo>
                  <a:pt x="9962" y="13181"/>
                  <a:pt x="9360" y="13072"/>
                  <a:pt x="8751" y="12983"/>
                </a:cubicBezTo>
                <a:cubicBezTo>
                  <a:pt x="8681" y="12973"/>
                  <a:pt x="8605" y="12966"/>
                  <a:pt x="8530" y="12966"/>
                </a:cubicBezTo>
                <a:cubicBezTo>
                  <a:pt x="8333" y="12966"/>
                  <a:pt x="8142" y="13015"/>
                  <a:pt x="8064" y="13183"/>
                </a:cubicBezTo>
                <a:cubicBezTo>
                  <a:pt x="7942" y="13450"/>
                  <a:pt x="8253" y="13728"/>
                  <a:pt x="8544" y="13761"/>
                </a:cubicBezTo>
                <a:cubicBezTo>
                  <a:pt x="8591" y="13767"/>
                  <a:pt x="8639" y="13769"/>
                  <a:pt x="8688" y="13769"/>
                </a:cubicBezTo>
                <a:cubicBezTo>
                  <a:pt x="8847" y="13769"/>
                  <a:pt x="9009" y="13745"/>
                  <a:pt x="9168" y="13745"/>
                </a:cubicBezTo>
                <a:cubicBezTo>
                  <a:pt x="9252" y="13745"/>
                  <a:pt x="9335" y="13752"/>
                  <a:pt x="9417" y="13773"/>
                </a:cubicBezTo>
                <a:cubicBezTo>
                  <a:pt x="10084" y="13940"/>
                  <a:pt x="10211" y="14806"/>
                  <a:pt x="10344" y="15482"/>
                </a:cubicBezTo>
                <a:cubicBezTo>
                  <a:pt x="10604" y="16788"/>
                  <a:pt x="11413" y="17976"/>
                  <a:pt x="12532" y="18696"/>
                </a:cubicBezTo>
                <a:cubicBezTo>
                  <a:pt x="12497" y="19134"/>
                  <a:pt x="11893" y="19359"/>
                  <a:pt x="11374" y="19359"/>
                </a:cubicBezTo>
                <a:cubicBezTo>
                  <a:pt x="11230" y="19359"/>
                  <a:pt x="11092" y="19341"/>
                  <a:pt x="10975" y="19306"/>
                </a:cubicBezTo>
                <a:cubicBezTo>
                  <a:pt x="10437" y="19144"/>
                  <a:pt x="10051" y="18685"/>
                  <a:pt x="9698" y="18250"/>
                </a:cubicBezTo>
                <a:cubicBezTo>
                  <a:pt x="9411" y="17896"/>
                  <a:pt x="9123" y="17542"/>
                  <a:pt x="8838" y="17188"/>
                </a:cubicBezTo>
                <a:cubicBezTo>
                  <a:pt x="8688" y="17004"/>
                  <a:pt x="8533" y="16815"/>
                  <a:pt x="8323" y="16703"/>
                </a:cubicBezTo>
                <a:cubicBezTo>
                  <a:pt x="8134" y="16603"/>
                  <a:pt x="7918" y="16574"/>
                  <a:pt x="7707" y="16553"/>
                </a:cubicBezTo>
                <a:cubicBezTo>
                  <a:pt x="6964" y="16477"/>
                  <a:pt x="6187" y="16458"/>
                  <a:pt x="5532" y="16100"/>
                </a:cubicBezTo>
                <a:cubicBezTo>
                  <a:pt x="4877" y="15744"/>
                  <a:pt x="4405" y="14909"/>
                  <a:pt x="4738" y="14241"/>
                </a:cubicBezTo>
                <a:cubicBezTo>
                  <a:pt x="4910" y="13897"/>
                  <a:pt x="5249" y="13675"/>
                  <a:pt x="5545" y="13430"/>
                </a:cubicBezTo>
                <a:cubicBezTo>
                  <a:pt x="6393" y="12724"/>
                  <a:pt x="6963" y="11671"/>
                  <a:pt x="7019" y="10570"/>
                </a:cubicBezTo>
                <a:cubicBezTo>
                  <a:pt x="7074" y="9468"/>
                  <a:pt x="6590" y="8336"/>
                  <a:pt x="5709" y="7673"/>
                </a:cubicBezTo>
                <a:cubicBezTo>
                  <a:pt x="5602" y="8760"/>
                  <a:pt x="5493" y="9848"/>
                  <a:pt x="5387" y="10933"/>
                </a:cubicBezTo>
                <a:cubicBezTo>
                  <a:pt x="5372" y="11078"/>
                  <a:pt x="5348" y="11242"/>
                  <a:pt x="5227" y="11324"/>
                </a:cubicBezTo>
                <a:cubicBezTo>
                  <a:pt x="5182" y="11354"/>
                  <a:pt x="5136" y="11368"/>
                  <a:pt x="5091" y="11368"/>
                </a:cubicBezTo>
                <a:cubicBezTo>
                  <a:pt x="4883" y="11368"/>
                  <a:pt x="4685" y="11085"/>
                  <a:pt x="4627" y="10843"/>
                </a:cubicBezTo>
                <a:cubicBezTo>
                  <a:pt x="4281" y="9401"/>
                  <a:pt x="4714" y="7905"/>
                  <a:pt x="5008" y="6452"/>
                </a:cubicBezTo>
                <a:cubicBezTo>
                  <a:pt x="5303" y="4999"/>
                  <a:pt x="5420" y="3363"/>
                  <a:pt x="4562" y="2153"/>
                </a:cubicBezTo>
                <a:cubicBezTo>
                  <a:pt x="4445" y="1988"/>
                  <a:pt x="4236" y="1829"/>
                  <a:pt x="4055" y="1829"/>
                </a:cubicBezTo>
                <a:cubicBezTo>
                  <a:pt x="3984" y="1829"/>
                  <a:pt x="3917" y="1854"/>
                  <a:pt x="3862" y="1912"/>
                </a:cubicBezTo>
                <a:cubicBezTo>
                  <a:pt x="3810" y="1968"/>
                  <a:pt x="3784" y="2042"/>
                  <a:pt x="3767" y="2117"/>
                </a:cubicBezTo>
                <a:cubicBezTo>
                  <a:pt x="3633" y="2696"/>
                  <a:pt x="3926" y="3285"/>
                  <a:pt x="3945" y="3881"/>
                </a:cubicBezTo>
                <a:cubicBezTo>
                  <a:pt x="3962" y="4382"/>
                  <a:pt x="3569" y="4961"/>
                  <a:pt x="3133" y="4961"/>
                </a:cubicBezTo>
                <a:cubicBezTo>
                  <a:pt x="3051" y="4961"/>
                  <a:pt x="2967" y="4941"/>
                  <a:pt x="2884" y="4895"/>
                </a:cubicBezTo>
                <a:cubicBezTo>
                  <a:pt x="2673" y="4778"/>
                  <a:pt x="2559" y="4533"/>
                  <a:pt x="2353" y="4405"/>
                </a:cubicBezTo>
                <a:cubicBezTo>
                  <a:pt x="2264" y="4350"/>
                  <a:pt x="2161" y="4323"/>
                  <a:pt x="2056" y="4323"/>
                </a:cubicBezTo>
                <a:cubicBezTo>
                  <a:pt x="1851" y="4323"/>
                  <a:pt x="1642" y="4425"/>
                  <a:pt x="1536" y="4603"/>
                </a:cubicBezTo>
                <a:cubicBezTo>
                  <a:pt x="1377" y="4870"/>
                  <a:pt x="1479" y="5260"/>
                  <a:pt x="1751" y="5415"/>
                </a:cubicBezTo>
                <a:cubicBezTo>
                  <a:pt x="2007" y="5563"/>
                  <a:pt x="2334" y="5499"/>
                  <a:pt x="2616" y="5589"/>
                </a:cubicBezTo>
                <a:cubicBezTo>
                  <a:pt x="3045" y="5726"/>
                  <a:pt x="3288" y="6198"/>
                  <a:pt x="3321" y="6646"/>
                </a:cubicBezTo>
                <a:cubicBezTo>
                  <a:pt x="3355" y="7095"/>
                  <a:pt x="3227" y="7537"/>
                  <a:pt x="3149" y="7980"/>
                </a:cubicBezTo>
                <a:cubicBezTo>
                  <a:pt x="3000" y="8818"/>
                  <a:pt x="3028" y="9684"/>
                  <a:pt x="3229" y="10511"/>
                </a:cubicBezTo>
                <a:cubicBezTo>
                  <a:pt x="3329" y="10920"/>
                  <a:pt x="3449" y="11413"/>
                  <a:pt x="3150" y="11709"/>
                </a:cubicBezTo>
                <a:cubicBezTo>
                  <a:pt x="3017" y="11842"/>
                  <a:pt x="2850" y="11889"/>
                  <a:pt x="2670" y="11889"/>
                </a:cubicBezTo>
                <a:cubicBezTo>
                  <a:pt x="2372" y="11889"/>
                  <a:pt x="2035" y="11762"/>
                  <a:pt x="1737" y="11677"/>
                </a:cubicBezTo>
                <a:cubicBezTo>
                  <a:pt x="1652" y="11653"/>
                  <a:pt x="1558" y="11641"/>
                  <a:pt x="1463" y="11641"/>
                </a:cubicBezTo>
                <a:cubicBezTo>
                  <a:pt x="1026" y="11641"/>
                  <a:pt x="556" y="11886"/>
                  <a:pt x="686" y="12273"/>
                </a:cubicBezTo>
                <a:cubicBezTo>
                  <a:pt x="770" y="12524"/>
                  <a:pt x="1065" y="12619"/>
                  <a:pt x="1298" y="12748"/>
                </a:cubicBezTo>
                <a:cubicBezTo>
                  <a:pt x="2724" y="13541"/>
                  <a:pt x="2178" y="16110"/>
                  <a:pt x="3611" y="16891"/>
                </a:cubicBezTo>
                <a:cubicBezTo>
                  <a:pt x="3868" y="17030"/>
                  <a:pt x="4167" y="17093"/>
                  <a:pt x="4406" y="17263"/>
                </a:cubicBezTo>
                <a:cubicBezTo>
                  <a:pt x="4644" y="17434"/>
                  <a:pt x="4803" y="17785"/>
                  <a:pt x="4631" y="18023"/>
                </a:cubicBezTo>
                <a:cubicBezTo>
                  <a:pt x="4533" y="18157"/>
                  <a:pt x="4365" y="18213"/>
                  <a:pt x="4201" y="18247"/>
                </a:cubicBezTo>
                <a:cubicBezTo>
                  <a:pt x="4008" y="18289"/>
                  <a:pt x="3811" y="18309"/>
                  <a:pt x="3613" y="18309"/>
                </a:cubicBezTo>
                <a:cubicBezTo>
                  <a:pt x="2980" y="18309"/>
                  <a:pt x="2345" y="18100"/>
                  <a:pt x="1843" y="17713"/>
                </a:cubicBezTo>
                <a:cubicBezTo>
                  <a:pt x="1485" y="17437"/>
                  <a:pt x="1057" y="17059"/>
                  <a:pt x="657" y="17059"/>
                </a:cubicBezTo>
                <a:cubicBezTo>
                  <a:pt x="544" y="17059"/>
                  <a:pt x="434" y="17089"/>
                  <a:pt x="328" y="17160"/>
                </a:cubicBezTo>
                <a:cubicBezTo>
                  <a:pt x="25" y="17368"/>
                  <a:pt x="0" y="17831"/>
                  <a:pt x="178" y="18153"/>
                </a:cubicBezTo>
                <a:cubicBezTo>
                  <a:pt x="355" y="18474"/>
                  <a:pt x="676" y="18687"/>
                  <a:pt x="985" y="18886"/>
                </a:cubicBezTo>
                <a:cubicBezTo>
                  <a:pt x="1710" y="19357"/>
                  <a:pt x="2527" y="19843"/>
                  <a:pt x="3363" y="19843"/>
                </a:cubicBezTo>
                <a:cubicBezTo>
                  <a:pt x="3520" y="19843"/>
                  <a:pt x="3678" y="19826"/>
                  <a:pt x="3835" y="19789"/>
                </a:cubicBezTo>
                <a:cubicBezTo>
                  <a:pt x="4850" y="19547"/>
                  <a:pt x="5651" y="18496"/>
                  <a:pt x="6649" y="18496"/>
                </a:cubicBezTo>
                <a:cubicBezTo>
                  <a:pt x="6723" y="18496"/>
                  <a:pt x="6798" y="18502"/>
                  <a:pt x="6874" y="18514"/>
                </a:cubicBezTo>
                <a:cubicBezTo>
                  <a:pt x="7589" y="18630"/>
                  <a:pt x="8112" y="19401"/>
                  <a:pt x="7997" y="20116"/>
                </a:cubicBezTo>
                <a:cubicBezTo>
                  <a:pt x="7881" y="20831"/>
                  <a:pt x="7185" y="21389"/>
                  <a:pt x="6460" y="21389"/>
                </a:cubicBezTo>
                <a:cubicBezTo>
                  <a:pt x="5933" y="21389"/>
                  <a:pt x="5434" y="21136"/>
                  <a:pt x="4909" y="21115"/>
                </a:cubicBezTo>
                <a:cubicBezTo>
                  <a:pt x="4895" y="21115"/>
                  <a:pt x="4881" y="21114"/>
                  <a:pt x="4868" y="21114"/>
                </a:cubicBezTo>
                <a:cubicBezTo>
                  <a:pt x="4350" y="21114"/>
                  <a:pt x="3759" y="21500"/>
                  <a:pt x="3866" y="22003"/>
                </a:cubicBezTo>
                <a:cubicBezTo>
                  <a:pt x="3912" y="22215"/>
                  <a:pt x="4074" y="22386"/>
                  <a:pt x="4255" y="22507"/>
                </a:cubicBezTo>
                <a:cubicBezTo>
                  <a:pt x="4559" y="22708"/>
                  <a:pt x="4902" y="22789"/>
                  <a:pt x="5258" y="22789"/>
                </a:cubicBezTo>
                <a:cubicBezTo>
                  <a:pt x="5866" y="22789"/>
                  <a:pt x="6514" y="22555"/>
                  <a:pt x="7079" y="22292"/>
                </a:cubicBezTo>
                <a:cubicBezTo>
                  <a:pt x="7782" y="21962"/>
                  <a:pt x="8544" y="21587"/>
                  <a:pt x="9296" y="21587"/>
                </a:cubicBezTo>
                <a:cubicBezTo>
                  <a:pt x="9499" y="21587"/>
                  <a:pt x="9702" y="21614"/>
                  <a:pt x="9903" y="21678"/>
                </a:cubicBezTo>
                <a:cubicBezTo>
                  <a:pt x="10159" y="21759"/>
                  <a:pt x="10414" y="21920"/>
                  <a:pt x="10490" y="22176"/>
                </a:cubicBezTo>
                <a:cubicBezTo>
                  <a:pt x="10587" y="22504"/>
                  <a:pt x="10362" y="22827"/>
                  <a:pt x="10177" y="23113"/>
                </a:cubicBezTo>
                <a:cubicBezTo>
                  <a:pt x="9687" y="23865"/>
                  <a:pt x="9398" y="24746"/>
                  <a:pt x="9346" y="25643"/>
                </a:cubicBezTo>
                <a:cubicBezTo>
                  <a:pt x="9338" y="25788"/>
                  <a:pt x="9338" y="25940"/>
                  <a:pt x="9406" y="26070"/>
                </a:cubicBezTo>
                <a:cubicBezTo>
                  <a:pt x="9510" y="26265"/>
                  <a:pt x="9718" y="26334"/>
                  <a:pt x="9945" y="26334"/>
                </a:cubicBezTo>
                <a:cubicBezTo>
                  <a:pt x="10115" y="26334"/>
                  <a:pt x="10295" y="26296"/>
                  <a:pt x="10451" y="26242"/>
                </a:cubicBezTo>
                <a:cubicBezTo>
                  <a:pt x="11230" y="25975"/>
                  <a:pt x="12015" y="25552"/>
                  <a:pt x="12816" y="25552"/>
                </a:cubicBezTo>
                <a:cubicBezTo>
                  <a:pt x="12956" y="25552"/>
                  <a:pt x="13096" y="25565"/>
                  <a:pt x="13237" y="25594"/>
                </a:cubicBezTo>
                <a:cubicBezTo>
                  <a:pt x="13690" y="25685"/>
                  <a:pt x="14094" y="25938"/>
                  <a:pt x="14541" y="26049"/>
                </a:cubicBezTo>
                <a:cubicBezTo>
                  <a:pt x="14659" y="26078"/>
                  <a:pt x="14785" y="26094"/>
                  <a:pt x="14911" y="26094"/>
                </a:cubicBezTo>
                <a:cubicBezTo>
                  <a:pt x="15261" y="26094"/>
                  <a:pt x="15607" y="25971"/>
                  <a:pt x="15770" y="25673"/>
                </a:cubicBezTo>
                <a:lnTo>
                  <a:pt x="18054" y="23418"/>
                </a:lnTo>
                <a:cubicBezTo>
                  <a:pt x="17665" y="22059"/>
                  <a:pt x="16303" y="21224"/>
                  <a:pt x="15592" y="20000"/>
                </a:cubicBezTo>
                <a:cubicBezTo>
                  <a:pt x="15278" y="19459"/>
                  <a:pt x="15098" y="18854"/>
                  <a:pt x="14922" y="18252"/>
                </a:cubicBezTo>
                <a:cubicBezTo>
                  <a:pt x="14466" y="16706"/>
                  <a:pt x="14006" y="15052"/>
                  <a:pt x="14468" y="13507"/>
                </a:cubicBezTo>
                <a:cubicBezTo>
                  <a:pt x="14633" y="12956"/>
                  <a:pt x="14915" y="12419"/>
                  <a:pt x="14906" y="11845"/>
                </a:cubicBezTo>
                <a:cubicBezTo>
                  <a:pt x="14899" y="11310"/>
                  <a:pt x="14496" y="10731"/>
                  <a:pt x="13987" y="10731"/>
                </a:cubicBezTo>
                <a:cubicBezTo>
                  <a:pt x="13946" y="10731"/>
                  <a:pt x="13904" y="10734"/>
                  <a:pt x="13862" y="10742"/>
                </a:cubicBezTo>
                <a:cubicBezTo>
                  <a:pt x="13043" y="12331"/>
                  <a:pt x="12863" y="14240"/>
                  <a:pt x="13372" y="15954"/>
                </a:cubicBezTo>
                <a:cubicBezTo>
                  <a:pt x="13450" y="16215"/>
                  <a:pt x="13542" y="16485"/>
                  <a:pt x="13498" y="16754"/>
                </a:cubicBezTo>
                <a:cubicBezTo>
                  <a:pt x="13457" y="17000"/>
                  <a:pt x="13249" y="17236"/>
                  <a:pt x="13009" y="17236"/>
                </a:cubicBezTo>
                <a:cubicBezTo>
                  <a:pt x="12986" y="17236"/>
                  <a:pt x="12963" y="17234"/>
                  <a:pt x="12939" y="17229"/>
                </a:cubicBezTo>
                <a:cubicBezTo>
                  <a:pt x="12667" y="17175"/>
                  <a:pt x="12545" y="16859"/>
                  <a:pt x="12476" y="16591"/>
                </a:cubicBezTo>
                <a:cubicBezTo>
                  <a:pt x="11885" y="14273"/>
                  <a:pt x="11683" y="11712"/>
                  <a:pt x="12762" y="9577"/>
                </a:cubicBezTo>
                <a:cubicBezTo>
                  <a:pt x="13090" y="8926"/>
                  <a:pt x="13535" y="8314"/>
                  <a:pt x="13659" y="7597"/>
                </a:cubicBezTo>
                <a:cubicBezTo>
                  <a:pt x="13783" y="6880"/>
                  <a:pt x="13425" y="5999"/>
                  <a:pt x="12707" y="5879"/>
                </a:cubicBezTo>
                <a:cubicBezTo>
                  <a:pt x="12012" y="7150"/>
                  <a:pt x="11509" y="8527"/>
                  <a:pt x="11220" y="9948"/>
                </a:cubicBezTo>
                <a:cubicBezTo>
                  <a:pt x="11204" y="9950"/>
                  <a:pt x="11188" y="9951"/>
                  <a:pt x="11172" y="9951"/>
                </a:cubicBezTo>
                <a:cubicBezTo>
                  <a:pt x="10861" y="9951"/>
                  <a:pt x="10722" y="9509"/>
                  <a:pt x="10719" y="9176"/>
                </a:cubicBezTo>
                <a:cubicBezTo>
                  <a:pt x="10704" y="7668"/>
                  <a:pt x="10944" y="6168"/>
                  <a:pt x="10970" y="4661"/>
                </a:cubicBezTo>
                <a:cubicBezTo>
                  <a:pt x="10995" y="3152"/>
                  <a:pt x="10784" y="1584"/>
                  <a:pt x="9959" y="322"/>
                </a:cubicBezTo>
                <a:cubicBezTo>
                  <a:pt x="9858" y="166"/>
                  <a:pt x="9712" y="0"/>
                  <a:pt x="9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8"/>
          <p:cNvSpPr/>
          <p:nvPr/>
        </p:nvSpPr>
        <p:spPr>
          <a:xfrm>
            <a:off x="5767650" y="4604000"/>
            <a:ext cx="558025" cy="733600"/>
          </a:xfrm>
          <a:custGeom>
            <a:avLst/>
            <a:gdLst/>
            <a:ahLst/>
            <a:cxnLst/>
            <a:rect l="l" t="t" r="r" b="b"/>
            <a:pathLst>
              <a:path w="22321" h="29344" extrusionOk="0">
                <a:moveTo>
                  <a:pt x="12833" y="0"/>
                </a:moveTo>
                <a:cubicBezTo>
                  <a:pt x="11825" y="1531"/>
                  <a:pt x="12233" y="3540"/>
                  <a:pt x="12479" y="5359"/>
                </a:cubicBezTo>
                <a:cubicBezTo>
                  <a:pt x="12928" y="8639"/>
                  <a:pt x="12707" y="12005"/>
                  <a:pt x="11846" y="15202"/>
                </a:cubicBezTo>
                <a:cubicBezTo>
                  <a:pt x="11789" y="15413"/>
                  <a:pt x="11730" y="15626"/>
                  <a:pt x="11663" y="15838"/>
                </a:cubicBezTo>
                <a:cubicBezTo>
                  <a:pt x="11513" y="16355"/>
                  <a:pt x="11341" y="16866"/>
                  <a:pt x="11156" y="17371"/>
                </a:cubicBezTo>
                <a:cubicBezTo>
                  <a:pt x="10790" y="16765"/>
                  <a:pt x="10553" y="16117"/>
                  <a:pt x="10415" y="15443"/>
                </a:cubicBezTo>
                <a:cubicBezTo>
                  <a:pt x="10398" y="15361"/>
                  <a:pt x="10380" y="15281"/>
                  <a:pt x="10369" y="15199"/>
                </a:cubicBezTo>
                <a:cubicBezTo>
                  <a:pt x="10044" y="13349"/>
                  <a:pt x="10369" y="11320"/>
                  <a:pt x="10573" y="9407"/>
                </a:cubicBezTo>
                <a:cubicBezTo>
                  <a:pt x="10860" y="6709"/>
                  <a:pt x="10624" y="3511"/>
                  <a:pt x="8377" y="1988"/>
                </a:cubicBezTo>
                <a:lnTo>
                  <a:pt x="8377" y="1988"/>
                </a:lnTo>
                <a:cubicBezTo>
                  <a:pt x="8057" y="3795"/>
                  <a:pt x="8287" y="5698"/>
                  <a:pt x="9027" y="7376"/>
                </a:cubicBezTo>
                <a:cubicBezTo>
                  <a:pt x="8449" y="7457"/>
                  <a:pt x="7843" y="7549"/>
                  <a:pt x="7389" y="7915"/>
                </a:cubicBezTo>
                <a:cubicBezTo>
                  <a:pt x="6935" y="8278"/>
                  <a:pt x="6724" y="9013"/>
                  <a:pt x="7107" y="9452"/>
                </a:cubicBezTo>
                <a:cubicBezTo>
                  <a:pt x="7473" y="9869"/>
                  <a:pt x="8182" y="9843"/>
                  <a:pt x="8531" y="10273"/>
                </a:cubicBezTo>
                <a:cubicBezTo>
                  <a:pt x="8910" y="10744"/>
                  <a:pt x="8643" y="11428"/>
                  <a:pt x="8481" y="12010"/>
                </a:cubicBezTo>
                <a:cubicBezTo>
                  <a:pt x="8251" y="12829"/>
                  <a:pt x="8271" y="13652"/>
                  <a:pt x="8445" y="14464"/>
                </a:cubicBezTo>
                <a:cubicBezTo>
                  <a:pt x="8533" y="14877"/>
                  <a:pt x="8661" y="15283"/>
                  <a:pt x="8817" y="15688"/>
                </a:cubicBezTo>
                <a:cubicBezTo>
                  <a:pt x="9238" y="16786"/>
                  <a:pt x="9866" y="17852"/>
                  <a:pt x="10470" y="18851"/>
                </a:cubicBezTo>
                <a:cubicBezTo>
                  <a:pt x="10991" y="19713"/>
                  <a:pt x="11503" y="20651"/>
                  <a:pt x="11864" y="21613"/>
                </a:cubicBezTo>
                <a:cubicBezTo>
                  <a:pt x="12379" y="22987"/>
                  <a:pt x="12573" y="24410"/>
                  <a:pt x="12016" y="25739"/>
                </a:cubicBezTo>
                <a:cubicBezTo>
                  <a:pt x="11900" y="25765"/>
                  <a:pt x="11786" y="25778"/>
                  <a:pt x="11672" y="25778"/>
                </a:cubicBezTo>
                <a:cubicBezTo>
                  <a:pt x="10688" y="25778"/>
                  <a:pt x="9827" y="24826"/>
                  <a:pt x="9511" y="23842"/>
                </a:cubicBezTo>
                <a:cubicBezTo>
                  <a:pt x="9343" y="23308"/>
                  <a:pt x="9265" y="22747"/>
                  <a:pt x="9192" y="22189"/>
                </a:cubicBezTo>
                <a:cubicBezTo>
                  <a:pt x="9115" y="21599"/>
                  <a:pt x="9036" y="21012"/>
                  <a:pt x="8844" y="20452"/>
                </a:cubicBezTo>
                <a:cubicBezTo>
                  <a:pt x="8262" y="18757"/>
                  <a:pt x="6719" y="17537"/>
                  <a:pt x="5745" y="16058"/>
                </a:cubicBezTo>
                <a:cubicBezTo>
                  <a:pt x="5410" y="15551"/>
                  <a:pt x="5142" y="15015"/>
                  <a:pt x="5003" y="14419"/>
                </a:cubicBezTo>
                <a:cubicBezTo>
                  <a:pt x="4881" y="13903"/>
                  <a:pt x="4866" y="13380"/>
                  <a:pt x="4892" y="12852"/>
                </a:cubicBezTo>
                <a:cubicBezTo>
                  <a:pt x="4941" y="11977"/>
                  <a:pt x="5119" y="11093"/>
                  <a:pt x="5153" y="10216"/>
                </a:cubicBezTo>
                <a:cubicBezTo>
                  <a:pt x="5204" y="8807"/>
                  <a:pt x="4674" y="7152"/>
                  <a:pt x="3326" y="6748"/>
                </a:cubicBezTo>
                <a:lnTo>
                  <a:pt x="3326" y="6748"/>
                </a:lnTo>
                <a:cubicBezTo>
                  <a:pt x="3332" y="8426"/>
                  <a:pt x="3334" y="10105"/>
                  <a:pt x="3339" y="11784"/>
                </a:cubicBezTo>
                <a:cubicBezTo>
                  <a:pt x="2989" y="11442"/>
                  <a:pt x="2516" y="11283"/>
                  <a:pt x="2032" y="11283"/>
                </a:cubicBezTo>
                <a:cubicBezTo>
                  <a:pt x="1987" y="11283"/>
                  <a:pt x="1942" y="11285"/>
                  <a:pt x="1896" y="11288"/>
                </a:cubicBezTo>
                <a:cubicBezTo>
                  <a:pt x="1072" y="11332"/>
                  <a:pt x="256" y="11821"/>
                  <a:pt x="1" y="12615"/>
                </a:cubicBezTo>
                <a:cubicBezTo>
                  <a:pt x="79" y="12605"/>
                  <a:pt x="157" y="12601"/>
                  <a:pt x="234" y="12601"/>
                </a:cubicBezTo>
                <a:cubicBezTo>
                  <a:pt x="1342" y="12601"/>
                  <a:pt x="2286" y="13568"/>
                  <a:pt x="2787" y="14586"/>
                </a:cubicBezTo>
                <a:cubicBezTo>
                  <a:pt x="3044" y="15107"/>
                  <a:pt x="3233" y="15662"/>
                  <a:pt x="3437" y="16205"/>
                </a:cubicBezTo>
                <a:cubicBezTo>
                  <a:pt x="3660" y="16803"/>
                  <a:pt x="3904" y="17389"/>
                  <a:pt x="4276" y="17908"/>
                </a:cubicBezTo>
                <a:cubicBezTo>
                  <a:pt x="4779" y="18608"/>
                  <a:pt x="5487" y="19142"/>
                  <a:pt x="5976" y="19851"/>
                </a:cubicBezTo>
                <a:cubicBezTo>
                  <a:pt x="6464" y="20563"/>
                  <a:pt x="6679" y="21588"/>
                  <a:pt x="6128" y="22253"/>
                </a:cubicBezTo>
                <a:cubicBezTo>
                  <a:pt x="6101" y="22259"/>
                  <a:pt x="6072" y="22261"/>
                  <a:pt x="6046" y="22264"/>
                </a:cubicBezTo>
                <a:cubicBezTo>
                  <a:pt x="5953" y="22277"/>
                  <a:pt x="5860" y="22282"/>
                  <a:pt x="5767" y="22282"/>
                </a:cubicBezTo>
                <a:cubicBezTo>
                  <a:pt x="5602" y="22282"/>
                  <a:pt x="5436" y="22264"/>
                  <a:pt x="5270" y="22234"/>
                </a:cubicBezTo>
                <a:cubicBezTo>
                  <a:pt x="4747" y="22144"/>
                  <a:pt x="4221" y="21959"/>
                  <a:pt x="3689" y="21921"/>
                </a:cubicBezTo>
                <a:cubicBezTo>
                  <a:pt x="3656" y="21919"/>
                  <a:pt x="3623" y="21918"/>
                  <a:pt x="3589" y="21918"/>
                </a:cubicBezTo>
                <a:cubicBezTo>
                  <a:pt x="3373" y="21918"/>
                  <a:pt x="3149" y="21966"/>
                  <a:pt x="2940" y="22049"/>
                </a:cubicBezTo>
                <a:cubicBezTo>
                  <a:pt x="2378" y="22275"/>
                  <a:pt x="1940" y="22766"/>
                  <a:pt x="2146" y="23305"/>
                </a:cubicBezTo>
                <a:cubicBezTo>
                  <a:pt x="2306" y="23721"/>
                  <a:pt x="2722" y="23875"/>
                  <a:pt x="3181" y="23875"/>
                </a:cubicBezTo>
                <a:cubicBezTo>
                  <a:pt x="3509" y="23875"/>
                  <a:pt x="3860" y="23796"/>
                  <a:pt x="4154" y="23677"/>
                </a:cubicBezTo>
                <a:cubicBezTo>
                  <a:pt x="4626" y="23486"/>
                  <a:pt x="5160" y="23254"/>
                  <a:pt x="5646" y="23254"/>
                </a:cubicBezTo>
                <a:cubicBezTo>
                  <a:pt x="5888" y="23254"/>
                  <a:pt x="6119" y="23311"/>
                  <a:pt x="6324" y="23460"/>
                </a:cubicBezTo>
                <a:cubicBezTo>
                  <a:pt x="6819" y="23820"/>
                  <a:pt x="6878" y="24535"/>
                  <a:pt x="7085" y="25125"/>
                </a:cubicBezTo>
                <a:cubicBezTo>
                  <a:pt x="7191" y="25439"/>
                  <a:pt x="7340" y="25713"/>
                  <a:pt x="7616" y="25885"/>
                </a:cubicBezTo>
                <a:cubicBezTo>
                  <a:pt x="7898" y="26063"/>
                  <a:pt x="8250" y="26077"/>
                  <a:pt x="8570" y="26167"/>
                </a:cubicBezTo>
                <a:cubicBezTo>
                  <a:pt x="9865" y="26533"/>
                  <a:pt x="10336" y="27917"/>
                  <a:pt x="10330" y="29344"/>
                </a:cubicBezTo>
                <a:lnTo>
                  <a:pt x="14626" y="29344"/>
                </a:lnTo>
                <a:cubicBezTo>
                  <a:pt x="14437" y="28316"/>
                  <a:pt x="14437" y="27297"/>
                  <a:pt x="14803" y="26382"/>
                </a:cubicBezTo>
                <a:cubicBezTo>
                  <a:pt x="14904" y="26135"/>
                  <a:pt x="15032" y="25894"/>
                  <a:pt x="15189" y="25665"/>
                </a:cubicBezTo>
                <a:cubicBezTo>
                  <a:pt x="15932" y="24579"/>
                  <a:pt x="17257" y="23923"/>
                  <a:pt x="17779" y="22714"/>
                </a:cubicBezTo>
                <a:cubicBezTo>
                  <a:pt x="18241" y="21644"/>
                  <a:pt x="17960" y="20387"/>
                  <a:pt x="18297" y="19268"/>
                </a:cubicBezTo>
                <a:cubicBezTo>
                  <a:pt x="18533" y="18473"/>
                  <a:pt x="19049" y="17834"/>
                  <a:pt x="19631" y="17226"/>
                </a:cubicBezTo>
                <a:cubicBezTo>
                  <a:pt x="20078" y="16764"/>
                  <a:pt x="20563" y="16322"/>
                  <a:pt x="20993" y="15850"/>
                </a:cubicBezTo>
                <a:cubicBezTo>
                  <a:pt x="21734" y="15037"/>
                  <a:pt x="22320" y="13872"/>
                  <a:pt x="22193" y="12853"/>
                </a:cubicBezTo>
                <a:cubicBezTo>
                  <a:pt x="22153" y="12507"/>
                  <a:pt x="22031" y="12178"/>
                  <a:pt x="21807" y="11888"/>
                </a:cubicBezTo>
                <a:cubicBezTo>
                  <a:pt x="21702" y="11755"/>
                  <a:pt x="21577" y="11631"/>
                  <a:pt x="21418" y="11575"/>
                </a:cubicBezTo>
                <a:cubicBezTo>
                  <a:pt x="21349" y="11550"/>
                  <a:pt x="21282" y="11539"/>
                  <a:pt x="21218" y="11539"/>
                </a:cubicBezTo>
                <a:cubicBezTo>
                  <a:pt x="20696" y="11539"/>
                  <a:pt x="20361" y="12307"/>
                  <a:pt x="20188" y="12885"/>
                </a:cubicBezTo>
                <a:cubicBezTo>
                  <a:pt x="20177" y="12925"/>
                  <a:pt x="20166" y="12964"/>
                  <a:pt x="20148" y="13004"/>
                </a:cubicBezTo>
                <a:cubicBezTo>
                  <a:pt x="19778" y="14134"/>
                  <a:pt x="19024" y="15129"/>
                  <a:pt x="18041" y="15804"/>
                </a:cubicBezTo>
                <a:cubicBezTo>
                  <a:pt x="17838" y="15945"/>
                  <a:pt x="17623" y="16070"/>
                  <a:pt x="17402" y="16181"/>
                </a:cubicBezTo>
                <a:cubicBezTo>
                  <a:pt x="17268" y="15513"/>
                  <a:pt x="17073" y="14853"/>
                  <a:pt x="16820" y="14220"/>
                </a:cubicBezTo>
                <a:cubicBezTo>
                  <a:pt x="16643" y="13768"/>
                  <a:pt x="16437" y="13330"/>
                  <a:pt x="16202" y="12905"/>
                </a:cubicBezTo>
                <a:cubicBezTo>
                  <a:pt x="15479" y="12969"/>
                  <a:pt x="15104" y="13837"/>
                  <a:pt x="15200" y="14561"/>
                </a:cubicBezTo>
                <a:cubicBezTo>
                  <a:pt x="15203" y="14590"/>
                  <a:pt x="15205" y="14616"/>
                  <a:pt x="15211" y="14642"/>
                </a:cubicBezTo>
                <a:cubicBezTo>
                  <a:pt x="15347" y="15380"/>
                  <a:pt x="15815" y="16011"/>
                  <a:pt x="16080" y="16714"/>
                </a:cubicBezTo>
                <a:cubicBezTo>
                  <a:pt x="16789" y="18601"/>
                  <a:pt x="15785" y="20960"/>
                  <a:pt x="13931" y="21756"/>
                </a:cubicBezTo>
                <a:cubicBezTo>
                  <a:pt x="13859" y="21029"/>
                  <a:pt x="13787" y="20297"/>
                  <a:pt x="13731" y="19563"/>
                </a:cubicBezTo>
                <a:cubicBezTo>
                  <a:pt x="13699" y="19124"/>
                  <a:pt x="13672" y="18686"/>
                  <a:pt x="13659" y="18247"/>
                </a:cubicBezTo>
                <a:cubicBezTo>
                  <a:pt x="13617" y="17099"/>
                  <a:pt x="13651" y="15955"/>
                  <a:pt x="13827" y="14834"/>
                </a:cubicBezTo>
                <a:cubicBezTo>
                  <a:pt x="13928" y="14197"/>
                  <a:pt x="14072" y="13567"/>
                  <a:pt x="14276" y="12948"/>
                </a:cubicBezTo>
                <a:cubicBezTo>
                  <a:pt x="15247" y="10015"/>
                  <a:pt x="17522" y="7058"/>
                  <a:pt x="16406" y="4174"/>
                </a:cubicBezTo>
                <a:cubicBezTo>
                  <a:pt x="16332" y="3985"/>
                  <a:pt x="16236" y="3794"/>
                  <a:pt x="16074" y="3674"/>
                </a:cubicBezTo>
                <a:cubicBezTo>
                  <a:pt x="15963" y="3593"/>
                  <a:pt x="15850" y="3558"/>
                  <a:pt x="15739" y="3558"/>
                </a:cubicBezTo>
                <a:cubicBezTo>
                  <a:pt x="15199" y="3558"/>
                  <a:pt x="14714" y="4406"/>
                  <a:pt x="14736" y="5074"/>
                </a:cubicBezTo>
                <a:cubicBezTo>
                  <a:pt x="14765" y="5882"/>
                  <a:pt x="14837" y="6953"/>
                  <a:pt x="14076" y="7221"/>
                </a:cubicBezTo>
                <a:cubicBezTo>
                  <a:pt x="14039" y="4771"/>
                  <a:pt x="13617" y="2324"/>
                  <a:pt x="128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6" name="Google Shape;306;p8"/>
          <p:cNvGrpSpPr/>
          <p:nvPr/>
        </p:nvGrpSpPr>
        <p:grpSpPr>
          <a:xfrm>
            <a:off x="7939185" y="3612470"/>
            <a:ext cx="983182" cy="1230883"/>
            <a:chOff x="2742850" y="955200"/>
            <a:chExt cx="562300" cy="703925"/>
          </a:xfrm>
        </p:grpSpPr>
        <p:sp>
          <p:nvSpPr>
            <p:cNvPr id="307" name="Google Shape;307;p8"/>
            <p:cNvSpPr/>
            <p:nvPr/>
          </p:nvSpPr>
          <p:spPr>
            <a:xfrm>
              <a:off x="2838825" y="1492850"/>
              <a:ext cx="277975" cy="157450"/>
            </a:xfrm>
            <a:custGeom>
              <a:avLst/>
              <a:gdLst/>
              <a:ahLst/>
              <a:cxnLst/>
              <a:rect l="l" t="t" r="r" b="b"/>
              <a:pathLst>
                <a:path w="11119" h="6298" extrusionOk="0">
                  <a:moveTo>
                    <a:pt x="8768" y="1"/>
                  </a:moveTo>
                  <a:cubicBezTo>
                    <a:pt x="5405" y="1321"/>
                    <a:pt x="368" y="1804"/>
                    <a:pt x="16" y="6015"/>
                  </a:cubicBezTo>
                  <a:cubicBezTo>
                    <a:pt x="0" y="6203"/>
                    <a:pt x="141" y="6297"/>
                    <a:pt x="290" y="6297"/>
                  </a:cubicBezTo>
                  <a:cubicBezTo>
                    <a:pt x="416" y="6297"/>
                    <a:pt x="547" y="6229"/>
                    <a:pt x="594" y="6093"/>
                  </a:cubicBezTo>
                  <a:cubicBezTo>
                    <a:pt x="1300" y="4005"/>
                    <a:pt x="3575" y="3129"/>
                    <a:pt x="5496" y="2534"/>
                  </a:cubicBezTo>
                  <a:cubicBezTo>
                    <a:pt x="7437" y="1931"/>
                    <a:pt x="9365" y="1525"/>
                    <a:pt x="11119" y="514"/>
                  </a:cubicBezTo>
                  <a:cubicBezTo>
                    <a:pt x="10326" y="416"/>
                    <a:pt x="9542" y="244"/>
                    <a:pt x="87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8"/>
            <p:cNvSpPr/>
            <p:nvPr/>
          </p:nvSpPr>
          <p:spPr>
            <a:xfrm>
              <a:off x="3057950" y="1405850"/>
              <a:ext cx="146775" cy="99825"/>
            </a:xfrm>
            <a:custGeom>
              <a:avLst/>
              <a:gdLst/>
              <a:ahLst/>
              <a:cxnLst/>
              <a:rect l="l" t="t" r="r" b="b"/>
              <a:pathLst>
                <a:path w="5871" h="3993" extrusionOk="0">
                  <a:moveTo>
                    <a:pt x="5870" y="0"/>
                  </a:moveTo>
                  <a:lnTo>
                    <a:pt x="5870" y="0"/>
                  </a:lnTo>
                  <a:cubicBezTo>
                    <a:pt x="5195" y="346"/>
                    <a:pt x="4487" y="616"/>
                    <a:pt x="3760" y="801"/>
                  </a:cubicBezTo>
                  <a:cubicBezTo>
                    <a:pt x="3081" y="1707"/>
                    <a:pt x="2139" y="2398"/>
                    <a:pt x="1163" y="2945"/>
                  </a:cubicBezTo>
                  <a:cubicBezTo>
                    <a:pt x="810" y="3142"/>
                    <a:pt x="417" y="3318"/>
                    <a:pt x="0" y="3481"/>
                  </a:cubicBezTo>
                  <a:cubicBezTo>
                    <a:pt x="776" y="3724"/>
                    <a:pt x="1560" y="3896"/>
                    <a:pt x="2352" y="3993"/>
                  </a:cubicBezTo>
                  <a:cubicBezTo>
                    <a:pt x="2563" y="3871"/>
                    <a:pt x="2772" y="3743"/>
                    <a:pt x="2977" y="3603"/>
                  </a:cubicBezTo>
                  <a:cubicBezTo>
                    <a:pt x="4384" y="2643"/>
                    <a:pt x="5260" y="1429"/>
                    <a:pt x="58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8"/>
            <p:cNvSpPr/>
            <p:nvPr/>
          </p:nvSpPr>
          <p:spPr>
            <a:xfrm>
              <a:off x="3151925" y="1316375"/>
              <a:ext cx="80650" cy="109575"/>
            </a:xfrm>
            <a:custGeom>
              <a:avLst/>
              <a:gdLst/>
              <a:ahLst/>
              <a:cxnLst/>
              <a:rect l="l" t="t" r="r" b="b"/>
              <a:pathLst>
                <a:path w="3226" h="4383" extrusionOk="0">
                  <a:moveTo>
                    <a:pt x="3225" y="0"/>
                  </a:moveTo>
                  <a:cubicBezTo>
                    <a:pt x="2627" y="434"/>
                    <a:pt x="1972" y="817"/>
                    <a:pt x="1305" y="1197"/>
                  </a:cubicBezTo>
                  <a:cubicBezTo>
                    <a:pt x="1083" y="2064"/>
                    <a:pt x="851" y="2932"/>
                    <a:pt x="429" y="3723"/>
                  </a:cubicBezTo>
                  <a:cubicBezTo>
                    <a:pt x="304" y="3956"/>
                    <a:pt x="157" y="4173"/>
                    <a:pt x="1" y="4383"/>
                  </a:cubicBezTo>
                  <a:cubicBezTo>
                    <a:pt x="728" y="4196"/>
                    <a:pt x="1436" y="3926"/>
                    <a:pt x="2111" y="3580"/>
                  </a:cubicBezTo>
                  <a:cubicBezTo>
                    <a:pt x="2362" y="2991"/>
                    <a:pt x="2571" y="2365"/>
                    <a:pt x="2749" y="1704"/>
                  </a:cubicBezTo>
                  <a:cubicBezTo>
                    <a:pt x="2904" y="1136"/>
                    <a:pt x="3050" y="562"/>
                    <a:pt x="322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8"/>
            <p:cNvSpPr/>
            <p:nvPr/>
          </p:nvSpPr>
          <p:spPr>
            <a:xfrm>
              <a:off x="3184475" y="1185600"/>
              <a:ext cx="120100" cy="160650"/>
            </a:xfrm>
            <a:custGeom>
              <a:avLst/>
              <a:gdLst/>
              <a:ahLst/>
              <a:cxnLst/>
              <a:rect l="l" t="t" r="r" b="b"/>
              <a:pathLst>
                <a:path w="4804" h="6426" extrusionOk="0">
                  <a:moveTo>
                    <a:pt x="4103" y="0"/>
                  </a:moveTo>
                  <a:cubicBezTo>
                    <a:pt x="4055" y="0"/>
                    <a:pt x="4004" y="6"/>
                    <a:pt x="3953" y="18"/>
                  </a:cubicBezTo>
                  <a:cubicBezTo>
                    <a:pt x="1836" y="506"/>
                    <a:pt x="786" y="3584"/>
                    <a:pt x="270" y="5407"/>
                  </a:cubicBezTo>
                  <a:cubicBezTo>
                    <a:pt x="173" y="5743"/>
                    <a:pt x="88" y="6085"/>
                    <a:pt x="1" y="6426"/>
                  </a:cubicBezTo>
                  <a:cubicBezTo>
                    <a:pt x="670" y="6047"/>
                    <a:pt x="1325" y="5664"/>
                    <a:pt x="1921" y="5230"/>
                  </a:cubicBezTo>
                  <a:cubicBezTo>
                    <a:pt x="2084" y="4703"/>
                    <a:pt x="2270" y="4184"/>
                    <a:pt x="2508" y="3684"/>
                  </a:cubicBezTo>
                  <a:cubicBezTo>
                    <a:pt x="2763" y="3152"/>
                    <a:pt x="3096" y="2658"/>
                    <a:pt x="3473" y="2206"/>
                  </a:cubicBezTo>
                  <a:cubicBezTo>
                    <a:pt x="3856" y="1746"/>
                    <a:pt x="4341" y="1410"/>
                    <a:pt x="4605" y="865"/>
                  </a:cubicBezTo>
                  <a:cubicBezTo>
                    <a:pt x="4804" y="454"/>
                    <a:pt x="4534" y="0"/>
                    <a:pt x="410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8"/>
            <p:cNvSpPr/>
            <p:nvPr/>
          </p:nvSpPr>
          <p:spPr>
            <a:xfrm>
              <a:off x="2831600" y="1244600"/>
              <a:ext cx="268300" cy="412050"/>
            </a:xfrm>
            <a:custGeom>
              <a:avLst/>
              <a:gdLst/>
              <a:ahLst/>
              <a:cxnLst/>
              <a:rect l="l" t="t" r="r" b="b"/>
              <a:pathLst>
                <a:path w="10732" h="16482" extrusionOk="0">
                  <a:moveTo>
                    <a:pt x="10732" y="1"/>
                  </a:moveTo>
                  <a:lnTo>
                    <a:pt x="10732" y="1"/>
                  </a:lnTo>
                  <a:cubicBezTo>
                    <a:pt x="10204" y="360"/>
                    <a:pt x="9659" y="668"/>
                    <a:pt x="9108" y="918"/>
                  </a:cubicBezTo>
                  <a:cubicBezTo>
                    <a:pt x="8938" y="3273"/>
                    <a:pt x="8094" y="5444"/>
                    <a:pt x="6555" y="7227"/>
                  </a:cubicBezTo>
                  <a:cubicBezTo>
                    <a:pt x="4852" y="9198"/>
                    <a:pt x="0" y="13228"/>
                    <a:pt x="2131" y="16272"/>
                  </a:cubicBezTo>
                  <a:cubicBezTo>
                    <a:pt x="2233" y="16419"/>
                    <a:pt x="2370" y="16482"/>
                    <a:pt x="2501" y="16482"/>
                  </a:cubicBezTo>
                  <a:cubicBezTo>
                    <a:pt x="2750" y="16482"/>
                    <a:pt x="2981" y="16255"/>
                    <a:pt x="2932" y="15935"/>
                  </a:cubicBezTo>
                  <a:cubicBezTo>
                    <a:pt x="2653" y="14098"/>
                    <a:pt x="3612" y="12704"/>
                    <a:pt x="4759" y="11344"/>
                  </a:cubicBezTo>
                  <a:cubicBezTo>
                    <a:pt x="5961" y="9920"/>
                    <a:pt x="7358" y="8670"/>
                    <a:pt x="8508" y="7203"/>
                  </a:cubicBezTo>
                  <a:cubicBezTo>
                    <a:pt x="9826" y="5521"/>
                    <a:pt x="10385" y="3371"/>
                    <a:pt x="10651" y="1284"/>
                  </a:cubicBezTo>
                  <a:cubicBezTo>
                    <a:pt x="10704" y="859"/>
                    <a:pt x="10728" y="429"/>
                    <a:pt x="10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8"/>
            <p:cNvSpPr/>
            <p:nvPr/>
          </p:nvSpPr>
          <p:spPr>
            <a:xfrm>
              <a:off x="3036000" y="1037350"/>
              <a:ext cx="64075" cy="230175"/>
            </a:xfrm>
            <a:custGeom>
              <a:avLst/>
              <a:gdLst/>
              <a:ahLst/>
              <a:cxnLst/>
              <a:rect l="l" t="t" r="r" b="b"/>
              <a:pathLst>
                <a:path w="2563" h="9207" extrusionOk="0">
                  <a:moveTo>
                    <a:pt x="1105" y="0"/>
                  </a:moveTo>
                  <a:cubicBezTo>
                    <a:pt x="788" y="0"/>
                    <a:pt x="476" y="169"/>
                    <a:pt x="360" y="560"/>
                  </a:cubicBezTo>
                  <a:cubicBezTo>
                    <a:pt x="0" y="1771"/>
                    <a:pt x="134" y="2953"/>
                    <a:pt x="382" y="4173"/>
                  </a:cubicBezTo>
                  <a:cubicBezTo>
                    <a:pt x="701" y="5738"/>
                    <a:pt x="1014" y="7200"/>
                    <a:pt x="953" y="8809"/>
                  </a:cubicBezTo>
                  <a:cubicBezTo>
                    <a:pt x="947" y="8944"/>
                    <a:pt x="938" y="9075"/>
                    <a:pt x="931" y="9207"/>
                  </a:cubicBezTo>
                  <a:cubicBezTo>
                    <a:pt x="1482" y="8956"/>
                    <a:pt x="2027" y="8646"/>
                    <a:pt x="2555" y="8290"/>
                  </a:cubicBezTo>
                  <a:cubicBezTo>
                    <a:pt x="2562" y="7381"/>
                    <a:pt x="2468" y="6470"/>
                    <a:pt x="2315" y="5573"/>
                  </a:cubicBezTo>
                  <a:cubicBezTo>
                    <a:pt x="2053" y="4038"/>
                    <a:pt x="1431" y="2542"/>
                    <a:pt x="1896" y="983"/>
                  </a:cubicBezTo>
                  <a:cubicBezTo>
                    <a:pt x="2074" y="389"/>
                    <a:pt x="1585" y="0"/>
                    <a:pt x="110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8"/>
            <p:cNvSpPr/>
            <p:nvPr/>
          </p:nvSpPr>
          <p:spPr>
            <a:xfrm>
              <a:off x="3060250" y="1072625"/>
              <a:ext cx="116875" cy="335650"/>
            </a:xfrm>
            <a:custGeom>
              <a:avLst/>
              <a:gdLst/>
              <a:ahLst/>
              <a:cxnLst/>
              <a:rect l="l" t="t" r="r" b="b"/>
              <a:pathLst>
                <a:path w="4675" h="13426" extrusionOk="0">
                  <a:moveTo>
                    <a:pt x="3553" y="1"/>
                  </a:moveTo>
                  <a:cubicBezTo>
                    <a:pt x="3170" y="1"/>
                    <a:pt x="2787" y="248"/>
                    <a:pt x="2788" y="742"/>
                  </a:cubicBezTo>
                  <a:cubicBezTo>
                    <a:pt x="2804" y="5064"/>
                    <a:pt x="3141" y="9632"/>
                    <a:pt x="200" y="13177"/>
                  </a:cubicBezTo>
                  <a:cubicBezTo>
                    <a:pt x="135" y="13256"/>
                    <a:pt x="68" y="13335"/>
                    <a:pt x="1" y="13413"/>
                  </a:cubicBezTo>
                  <a:cubicBezTo>
                    <a:pt x="188" y="13422"/>
                    <a:pt x="375" y="13426"/>
                    <a:pt x="563" y="13426"/>
                  </a:cubicBezTo>
                  <a:cubicBezTo>
                    <a:pt x="1018" y="13426"/>
                    <a:pt x="1474" y="13402"/>
                    <a:pt x="1927" y="13351"/>
                  </a:cubicBezTo>
                  <a:cubicBezTo>
                    <a:pt x="2020" y="13230"/>
                    <a:pt x="2108" y="13108"/>
                    <a:pt x="2194" y="12985"/>
                  </a:cubicBezTo>
                  <a:cubicBezTo>
                    <a:pt x="4675" y="9461"/>
                    <a:pt x="4324" y="4821"/>
                    <a:pt x="4321" y="742"/>
                  </a:cubicBezTo>
                  <a:cubicBezTo>
                    <a:pt x="4321" y="248"/>
                    <a:pt x="3937" y="1"/>
                    <a:pt x="35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8"/>
            <p:cNvSpPr/>
            <p:nvPr/>
          </p:nvSpPr>
          <p:spPr>
            <a:xfrm>
              <a:off x="2923325" y="1406400"/>
              <a:ext cx="185125" cy="244650"/>
            </a:xfrm>
            <a:custGeom>
              <a:avLst/>
              <a:gdLst/>
              <a:ahLst/>
              <a:cxnLst/>
              <a:rect l="l" t="t" r="r" b="b"/>
              <a:pathLst>
                <a:path w="7405" h="9786" extrusionOk="0">
                  <a:moveTo>
                    <a:pt x="7404" y="0"/>
                  </a:moveTo>
                  <a:lnTo>
                    <a:pt x="7404" y="0"/>
                  </a:lnTo>
                  <a:cubicBezTo>
                    <a:pt x="6955" y="50"/>
                    <a:pt x="6502" y="74"/>
                    <a:pt x="6052" y="74"/>
                  </a:cubicBezTo>
                  <a:cubicBezTo>
                    <a:pt x="5860" y="74"/>
                    <a:pt x="5669" y="70"/>
                    <a:pt x="5479" y="61"/>
                  </a:cubicBezTo>
                  <a:cubicBezTo>
                    <a:pt x="3141" y="2832"/>
                    <a:pt x="145" y="5626"/>
                    <a:pt x="8" y="9473"/>
                  </a:cubicBezTo>
                  <a:cubicBezTo>
                    <a:pt x="1" y="9671"/>
                    <a:pt x="175" y="9785"/>
                    <a:pt x="342" y="9785"/>
                  </a:cubicBezTo>
                  <a:cubicBezTo>
                    <a:pt x="474" y="9785"/>
                    <a:pt x="602" y="9714"/>
                    <a:pt x="634" y="9557"/>
                  </a:cubicBezTo>
                  <a:cubicBezTo>
                    <a:pt x="1419" y="5623"/>
                    <a:pt x="5100" y="3067"/>
                    <a:pt x="740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8"/>
            <p:cNvSpPr/>
            <p:nvPr/>
          </p:nvSpPr>
          <p:spPr>
            <a:xfrm>
              <a:off x="2936225" y="1356425"/>
              <a:ext cx="91650" cy="301500"/>
            </a:xfrm>
            <a:custGeom>
              <a:avLst/>
              <a:gdLst/>
              <a:ahLst/>
              <a:cxnLst/>
              <a:rect l="l" t="t" r="r" b="b"/>
              <a:pathLst>
                <a:path w="3666" h="12060" extrusionOk="0">
                  <a:moveTo>
                    <a:pt x="1789" y="0"/>
                  </a:moveTo>
                  <a:cubicBezTo>
                    <a:pt x="1906" y="451"/>
                    <a:pt x="2000" y="901"/>
                    <a:pt x="2056" y="1350"/>
                  </a:cubicBezTo>
                  <a:cubicBezTo>
                    <a:pt x="2283" y="3160"/>
                    <a:pt x="2241" y="5052"/>
                    <a:pt x="1987" y="6857"/>
                  </a:cubicBezTo>
                  <a:cubicBezTo>
                    <a:pt x="1769" y="8398"/>
                    <a:pt x="1366" y="10231"/>
                    <a:pt x="276" y="11406"/>
                  </a:cubicBezTo>
                  <a:cubicBezTo>
                    <a:pt x="1" y="11703"/>
                    <a:pt x="254" y="12060"/>
                    <a:pt x="564" y="12060"/>
                  </a:cubicBezTo>
                  <a:cubicBezTo>
                    <a:pt x="653" y="12060"/>
                    <a:pt x="746" y="12031"/>
                    <a:pt x="832" y="11963"/>
                  </a:cubicBezTo>
                  <a:cubicBezTo>
                    <a:pt x="3412" y="9931"/>
                    <a:pt x="3665" y="5632"/>
                    <a:pt x="3580" y="2630"/>
                  </a:cubicBezTo>
                  <a:cubicBezTo>
                    <a:pt x="3556" y="1816"/>
                    <a:pt x="3459" y="1034"/>
                    <a:pt x="3312" y="262"/>
                  </a:cubicBezTo>
                  <a:cubicBezTo>
                    <a:pt x="2790" y="235"/>
                    <a:pt x="2280" y="153"/>
                    <a:pt x="178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8"/>
            <p:cNvSpPr/>
            <p:nvPr/>
          </p:nvSpPr>
          <p:spPr>
            <a:xfrm>
              <a:off x="2895275" y="1073850"/>
              <a:ext cx="123700" cy="289150"/>
            </a:xfrm>
            <a:custGeom>
              <a:avLst/>
              <a:gdLst/>
              <a:ahLst/>
              <a:cxnLst/>
              <a:rect l="l" t="t" r="r" b="b"/>
              <a:pathLst>
                <a:path w="4948" h="11566" extrusionOk="0">
                  <a:moveTo>
                    <a:pt x="2565" y="1"/>
                  </a:moveTo>
                  <a:cubicBezTo>
                    <a:pt x="2315" y="1"/>
                    <a:pt x="2070" y="118"/>
                    <a:pt x="1923" y="394"/>
                  </a:cubicBezTo>
                  <a:cubicBezTo>
                    <a:pt x="1" y="4022"/>
                    <a:pt x="2493" y="7712"/>
                    <a:pt x="3426" y="11303"/>
                  </a:cubicBezTo>
                  <a:cubicBezTo>
                    <a:pt x="3916" y="11457"/>
                    <a:pt x="4425" y="11538"/>
                    <a:pt x="4948" y="11565"/>
                  </a:cubicBezTo>
                  <a:cubicBezTo>
                    <a:pt x="4750" y="10517"/>
                    <a:pt x="4458" y="9491"/>
                    <a:pt x="4120" y="8443"/>
                  </a:cubicBezTo>
                  <a:cubicBezTo>
                    <a:pt x="3757" y="7321"/>
                    <a:pt x="3375" y="6205"/>
                    <a:pt x="3121" y="5054"/>
                  </a:cubicBezTo>
                  <a:cubicBezTo>
                    <a:pt x="2807" y="3632"/>
                    <a:pt x="2999" y="2387"/>
                    <a:pt x="3388" y="1012"/>
                  </a:cubicBezTo>
                  <a:cubicBezTo>
                    <a:pt x="3551" y="440"/>
                    <a:pt x="3049" y="1"/>
                    <a:pt x="25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8"/>
            <p:cNvSpPr/>
            <p:nvPr/>
          </p:nvSpPr>
          <p:spPr>
            <a:xfrm>
              <a:off x="2841775" y="1344550"/>
              <a:ext cx="111675" cy="314575"/>
            </a:xfrm>
            <a:custGeom>
              <a:avLst/>
              <a:gdLst/>
              <a:ahLst/>
              <a:cxnLst/>
              <a:rect l="l" t="t" r="r" b="b"/>
              <a:pathLst>
                <a:path w="4467" h="12583" extrusionOk="0">
                  <a:moveTo>
                    <a:pt x="1560" y="0"/>
                  </a:moveTo>
                  <a:cubicBezTo>
                    <a:pt x="1042" y="103"/>
                    <a:pt x="517" y="167"/>
                    <a:pt x="1" y="191"/>
                  </a:cubicBezTo>
                  <a:cubicBezTo>
                    <a:pt x="105" y="694"/>
                    <a:pt x="233" y="1190"/>
                    <a:pt x="391" y="1670"/>
                  </a:cubicBezTo>
                  <a:cubicBezTo>
                    <a:pt x="925" y="3288"/>
                    <a:pt x="1627" y="4805"/>
                    <a:pt x="2042" y="6470"/>
                  </a:cubicBezTo>
                  <a:cubicBezTo>
                    <a:pt x="2509" y="8344"/>
                    <a:pt x="2562" y="10250"/>
                    <a:pt x="2186" y="12142"/>
                  </a:cubicBezTo>
                  <a:cubicBezTo>
                    <a:pt x="2137" y="12390"/>
                    <a:pt x="2339" y="12583"/>
                    <a:pt x="2543" y="12583"/>
                  </a:cubicBezTo>
                  <a:cubicBezTo>
                    <a:pt x="2647" y="12583"/>
                    <a:pt x="2753" y="12532"/>
                    <a:pt x="2823" y="12410"/>
                  </a:cubicBezTo>
                  <a:cubicBezTo>
                    <a:pt x="4466" y="9573"/>
                    <a:pt x="3374" y="5661"/>
                    <a:pt x="2388" y="2777"/>
                  </a:cubicBezTo>
                  <a:cubicBezTo>
                    <a:pt x="2065" y="1832"/>
                    <a:pt x="1772" y="929"/>
                    <a:pt x="156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8"/>
            <p:cNvSpPr/>
            <p:nvPr/>
          </p:nvSpPr>
          <p:spPr>
            <a:xfrm>
              <a:off x="2833250" y="1140575"/>
              <a:ext cx="56825" cy="209500"/>
            </a:xfrm>
            <a:custGeom>
              <a:avLst/>
              <a:gdLst/>
              <a:ahLst/>
              <a:cxnLst/>
              <a:rect l="l" t="t" r="r" b="b"/>
              <a:pathLst>
                <a:path w="2273" h="8380" extrusionOk="0">
                  <a:moveTo>
                    <a:pt x="1548" y="1"/>
                  </a:moveTo>
                  <a:cubicBezTo>
                    <a:pt x="1395" y="1"/>
                    <a:pt x="1243" y="63"/>
                    <a:pt x="1124" y="209"/>
                  </a:cubicBezTo>
                  <a:cubicBezTo>
                    <a:pt x="224" y="1329"/>
                    <a:pt x="162" y="3223"/>
                    <a:pt x="77" y="4612"/>
                  </a:cubicBezTo>
                  <a:cubicBezTo>
                    <a:pt x="1" y="5859"/>
                    <a:pt x="92" y="7142"/>
                    <a:pt x="346" y="8380"/>
                  </a:cubicBezTo>
                  <a:cubicBezTo>
                    <a:pt x="862" y="8357"/>
                    <a:pt x="1385" y="8295"/>
                    <a:pt x="1906" y="8190"/>
                  </a:cubicBezTo>
                  <a:cubicBezTo>
                    <a:pt x="1745" y="7486"/>
                    <a:pt x="1630" y="6766"/>
                    <a:pt x="1595" y="6000"/>
                  </a:cubicBezTo>
                  <a:cubicBezTo>
                    <a:pt x="1550" y="5037"/>
                    <a:pt x="1618" y="4061"/>
                    <a:pt x="1767" y="3108"/>
                  </a:cubicBezTo>
                  <a:cubicBezTo>
                    <a:pt x="1893" y="2301"/>
                    <a:pt x="2273" y="1492"/>
                    <a:pt x="2255" y="677"/>
                  </a:cubicBezTo>
                  <a:cubicBezTo>
                    <a:pt x="2247" y="313"/>
                    <a:pt x="1893" y="1"/>
                    <a:pt x="15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8"/>
            <p:cNvSpPr/>
            <p:nvPr/>
          </p:nvSpPr>
          <p:spPr>
            <a:xfrm>
              <a:off x="2986475" y="1536400"/>
              <a:ext cx="193700" cy="113600"/>
            </a:xfrm>
            <a:custGeom>
              <a:avLst/>
              <a:gdLst/>
              <a:ahLst/>
              <a:cxnLst/>
              <a:rect l="l" t="t" r="r" b="b"/>
              <a:pathLst>
                <a:path w="7748" h="4544" extrusionOk="0">
                  <a:moveTo>
                    <a:pt x="5107" y="1"/>
                  </a:moveTo>
                  <a:cubicBezTo>
                    <a:pt x="2781" y="485"/>
                    <a:pt x="0" y="1388"/>
                    <a:pt x="510" y="4268"/>
                  </a:cubicBezTo>
                  <a:cubicBezTo>
                    <a:pt x="542" y="4452"/>
                    <a:pt x="709" y="4544"/>
                    <a:pt x="878" y="4544"/>
                  </a:cubicBezTo>
                  <a:cubicBezTo>
                    <a:pt x="1046" y="4544"/>
                    <a:pt x="1215" y="4452"/>
                    <a:pt x="1249" y="4268"/>
                  </a:cubicBezTo>
                  <a:cubicBezTo>
                    <a:pt x="1769" y="1421"/>
                    <a:pt x="5372" y="1682"/>
                    <a:pt x="7748" y="1127"/>
                  </a:cubicBezTo>
                  <a:cubicBezTo>
                    <a:pt x="6830" y="821"/>
                    <a:pt x="5940" y="435"/>
                    <a:pt x="510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8"/>
            <p:cNvSpPr/>
            <p:nvPr/>
          </p:nvSpPr>
          <p:spPr>
            <a:xfrm>
              <a:off x="3114150" y="1318400"/>
              <a:ext cx="191000" cy="246200"/>
            </a:xfrm>
            <a:custGeom>
              <a:avLst/>
              <a:gdLst/>
              <a:ahLst/>
              <a:cxnLst/>
              <a:rect l="l" t="t" r="r" b="b"/>
              <a:pathLst>
                <a:path w="7640" h="9848" extrusionOk="0">
                  <a:moveTo>
                    <a:pt x="6240" y="0"/>
                  </a:moveTo>
                  <a:cubicBezTo>
                    <a:pt x="5842" y="0"/>
                    <a:pt x="5431" y="331"/>
                    <a:pt x="5395" y="784"/>
                  </a:cubicBezTo>
                  <a:cubicBezTo>
                    <a:pt x="5326" y="1657"/>
                    <a:pt x="5528" y="2546"/>
                    <a:pt x="5467" y="3433"/>
                  </a:cubicBezTo>
                  <a:cubicBezTo>
                    <a:pt x="5404" y="4363"/>
                    <a:pt x="5153" y="5302"/>
                    <a:pt x="4743" y="6139"/>
                  </a:cubicBezTo>
                  <a:cubicBezTo>
                    <a:pt x="3948" y="7765"/>
                    <a:pt x="2580" y="8231"/>
                    <a:pt x="931" y="8539"/>
                  </a:cubicBezTo>
                  <a:cubicBezTo>
                    <a:pt x="637" y="8594"/>
                    <a:pt x="322" y="8653"/>
                    <a:pt x="0" y="8721"/>
                  </a:cubicBezTo>
                  <a:cubicBezTo>
                    <a:pt x="833" y="9155"/>
                    <a:pt x="1723" y="9542"/>
                    <a:pt x="2641" y="9847"/>
                  </a:cubicBezTo>
                  <a:cubicBezTo>
                    <a:pt x="2881" y="9792"/>
                    <a:pt x="3108" y="9726"/>
                    <a:pt x="3318" y="9651"/>
                  </a:cubicBezTo>
                  <a:cubicBezTo>
                    <a:pt x="5051" y="9019"/>
                    <a:pt x="6122" y="7478"/>
                    <a:pt x="6743" y="5816"/>
                  </a:cubicBezTo>
                  <a:cubicBezTo>
                    <a:pt x="7314" y="4291"/>
                    <a:pt x="7639" y="1884"/>
                    <a:pt x="6851" y="390"/>
                  </a:cubicBezTo>
                  <a:cubicBezTo>
                    <a:pt x="6706" y="116"/>
                    <a:pt x="6475" y="0"/>
                    <a:pt x="624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8"/>
            <p:cNvSpPr/>
            <p:nvPr/>
          </p:nvSpPr>
          <p:spPr>
            <a:xfrm>
              <a:off x="2853425" y="1428075"/>
              <a:ext cx="168425" cy="226800"/>
            </a:xfrm>
            <a:custGeom>
              <a:avLst/>
              <a:gdLst/>
              <a:ahLst/>
              <a:cxnLst/>
              <a:rect l="l" t="t" r="r" b="b"/>
              <a:pathLst>
                <a:path w="6737" h="9072" extrusionOk="0">
                  <a:moveTo>
                    <a:pt x="4792" y="0"/>
                  </a:moveTo>
                  <a:cubicBezTo>
                    <a:pt x="3960" y="580"/>
                    <a:pt x="3208" y="1301"/>
                    <a:pt x="2506" y="2174"/>
                  </a:cubicBezTo>
                  <a:cubicBezTo>
                    <a:pt x="1035" y="4002"/>
                    <a:pt x="1" y="6314"/>
                    <a:pt x="9" y="8684"/>
                  </a:cubicBezTo>
                  <a:cubicBezTo>
                    <a:pt x="9" y="8930"/>
                    <a:pt x="220" y="9072"/>
                    <a:pt x="423" y="9072"/>
                  </a:cubicBezTo>
                  <a:cubicBezTo>
                    <a:pt x="584" y="9072"/>
                    <a:pt x="740" y="8983"/>
                    <a:pt x="786" y="8789"/>
                  </a:cubicBezTo>
                  <a:cubicBezTo>
                    <a:pt x="1396" y="6197"/>
                    <a:pt x="2687" y="3832"/>
                    <a:pt x="4619" y="1993"/>
                  </a:cubicBezTo>
                  <a:cubicBezTo>
                    <a:pt x="5263" y="1380"/>
                    <a:pt x="5960" y="915"/>
                    <a:pt x="6736" y="585"/>
                  </a:cubicBezTo>
                  <a:cubicBezTo>
                    <a:pt x="6071" y="441"/>
                    <a:pt x="5420" y="244"/>
                    <a:pt x="479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8"/>
            <p:cNvSpPr/>
            <p:nvPr/>
          </p:nvSpPr>
          <p:spPr>
            <a:xfrm>
              <a:off x="2982050" y="1416750"/>
              <a:ext cx="84350" cy="218025"/>
            </a:xfrm>
            <a:custGeom>
              <a:avLst/>
              <a:gdLst/>
              <a:ahLst/>
              <a:cxnLst/>
              <a:rect l="l" t="t" r="r" b="b"/>
              <a:pathLst>
                <a:path w="3374" h="8721" extrusionOk="0">
                  <a:moveTo>
                    <a:pt x="3374" y="0"/>
                  </a:moveTo>
                  <a:lnTo>
                    <a:pt x="3374" y="0"/>
                  </a:lnTo>
                  <a:cubicBezTo>
                    <a:pt x="2885" y="101"/>
                    <a:pt x="2386" y="175"/>
                    <a:pt x="1873" y="213"/>
                  </a:cubicBezTo>
                  <a:cubicBezTo>
                    <a:pt x="1716" y="558"/>
                    <a:pt x="1563" y="903"/>
                    <a:pt x="1424" y="1252"/>
                  </a:cubicBezTo>
                  <a:cubicBezTo>
                    <a:pt x="508" y="3526"/>
                    <a:pt x="124" y="5986"/>
                    <a:pt x="9" y="8422"/>
                  </a:cubicBezTo>
                  <a:cubicBezTo>
                    <a:pt x="0" y="8611"/>
                    <a:pt x="172" y="8721"/>
                    <a:pt x="334" y="8721"/>
                  </a:cubicBezTo>
                  <a:cubicBezTo>
                    <a:pt x="462" y="8721"/>
                    <a:pt x="584" y="8653"/>
                    <a:pt x="606" y="8503"/>
                  </a:cubicBezTo>
                  <a:cubicBezTo>
                    <a:pt x="993" y="5908"/>
                    <a:pt x="1726" y="3442"/>
                    <a:pt x="2851" y="1074"/>
                  </a:cubicBezTo>
                  <a:cubicBezTo>
                    <a:pt x="3022" y="714"/>
                    <a:pt x="3197" y="357"/>
                    <a:pt x="337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8"/>
            <p:cNvSpPr/>
            <p:nvPr/>
          </p:nvSpPr>
          <p:spPr>
            <a:xfrm>
              <a:off x="2973275" y="1088075"/>
              <a:ext cx="272350" cy="354575"/>
            </a:xfrm>
            <a:custGeom>
              <a:avLst/>
              <a:gdLst/>
              <a:ahLst/>
              <a:cxnLst/>
              <a:rect l="l" t="t" r="r" b="b"/>
              <a:pathLst>
                <a:path w="10894" h="14183" extrusionOk="0">
                  <a:moveTo>
                    <a:pt x="9415" y="0"/>
                  </a:moveTo>
                  <a:cubicBezTo>
                    <a:pt x="9006" y="0"/>
                    <a:pt x="8598" y="302"/>
                    <a:pt x="8537" y="839"/>
                  </a:cubicBezTo>
                  <a:cubicBezTo>
                    <a:pt x="8420" y="1864"/>
                    <a:pt x="8748" y="3026"/>
                    <a:pt x="8846" y="4054"/>
                  </a:cubicBezTo>
                  <a:cubicBezTo>
                    <a:pt x="8963" y="5267"/>
                    <a:pt x="9025" y="6502"/>
                    <a:pt x="8823" y="7709"/>
                  </a:cubicBezTo>
                  <a:cubicBezTo>
                    <a:pt x="8615" y="8932"/>
                    <a:pt x="8058" y="10073"/>
                    <a:pt x="7139" y="10912"/>
                  </a:cubicBezTo>
                  <a:cubicBezTo>
                    <a:pt x="6268" y="11708"/>
                    <a:pt x="4808" y="11846"/>
                    <a:pt x="3704" y="12066"/>
                  </a:cubicBezTo>
                  <a:cubicBezTo>
                    <a:pt x="2289" y="12346"/>
                    <a:pt x="1076" y="12853"/>
                    <a:pt x="1" y="13599"/>
                  </a:cubicBezTo>
                  <a:cubicBezTo>
                    <a:pt x="628" y="13843"/>
                    <a:pt x="1281" y="14039"/>
                    <a:pt x="1944" y="14183"/>
                  </a:cubicBezTo>
                  <a:cubicBezTo>
                    <a:pt x="2353" y="14010"/>
                    <a:pt x="2781" y="13872"/>
                    <a:pt x="3238" y="13777"/>
                  </a:cubicBezTo>
                  <a:cubicBezTo>
                    <a:pt x="4409" y="13530"/>
                    <a:pt x="5604" y="13464"/>
                    <a:pt x="6748" y="13087"/>
                  </a:cubicBezTo>
                  <a:cubicBezTo>
                    <a:pt x="9018" y="12340"/>
                    <a:pt x="10299" y="10168"/>
                    <a:pt x="10689" y="7920"/>
                  </a:cubicBezTo>
                  <a:cubicBezTo>
                    <a:pt x="10893" y="6743"/>
                    <a:pt x="10867" y="5545"/>
                    <a:pt x="10774" y="4358"/>
                  </a:cubicBezTo>
                  <a:cubicBezTo>
                    <a:pt x="10683" y="3183"/>
                    <a:pt x="10635" y="1715"/>
                    <a:pt x="10225" y="610"/>
                  </a:cubicBezTo>
                  <a:cubicBezTo>
                    <a:pt x="10070" y="192"/>
                    <a:pt x="9742" y="0"/>
                    <a:pt x="941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8"/>
            <p:cNvSpPr/>
            <p:nvPr/>
          </p:nvSpPr>
          <p:spPr>
            <a:xfrm>
              <a:off x="2744875" y="1273925"/>
              <a:ext cx="193275" cy="369275"/>
            </a:xfrm>
            <a:custGeom>
              <a:avLst/>
              <a:gdLst/>
              <a:ahLst/>
              <a:cxnLst/>
              <a:rect l="l" t="t" r="r" b="b"/>
              <a:pathLst>
                <a:path w="7731" h="14771" extrusionOk="0">
                  <a:moveTo>
                    <a:pt x="0" y="0"/>
                  </a:moveTo>
                  <a:lnTo>
                    <a:pt x="0" y="0"/>
                  </a:lnTo>
                  <a:cubicBezTo>
                    <a:pt x="80" y="1238"/>
                    <a:pt x="271" y="2468"/>
                    <a:pt x="552" y="3682"/>
                  </a:cubicBezTo>
                  <a:cubicBezTo>
                    <a:pt x="1061" y="5869"/>
                    <a:pt x="1931" y="7773"/>
                    <a:pt x="3283" y="9559"/>
                  </a:cubicBezTo>
                  <a:cubicBezTo>
                    <a:pt x="4559" y="11247"/>
                    <a:pt x="5843" y="12902"/>
                    <a:pt x="7076" y="14619"/>
                  </a:cubicBezTo>
                  <a:cubicBezTo>
                    <a:pt x="7150" y="14724"/>
                    <a:pt x="7257" y="14770"/>
                    <a:pt x="7360" y="14770"/>
                  </a:cubicBezTo>
                  <a:cubicBezTo>
                    <a:pt x="7551" y="14770"/>
                    <a:pt x="7730" y="14611"/>
                    <a:pt x="7676" y="14367"/>
                  </a:cubicBezTo>
                  <a:cubicBezTo>
                    <a:pt x="7286" y="12630"/>
                    <a:pt x="5966" y="11119"/>
                    <a:pt x="4946" y="9707"/>
                  </a:cubicBezTo>
                  <a:cubicBezTo>
                    <a:pt x="3668" y="7940"/>
                    <a:pt x="2722" y="6193"/>
                    <a:pt x="2172" y="4070"/>
                  </a:cubicBezTo>
                  <a:cubicBezTo>
                    <a:pt x="1955" y="3235"/>
                    <a:pt x="1800" y="2386"/>
                    <a:pt x="1699" y="1532"/>
                  </a:cubicBezTo>
                  <a:cubicBezTo>
                    <a:pt x="1092" y="1064"/>
                    <a:pt x="522" y="551"/>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8"/>
            <p:cNvSpPr/>
            <p:nvPr/>
          </p:nvSpPr>
          <p:spPr>
            <a:xfrm>
              <a:off x="2742850" y="1002625"/>
              <a:ext cx="81600" cy="309575"/>
            </a:xfrm>
            <a:custGeom>
              <a:avLst/>
              <a:gdLst/>
              <a:ahLst/>
              <a:cxnLst/>
              <a:rect l="l" t="t" r="r" b="b"/>
              <a:pathLst>
                <a:path w="3264" h="12383" extrusionOk="0">
                  <a:moveTo>
                    <a:pt x="2504" y="1"/>
                  </a:moveTo>
                  <a:cubicBezTo>
                    <a:pt x="2311" y="1"/>
                    <a:pt x="2117" y="100"/>
                    <a:pt x="1981" y="338"/>
                  </a:cubicBezTo>
                  <a:cubicBezTo>
                    <a:pt x="834" y="2341"/>
                    <a:pt x="453" y="4895"/>
                    <a:pt x="177" y="7156"/>
                  </a:cubicBezTo>
                  <a:cubicBezTo>
                    <a:pt x="27" y="8388"/>
                    <a:pt x="0" y="9623"/>
                    <a:pt x="81" y="10851"/>
                  </a:cubicBezTo>
                  <a:cubicBezTo>
                    <a:pt x="603" y="11402"/>
                    <a:pt x="1172" y="11914"/>
                    <a:pt x="1779" y="12383"/>
                  </a:cubicBezTo>
                  <a:cubicBezTo>
                    <a:pt x="1603" y="10900"/>
                    <a:pt x="1589" y="9396"/>
                    <a:pt x="1712" y="7904"/>
                  </a:cubicBezTo>
                  <a:cubicBezTo>
                    <a:pt x="1910" y="5472"/>
                    <a:pt x="2863" y="3240"/>
                    <a:pt x="3198" y="851"/>
                  </a:cubicBezTo>
                  <a:cubicBezTo>
                    <a:pt x="3264" y="386"/>
                    <a:pt x="2885" y="1"/>
                    <a:pt x="250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8"/>
            <p:cNvSpPr/>
            <p:nvPr/>
          </p:nvSpPr>
          <p:spPr>
            <a:xfrm>
              <a:off x="3028875" y="955200"/>
              <a:ext cx="99250" cy="466875"/>
            </a:xfrm>
            <a:custGeom>
              <a:avLst/>
              <a:gdLst/>
              <a:ahLst/>
              <a:cxnLst/>
              <a:rect l="l" t="t" r="r" b="b"/>
              <a:pathLst>
                <a:path w="3970" h="18675" extrusionOk="0">
                  <a:moveTo>
                    <a:pt x="2093" y="1"/>
                  </a:moveTo>
                  <a:cubicBezTo>
                    <a:pt x="1622" y="1"/>
                    <a:pt x="1134" y="419"/>
                    <a:pt x="1305" y="971"/>
                  </a:cubicBezTo>
                  <a:cubicBezTo>
                    <a:pt x="1949" y="3048"/>
                    <a:pt x="2333" y="4996"/>
                    <a:pt x="2384" y="7185"/>
                  </a:cubicBezTo>
                  <a:cubicBezTo>
                    <a:pt x="2434" y="9260"/>
                    <a:pt x="2437" y="11483"/>
                    <a:pt x="2026" y="13525"/>
                  </a:cubicBezTo>
                  <a:cubicBezTo>
                    <a:pt x="1661" y="15345"/>
                    <a:pt x="766" y="16993"/>
                    <a:pt x="0" y="18674"/>
                  </a:cubicBezTo>
                  <a:cubicBezTo>
                    <a:pt x="513" y="18635"/>
                    <a:pt x="1012" y="18562"/>
                    <a:pt x="1501" y="18460"/>
                  </a:cubicBezTo>
                  <a:cubicBezTo>
                    <a:pt x="2340" y="16768"/>
                    <a:pt x="3191" y="15091"/>
                    <a:pt x="3543" y="13208"/>
                  </a:cubicBezTo>
                  <a:cubicBezTo>
                    <a:pt x="3927" y="11151"/>
                    <a:pt x="3969" y="8929"/>
                    <a:pt x="3935" y="6843"/>
                  </a:cubicBezTo>
                  <a:cubicBezTo>
                    <a:pt x="3900" y="4735"/>
                    <a:pt x="3730" y="2270"/>
                    <a:pt x="2716" y="376"/>
                  </a:cubicBezTo>
                  <a:cubicBezTo>
                    <a:pt x="2576" y="113"/>
                    <a:pt x="2337" y="1"/>
                    <a:pt x="20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7" name="Google Shape;327;p8"/>
          <p:cNvSpPr/>
          <p:nvPr/>
        </p:nvSpPr>
        <p:spPr>
          <a:xfrm>
            <a:off x="3683000" y="4523875"/>
            <a:ext cx="5461077" cy="619631"/>
          </a:xfrm>
          <a:custGeom>
            <a:avLst/>
            <a:gdLst/>
            <a:ahLst/>
            <a:cxnLst/>
            <a:rect l="l" t="t" r="r" b="b"/>
            <a:pathLst>
              <a:path w="117721" h="13357" extrusionOk="0">
                <a:moveTo>
                  <a:pt x="117721" y="1"/>
                </a:moveTo>
                <a:cubicBezTo>
                  <a:pt x="113764" y="622"/>
                  <a:pt x="108442" y="1722"/>
                  <a:pt x="106158" y="3131"/>
                </a:cubicBezTo>
                <a:cubicBezTo>
                  <a:pt x="104256" y="4303"/>
                  <a:pt x="103271" y="5876"/>
                  <a:pt x="100122" y="6464"/>
                </a:cubicBezTo>
                <a:cubicBezTo>
                  <a:pt x="97341" y="6984"/>
                  <a:pt x="93911" y="6495"/>
                  <a:pt x="91094" y="6983"/>
                </a:cubicBezTo>
                <a:cubicBezTo>
                  <a:pt x="88586" y="7415"/>
                  <a:pt x="87214" y="8499"/>
                  <a:pt x="85129" y="9210"/>
                </a:cubicBezTo>
                <a:cubicBezTo>
                  <a:pt x="81882" y="10317"/>
                  <a:pt x="77280" y="10420"/>
                  <a:pt x="73033" y="10471"/>
                </a:cubicBezTo>
                <a:cubicBezTo>
                  <a:pt x="72858" y="10473"/>
                  <a:pt x="72681" y="10474"/>
                  <a:pt x="72503" y="10474"/>
                </a:cubicBezTo>
                <a:cubicBezTo>
                  <a:pt x="68054" y="10474"/>
                  <a:pt x="62778" y="9832"/>
                  <a:pt x="58332" y="9832"/>
                </a:cubicBezTo>
                <a:cubicBezTo>
                  <a:pt x="58160" y="9832"/>
                  <a:pt x="57990" y="9833"/>
                  <a:pt x="57821" y="9835"/>
                </a:cubicBezTo>
                <a:cubicBezTo>
                  <a:pt x="57646" y="9833"/>
                  <a:pt x="57472" y="9832"/>
                  <a:pt x="57299" y="9832"/>
                </a:cubicBezTo>
                <a:cubicBezTo>
                  <a:pt x="52988" y="9832"/>
                  <a:pt x="49504" y="10474"/>
                  <a:pt x="45192" y="10474"/>
                </a:cubicBezTo>
                <a:cubicBezTo>
                  <a:pt x="45025" y="10474"/>
                  <a:pt x="44858" y="10473"/>
                  <a:pt x="44689" y="10471"/>
                </a:cubicBezTo>
                <a:cubicBezTo>
                  <a:pt x="40441" y="10420"/>
                  <a:pt x="35839" y="10317"/>
                  <a:pt x="32592" y="9210"/>
                </a:cubicBezTo>
                <a:cubicBezTo>
                  <a:pt x="30509" y="8500"/>
                  <a:pt x="29134" y="7417"/>
                  <a:pt x="26627" y="6983"/>
                </a:cubicBezTo>
                <a:cubicBezTo>
                  <a:pt x="23812" y="6495"/>
                  <a:pt x="20381" y="6984"/>
                  <a:pt x="17601" y="6464"/>
                </a:cubicBezTo>
                <a:cubicBezTo>
                  <a:pt x="14450" y="5876"/>
                  <a:pt x="13466" y="4303"/>
                  <a:pt x="11563" y="3131"/>
                </a:cubicBezTo>
                <a:cubicBezTo>
                  <a:pt x="9278" y="1722"/>
                  <a:pt x="3959" y="891"/>
                  <a:pt x="1" y="270"/>
                </a:cubicBezTo>
                <a:lnTo>
                  <a:pt x="1" y="13356"/>
                </a:lnTo>
                <a:lnTo>
                  <a:pt x="117721" y="13356"/>
                </a:lnTo>
                <a:lnTo>
                  <a:pt x="11772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8" name="Google Shape;328;p8"/>
          <p:cNvGrpSpPr/>
          <p:nvPr/>
        </p:nvGrpSpPr>
        <p:grpSpPr>
          <a:xfrm>
            <a:off x="6601234" y="4139366"/>
            <a:ext cx="1062389" cy="929275"/>
            <a:chOff x="4264150" y="-1555475"/>
            <a:chExt cx="775863" cy="678650"/>
          </a:xfrm>
        </p:grpSpPr>
        <p:grpSp>
          <p:nvGrpSpPr>
            <p:cNvPr id="329" name="Google Shape;329;p8"/>
            <p:cNvGrpSpPr/>
            <p:nvPr/>
          </p:nvGrpSpPr>
          <p:grpSpPr>
            <a:xfrm>
              <a:off x="4585700" y="-1459650"/>
              <a:ext cx="63750" cy="243025"/>
              <a:chOff x="3993050" y="247800"/>
              <a:chExt cx="63750" cy="243025"/>
            </a:xfrm>
          </p:grpSpPr>
          <p:sp>
            <p:nvSpPr>
              <p:cNvPr id="330" name="Google Shape;330;p8"/>
              <p:cNvSpPr/>
              <p:nvPr/>
            </p:nvSpPr>
            <p:spPr>
              <a:xfrm>
                <a:off x="4011825" y="247800"/>
                <a:ext cx="44975" cy="147825"/>
              </a:xfrm>
              <a:custGeom>
                <a:avLst/>
                <a:gdLst/>
                <a:ahLst/>
                <a:cxnLst/>
                <a:rect l="l" t="t" r="r" b="b"/>
                <a:pathLst>
                  <a:path w="1799" h="5913" extrusionOk="0">
                    <a:moveTo>
                      <a:pt x="19" y="4891"/>
                    </a:moveTo>
                    <a:cubicBezTo>
                      <a:pt x="19" y="4891"/>
                      <a:pt x="17" y="4895"/>
                      <a:pt x="16" y="4901"/>
                    </a:cubicBezTo>
                    <a:lnTo>
                      <a:pt x="16" y="4901"/>
                    </a:lnTo>
                    <a:lnTo>
                      <a:pt x="16" y="4900"/>
                    </a:lnTo>
                    <a:cubicBezTo>
                      <a:pt x="18" y="4894"/>
                      <a:pt x="19" y="4891"/>
                      <a:pt x="19" y="4891"/>
                    </a:cubicBezTo>
                    <a:close/>
                    <a:moveTo>
                      <a:pt x="1063" y="1"/>
                    </a:moveTo>
                    <a:lnTo>
                      <a:pt x="914" y="114"/>
                    </a:lnTo>
                    <a:cubicBezTo>
                      <a:pt x="973" y="353"/>
                      <a:pt x="1019" y="600"/>
                      <a:pt x="1030" y="845"/>
                    </a:cubicBezTo>
                    <a:cubicBezTo>
                      <a:pt x="1041" y="963"/>
                      <a:pt x="1041" y="1085"/>
                      <a:pt x="1047" y="1203"/>
                    </a:cubicBezTo>
                    <a:cubicBezTo>
                      <a:pt x="1039" y="1325"/>
                      <a:pt x="1045" y="1441"/>
                      <a:pt x="1037" y="1558"/>
                    </a:cubicBezTo>
                    <a:cubicBezTo>
                      <a:pt x="1021" y="1794"/>
                      <a:pt x="995" y="2023"/>
                      <a:pt x="959" y="2249"/>
                    </a:cubicBezTo>
                    <a:cubicBezTo>
                      <a:pt x="935" y="2362"/>
                      <a:pt x="915" y="2474"/>
                      <a:pt x="895" y="2584"/>
                    </a:cubicBezTo>
                    <a:lnTo>
                      <a:pt x="813" y="2915"/>
                    </a:lnTo>
                    <a:cubicBezTo>
                      <a:pt x="788" y="3022"/>
                      <a:pt x="744" y="3132"/>
                      <a:pt x="716" y="3239"/>
                    </a:cubicBezTo>
                    <a:lnTo>
                      <a:pt x="667" y="3399"/>
                    </a:lnTo>
                    <a:cubicBezTo>
                      <a:pt x="651" y="3452"/>
                      <a:pt x="629" y="3504"/>
                      <a:pt x="610" y="3557"/>
                    </a:cubicBezTo>
                    <a:cubicBezTo>
                      <a:pt x="571" y="3663"/>
                      <a:pt x="529" y="3766"/>
                      <a:pt x="493" y="3870"/>
                    </a:cubicBezTo>
                    <a:lnTo>
                      <a:pt x="365" y="4159"/>
                    </a:lnTo>
                    <a:cubicBezTo>
                      <a:pt x="298" y="4330"/>
                      <a:pt x="163" y="4582"/>
                      <a:pt x="64" y="4808"/>
                    </a:cubicBezTo>
                    <a:lnTo>
                      <a:pt x="24" y="4894"/>
                    </a:lnTo>
                    <a:lnTo>
                      <a:pt x="15" y="4916"/>
                    </a:lnTo>
                    <a:lnTo>
                      <a:pt x="9" y="4927"/>
                    </a:lnTo>
                    <a:lnTo>
                      <a:pt x="6" y="4933"/>
                    </a:lnTo>
                    <a:lnTo>
                      <a:pt x="5" y="4936"/>
                    </a:lnTo>
                    <a:cubicBezTo>
                      <a:pt x="4" y="4937"/>
                      <a:pt x="4" y="4937"/>
                      <a:pt x="4" y="4937"/>
                    </a:cubicBezTo>
                    <a:cubicBezTo>
                      <a:pt x="4" y="4937"/>
                      <a:pt x="11" y="4915"/>
                      <a:pt x="16" y="4901"/>
                    </a:cubicBezTo>
                    <a:lnTo>
                      <a:pt x="16" y="4901"/>
                    </a:lnTo>
                    <a:lnTo>
                      <a:pt x="0" y="4937"/>
                    </a:lnTo>
                    <a:cubicBezTo>
                      <a:pt x="367" y="5291"/>
                      <a:pt x="755" y="5619"/>
                      <a:pt x="1162" y="5913"/>
                    </a:cubicBezTo>
                    <a:lnTo>
                      <a:pt x="1261" y="5578"/>
                    </a:lnTo>
                    <a:lnTo>
                      <a:pt x="1368" y="5215"/>
                    </a:lnTo>
                    <a:cubicBezTo>
                      <a:pt x="1440" y="4973"/>
                      <a:pt x="1522" y="4740"/>
                      <a:pt x="1575" y="4482"/>
                    </a:cubicBezTo>
                    <a:lnTo>
                      <a:pt x="1662" y="4105"/>
                    </a:lnTo>
                    <a:lnTo>
                      <a:pt x="1723" y="3725"/>
                    </a:lnTo>
                    <a:cubicBezTo>
                      <a:pt x="1733" y="3661"/>
                      <a:pt x="1747" y="3598"/>
                      <a:pt x="1753" y="3535"/>
                    </a:cubicBezTo>
                    <a:lnTo>
                      <a:pt x="1770" y="3343"/>
                    </a:lnTo>
                    <a:cubicBezTo>
                      <a:pt x="1778" y="3214"/>
                      <a:pt x="1797" y="3088"/>
                      <a:pt x="1795" y="2959"/>
                    </a:cubicBezTo>
                    <a:lnTo>
                      <a:pt x="1798" y="2573"/>
                    </a:lnTo>
                    <a:lnTo>
                      <a:pt x="1775" y="2189"/>
                    </a:lnTo>
                    <a:cubicBezTo>
                      <a:pt x="1751" y="1933"/>
                      <a:pt x="1714" y="1678"/>
                      <a:pt x="1656" y="1427"/>
                    </a:cubicBezTo>
                    <a:cubicBezTo>
                      <a:pt x="1632" y="1301"/>
                      <a:pt x="1592" y="1179"/>
                      <a:pt x="1560" y="1054"/>
                    </a:cubicBezTo>
                    <a:cubicBezTo>
                      <a:pt x="1515" y="933"/>
                      <a:pt x="1482" y="808"/>
                      <a:pt x="1429" y="690"/>
                    </a:cubicBezTo>
                    <a:cubicBezTo>
                      <a:pt x="1332" y="450"/>
                      <a:pt x="1221" y="222"/>
                      <a:pt x="106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8"/>
              <p:cNvSpPr/>
              <p:nvPr/>
            </p:nvSpPr>
            <p:spPr>
              <a:xfrm>
                <a:off x="3993050" y="371150"/>
                <a:ext cx="48450" cy="119675"/>
              </a:xfrm>
              <a:custGeom>
                <a:avLst/>
                <a:gdLst/>
                <a:ahLst/>
                <a:cxnLst/>
                <a:rect l="l" t="t" r="r" b="b"/>
                <a:pathLst>
                  <a:path w="1938" h="4787" extrusionOk="0">
                    <a:moveTo>
                      <a:pt x="752" y="1"/>
                    </a:moveTo>
                    <a:lnTo>
                      <a:pt x="746" y="15"/>
                    </a:lnTo>
                    <a:lnTo>
                      <a:pt x="658" y="220"/>
                    </a:lnTo>
                    <a:lnTo>
                      <a:pt x="486" y="632"/>
                    </a:lnTo>
                    <a:cubicBezTo>
                      <a:pt x="430" y="771"/>
                      <a:pt x="396" y="914"/>
                      <a:pt x="351" y="1058"/>
                    </a:cubicBezTo>
                    <a:cubicBezTo>
                      <a:pt x="312" y="1202"/>
                      <a:pt x="261" y="1345"/>
                      <a:pt x="230" y="1490"/>
                    </a:cubicBezTo>
                    <a:cubicBezTo>
                      <a:pt x="172" y="1782"/>
                      <a:pt x="92" y="2078"/>
                      <a:pt x="70" y="2376"/>
                    </a:cubicBezTo>
                    <a:lnTo>
                      <a:pt x="22" y="2825"/>
                    </a:lnTo>
                    <a:lnTo>
                      <a:pt x="6" y="3271"/>
                    </a:lnTo>
                    <a:cubicBezTo>
                      <a:pt x="5" y="3345"/>
                      <a:pt x="1" y="3421"/>
                      <a:pt x="1" y="3496"/>
                    </a:cubicBezTo>
                    <a:lnTo>
                      <a:pt x="12" y="3719"/>
                    </a:lnTo>
                    <a:cubicBezTo>
                      <a:pt x="18" y="3838"/>
                      <a:pt x="23" y="3959"/>
                      <a:pt x="31" y="4079"/>
                    </a:cubicBezTo>
                    <a:cubicBezTo>
                      <a:pt x="610" y="4406"/>
                      <a:pt x="1246" y="4647"/>
                      <a:pt x="1938" y="4786"/>
                    </a:cubicBezTo>
                    <a:lnTo>
                      <a:pt x="1909" y="4658"/>
                    </a:lnTo>
                    <a:cubicBezTo>
                      <a:pt x="1849" y="4419"/>
                      <a:pt x="1811" y="4176"/>
                      <a:pt x="1771" y="3931"/>
                    </a:cubicBezTo>
                    <a:cubicBezTo>
                      <a:pt x="1754" y="3809"/>
                      <a:pt x="1744" y="3686"/>
                      <a:pt x="1729" y="3564"/>
                    </a:cubicBezTo>
                    <a:lnTo>
                      <a:pt x="1710" y="3380"/>
                    </a:lnTo>
                    <a:lnTo>
                      <a:pt x="1704" y="3194"/>
                    </a:lnTo>
                    <a:lnTo>
                      <a:pt x="1688" y="2826"/>
                    </a:lnTo>
                    <a:lnTo>
                      <a:pt x="1700" y="2456"/>
                    </a:lnTo>
                    <a:lnTo>
                      <a:pt x="1707" y="2272"/>
                    </a:lnTo>
                    <a:cubicBezTo>
                      <a:pt x="1710" y="2211"/>
                      <a:pt x="1720" y="2150"/>
                      <a:pt x="1726" y="2089"/>
                    </a:cubicBezTo>
                    <a:lnTo>
                      <a:pt x="1767" y="1721"/>
                    </a:lnTo>
                    <a:cubicBezTo>
                      <a:pt x="1779" y="1598"/>
                      <a:pt x="1811" y="1478"/>
                      <a:pt x="1833" y="1357"/>
                    </a:cubicBezTo>
                    <a:cubicBezTo>
                      <a:pt x="1860" y="1237"/>
                      <a:pt x="1877" y="1115"/>
                      <a:pt x="1910" y="995"/>
                    </a:cubicBezTo>
                    <a:lnTo>
                      <a:pt x="1916" y="977"/>
                    </a:lnTo>
                    <a:cubicBezTo>
                      <a:pt x="1507" y="681"/>
                      <a:pt x="1119" y="355"/>
                      <a:pt x="75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2" name="Google Shape;332;p8"/>
            <p:cNvSpPr/>
            <p:nvPr/>
          </p:nvSpPr>
          <p:spPr>
            <a:xfrm>
              <a:off x="4630413" y="-1555475"/>
              <a:ext cx="409600" cy="592850"/>
            </a:xfrm>
            <a:custGeom>
              <a:avLst/>
              <a:gdLst/>
              <a:ahLst/>
              <a:cxnLst/>
              <a:rect l="l" t="t" r="r" b="b"/>
              <a:pathLst>
                <a:path w="16384" h="23714" extrusionOk="0">
                  <a:moveTo>
                    <a:pt x="5691" y="9414"/>
                  </a:moveTo>
                  <a:cubicBezTo>
                    <a:pt x="5748" y="9566"/>
                    <a:pt x="5814" y="9712"/>
                    <a:pt x="5896" y="9856"/>
                  </a:cubicBezTo>
                  <a:cubicBezTo>
                    <a:pt x="6020" y="10068"/>
                    <a:pt x="6179" y="10246"/>
                    <a:pt x="6349" y="10415"/>
                  </a:cubicBezTo>
                  <a:cubicBezTo>
                    <a:pt x="6321" y="10427"/>
                    <a:pt x="6294" y="10445"/>
                    <a:pt x="6269" y="10467"/>
                  </a:cubicBezTo>
                  <a:cubicBezTo>
                    <a:pt x="6189" y="10539"/>
                    <a:pt x="6121" y="10616"/>
                    <a:pt x="6064" y="10698"/>
                  </a:cubicBezTo>
                  <a:cubicBezTo>
                    <a:pt x="5873" y="10507"/>
                    <a:pt x="5714" y="10289"/>
                    <a:pt x="5580" y="10022"/>
                  </a:cubicBezTo>
                  <a:cubicBezTo>
                    <a:pt x="5524" y="9913"/>
                    <a:pt x="5481" y="9800"/>
                    <a:pt x="5441" y="9685"/>
                  </a:cubicBezTo>
                  <a:cubicBezTo>
                    <a:pt x="5517" y="9589"/>
                    <a:pt x="5600" y="9500"/>
                    <a:pt x="5691" y="9414"/>
                  </a:cubicBezTo>
                  <a:close/>
                  <a:moveTo>
                    <a:pt x="6835" y="10871"/>
                  </a:moveTo>
                  <a:cubicBezTo>
                    <a:pt x="6934" y="10965"/>
                    <a:pt x="7027" y="11061"/>
                    <a:pt x="7113" y="11165"/>
                  </a:cubicBezTo>
                  <a:cubicBezTo>
                    <a:pt x="7114" y="11259"/>
                    <a:pt x="7114" y="11351"/>
                    <a:pt x="7113" y="11444"/>
                  </a:cubicBezTo>
                  <a:cubicBezTo>
                    <a:pt x="6960" y="11335"/>
                    <a:pt x="6799" y="11236"/>
                    <a:pt x="6642" y="11140"/>
                  </a:cubicBezTo>
                  <a:cubicBezTo>
                    <a:pt x="6681" y="11071"/>
                    <a:pt x="6728" y="11006"/>
                    <a:pt x="6784" y="10945"/>
                  </a:cubicBezTo>
                  <a:cubicBezTo>
                    <a:pt x="6807" y="10921"/>
                    <a:pt x="6823" y="10896"/>
                    <a:pt x="6835" y="10871"/>
                  </a:cubicBezTo>
                  <a:close/>
                  <a:moveTo>
                    <a:pt x="9963" y="11648"/>
                  </a:moveTo>
                  <a:lnTo>
                    <a:pt x="9963" y="11648"/>
                  </a:lnTo>
                  <a:cubicBezTo>
                    <a:pt x="9949" y="11920"/>
                    <a:pt x="9910" y="12192"/>
                    <a:pt x="9933" y="12461"/>
                  </a:cubicBezTo>
                  <a:cubicBezTo>
                    <a:pt x="9933" y="12469"/>
                    <a:pt x="9936" y="12475"/>
                    <a:pt x="9937" y="12481"/>
                  </a:cubicBezTo>
                  <a:cubicBezTo>
                    <a:pt x="9749" y="12522"/>
                    <a:pt x="9559" y="12566"/>
                    <a:pt x="9366" y="12626"/>
                  </a:cubicBezTo>
                  <a:cubicBezTo>
                    <a:pt x="9437" y="12348"/>
                    <a:pt x="9417" y="12033"/>
                    <a:pt x="9370" y="11755"/>
                  </a:cubicBezTo>
                  <a:cubicBezTo>
                    <a:pt x="9570" y="11727"/>
                    <a:pt x="9770" y="11694"/>
                    <a:pt x="9963" y="11648"/>
                  </a:cubicBezTo>
                  <a:close/>
                  <a:moveTo>
                    <a:pt x="8676" y="11829"/>
                  </a:moveTo>
                  <a:cubicBezTo>
                    <a:pt x="8699" y="11926"/>
                    <a:pt x="8718" y="12021"/>
                    <a:pt x="8735" y="12119"/>
                  </a:cubicBezTo>
                  <a:cubicBezTo>
                    <a:pt x="8779" y="12376"/>
                    <a:pt x="8731" y="12620"/>
                    <a:pt x="8739" y="12870"/>
                  </a:cubicBezTo>
                  <a:cubicBezTo>
                    <a:pt x="8448" y="13005"/>
                    <a:pt x="8172" y="13167"/>
                    <a:pt x="7912" y="13355"/>
                  </a:cubicBezTo>
                  <a:cubicBezTo>
                    <a:pt x="7950" y="12873"/>
                    <a:pt x="7976" y="12383"/>
                    <a:pt x="7984" y="11890"/>
                  </a:cubicBezTo>
                  <a:cubicBezTo>
                    <a:pt x="8200" y="11869"/>
                    <a:pt x="8433" y="11851"/>
                    <a:pt x="8676" y="11829"/>
                  </a:cubicBezTo>
                  <a:close/>
                  <a:moveTo>
                    <a:pt x="5061" y="10430"/>
                  </a:moveTo>
                  <a:cubicBezTo>
                    <a:pt x="5194" y="10668"/>
                    <a:pt x="5347" y="10885"/>
                    <a:pt x="5499" y="11062"/>
                  </a:cubicBezTo>
                  <a:cubicBezTo>
                    <a:pt x="5596" y="11173"/>
                    <a:pt x="5703" y="11273"/>
                    <a:pt x="5818" y="11364"/>
                  </a:cubicBezTo>
                  <a:cubicBezTo>
                    <a:pt x="5790" y="11538"/>
                    <a:pt x="5779" y="11722"/>
                    <a:pt x="5774" y="11905"/>
                  </a:cubicBezTo>
                  <a:cubicBezTo>
                    <a:pt x="5756" y="12575"/>
                    <a:pt x="5687" y="13238"/>
                    <a:pt x="5638" y="13903"/>
                  </a:cubicBezTo>
                  <a:cubicBezTo>
                    <a:pt x="5371" y="13545"/>
                    <a:pt x="5125" y="13168"/>
                    <a:pt x="4878" y="12786"/>
                  </a:cubicBezTo>
                  <a:cubicBezTo>
                    <a:pt x="4822" y="12698"/>
                    <a:pt x="4765" y="12611"/>
                    <a:pt x="4708" y="12524"/>
                  </a:cubicBezTo>
                  <a:cubicBezTo>
                    <a:pt x="4974" y="12083"/>
                    <a:pt x="4979" y="11561"/>
                    <a:pt x="4985" y="11016"/>
                  </a:cubicBezTo>
                  <a:cubicBezTo>
                    <a:pt x="4987" y="10800"/>
                    <a:pt x="5014" y="10606"/>
                    <a:pt x="5061" y="10430"/>
                  </a:cubicBezTo>
                  <a:close/>
                  <a:moveTo>
                    <a:pt x="6469" y="11806"/>
                  </a:moveTo>
                  <a:lnTo>
                    <a:pt x="6469" y="11806"/>
                  </a:lnTo>
                  <a:cubicBezTo>
                    <a:pt x="6751" y="12011"/>
                    <a:pt x="6902" y="12261"/>
                    <a:pt x="7070" y="12533"/>
                  </a:cubicBezTo>
                  <a:cubicBezTo>
                    <a:pt x="7021" y="13229"/>
                    <a:pt x="6943" y="13913"/>
                    <a:pt x="6874" y="14553"/>
                  </a:cubicBezTo>
                  <a:cubicBezTo>
                    <a:pt x="6853" y="14751"/>
                    <a:pt x="6834" y="14955"/>
                    <a:pt x="6814" y="15159"/>
                  </a:cubicBezTo>
                  <a:cubicBezTo>
                    <a:pt x="6542" y="14941"/>
                    <a:pt x="6300" y="14701"/>
                    <a:pt x="6074" y="14443"/>
                  </a:cubicBezTo>
                  <a:cubicBezTo>
                    <a:pt x="6274" y="13918"/>
                    <a:pt x="6387" y="13392"/>
                    <a:pt x="6445" y="12815"/>
                  </a:cubicBezTo>
                  <a:cubicBezTo>
                    <a:pt x="6476" y="12495"/>
                    <a:pt x="6445" y="12143"/>
                    <a:pt x="6469" y="11806"/>
                  </a:cubicBezTo>
                  <a:close/>
                  <a:moveTo>
                    <a:pt x="12734" y="0"/>
                  </a:moveTo>
                  <a:cubicBezTo>
                    <a:pt x="12652" y="0"/>
                    <a:pt x="12567" y="32"/>
                    <a:pt x="12490" y="107"/>
                  </a:cubicBezTo>
                  <a:cubicBezTo>
                    <a:pt x="11814" y="758"/>
                    <a:pt x="11246" y="1483"/>
                    <a:pt x="10914" y="2368"/>
                  </a:cubicBezTo>
                  <a:cubicBezTo>
                    <a:pt x="10716" y="2887"/>
                    <a:pt x="10716" y="3459"/>
                    <a:pt x="10313" y="3886"/>
                  </a:cubicBezTo>
                  <a:cubicBezTo>
                    <a:pt x="9983" y="4235"/>
                    <a:pt x="9497" y="4441"/>
                    <a:pt x="9074" y="4680"/>
                  </a:cubicBezTo>
                  <a:cubicBezTo>
                    <a:pt x="8962" y="4311"/>
                    <a:pt x="8842" y="3942"/>
                    <a:pt x="8838" y="3542"/>
                  </a:cubicBezTo>
                  <a:cubicBezTo>
                    <a:pt x="8832" y="3091"/>
                    <a:pt x="9118" y="2614"/>
                    <a:pt x="9224" y="2180"/>
                  </a:cubicBezTo>
                  <a:cubicBezTo>
                    <a:pt x="9328" y="1755"/>
                    <a:pt x="9118" y="1277"/>
                    <a:pt x="9452" y="916"/>
                  </a:cubicBezTo>
                  <a:cubicBezTo>
                    <a:pt x="9671" y="679"/>
                    <a:pt x="9426" y="405"/>
                    <a:pt x="9164" y="405"/>
                  </a:cubicBezTo>
                  <a:cubicBezTo>
                    <a:pt x="9072" y="405"/>
                    <a:pt x="8977" y="440"/>
                    <a:pt x="8900" y="523"/>
                  </a:cubicBezTo>
                  <a:cubicBezTo>
                    <a:pt x="8599" y="848"/>
                    <a:pt x="8577" y="1211"/>
                    <a:pt x="8585" y="1642"/>
                  </a:cubicBezTo>
                  <a:cubicBezTo>
                    <a:pt x="8597" y="2286"/>
                    <a:pt x="8242" y="2847"/>
                    <a:pt x="8197" y="3484"/>
                  </a:cubicBezTo>
                  <a:cubicBezTo>
                    <a:pt x="8168" y="3895"/>
                    <a:pt x="8279" y="4554"/>
                    <a:pt x="8536" y="5041"/>
                  </a:cubicBezTo>
                  <a:cubicBezTo>
                    <a:pt x="8014" y="5450"/>
                    <a:pt x="7568" y="5972"/>
                    <a:pt x="7140" y="6469"/>
                  </a:cubicBezTo>
                  <a:cubicBezTo>
                    <a:pt x="7059" y="6563"/>
                    <a:pt x="6976" y="6663"/>
                    <a:pt x="6901" y="6767"/>
                  </a:cubicBezTo>
                  <a:cubicBezTo>
                    <a:pt x="6494" y="6000"/>
                    <a:pt x="6044" y="5254"/>
                    <a:pt x="5759" y="4421"/>
                  </a:cubicBezTo>
                  <a:cubicBezTo>
                    <a:pt x="5682" y="4198"/>
                    <a:pt x="5520" y="4106"/>
                    <a:pt x="5349" y="4106"/>
                  </a:cubicBezTo>
                  <a:cubicBezTo>
                    <a:pt x="5018" y="4106"/>
                    <a:pt x="4652" y="4450"/>
                    <a:pt x="4794" y="4873"/>
                  </a:cubicBezTo>
                  <a:cubicBezTo>
                    <a:pt x="5183" y="6028"/>
                    <a:pt x="5982" y="7002"/>
                    <a:pt x="6498" y="8092"/>
                  </a:cubicBezTo>
                  <a:cubicBezTo>
                    <a:pt x="6507" y="8129"/>
                    <a:pt x="6516" y="8164"/>
                    <a:pt x="6527" y="8201"/>
                  </a:cubicBezTo>
                  <a:cubicBezTo>
                    <a:pt x="6540" y="8241"/>
                    <a:pt x="6562" y="8269"/>
                    <a:pt x="6588" y="8291"/>
                  </a:cubicBezTo>
                  <a:cubicBezTo>
                    <a:pt x="6662" y="8462"/>
                    <a:pt x="6729" y="8635"/>
                    <a:pt x="6784" y="8812"/>
                  </a:cubicBezTo>
                  <a:cubicBezTo>
                    <a:pt x="6930" y="9273"/>
                    <a:pt x="7019" y="9761"/>
                    <a:pt x="7067" y="10261"/>
                  </a:cubicBezTo>
                  <a:cubicBezTo>
                    <a:pt x="6913" y="10062"/>
                    <a:pt x="6742" y="9869"/>
                    <a:pt x="6573" y="9656"/>
                  </a:cubicBezTo>
                  <a:cubicBezTo>
                    <a:pt x="6416" y="9456"/>
                    <a:pt x="6313" y="9226"/>
                    <a:pt x="6232" y="8984"/>
                  </a:cubicBezTo>
                  <a:cubicBezTo>
                    <a:pt x="6320" y="8921"/>
                    <a:pt x="6412" y="8862"/>
                    <a:pt x="6507" y="8801"/>
                  </a:cubicBezTo>
                  <a:cubicBezTo>
                    <a:pt x="6772" y="8628"/>
                    <a:pt x="6577" y="8203"/>
                    <a:pt x="6296" y="8203"/>
                  </a:cubicBezTo>
                  <a:cubicBezTo>
                    <a:pt x="6275" y="8203"/>
                    <a:pt x="6253" y="8206"/>
                    <a:pt x="6232" y="8211"/>
                  </a:cubicBezTo>
                  <a:cubicBezTo>
                    <a:pt x="6168" y="8226"/>
                    <a:pt x="6105" y="8245"/>
                    <a:pt x="6044" y="8265"/>
                  </a:cubicBezTo>
                  <a:cubicBezTo>
                    <a:pt x="5963" y="7921"/>
                    <a:pt x="5876" y="7579"/>
                    <a:pt x="5714" y="7279"/>
                  </a:cubicBezTo>
                  <a:cubicBezTo>
                    <a:pt x="5643" y="7147"/>
                    <a:pt x="5524" y="7091"/>
                    <a:pt x="5405" y="7091"/>
                  </a:cubicBezTo>
                  <a:cubicBezTo>
                    <a:pt x="5167" y="7091"/>
                    <a:pt x="4930" y="7313"/>
                    <a:pt x="5077" y="7577"/>
                  </a:cubicBezTo>
                  <a:cubicBezTo>
                    <a:pt x="5253" y="7893"/>
                    <a:pt x="5352" y="8234"/>
                    <a:pt x="5445" y="8578"/>
                  </a:cubicBezTo>
                  <a:cubicBezTo>
                    <a:pt x="5334" y="8657"/>
                    <a:pt x="5230" y="8746"/>
                    <a:pt x="5133" y="8841"/>
                  </a:cubicBezTo>
                  <a:cubicBezTo>
                    <a:pt x="5092" y="8763"/>
                    <a:pt x="5043" y="8689"/>
                    <a:pt x="4986" y="8618"/>
                  </a:cubicBezTo>
                  <a:cubicBezTo>
                    <a:pt x="4958" y="8583"/>
                    <a:pt x="4917" y="8567"/>
                    <a:pt x="4875" y="8567"/>
                  </a:cubicBezTo>
                  <a:cubicBezTo>
                    <a:pt x="4817" y="8567"/>
                    <a:pt x="4759" y="8599"/>
                    <a:pt x="4739" y="8659"/>
                  </a:cubicBezTo>
                  <a:cubicBezTo>
                    <a:pt x="4660" y="8896"/>
                    <a:pt x="4651" y="9152"/>
                    <a:pt x="4693" y="9413"/>
                  </a:cubicBezTo>
                  <a:cubicBezTo>
                    <a:pt x="4661" y="9469"/>
                    <a:pt x="4631" y="9526"/>
                    <a:pt x="4604" y="9586"/>
                  </a:cubicBezTo>
                  <a:cubicBezTo>
                    <a:pt x="4431" y="9961"/>
                    <a:pt x="4337" y="10329"/>
                    <a:pt x="4304" y="10740"/>
                  </a:cubicBezTo>
                  <a:cubicBezTo>
                    <a:pt x="4272" y="11122"/>
                    <a:pt x="4351" y="11538"/>
                    <a:pt x="4316" y="11929"/>
                  </a:cubicBezTo>
                  <a:cubicBezTo>
                    <a:pt x="4168" y="11705"/>
                    <a:pt x="4026" y="11477"/>
                    <a:pt x="3893" y="11244"/>
                  </a:cubicBezTo>
                  <a:cubicBezTo>
                    <a:pt x="3623" y="10769"/>
                    <a:pt x="3495" y="10295"/>
                    <a:pt x="3069" y="9939"/>
                  </a:cubicBezTo>
                  <a:cubicBezTo>
                    <a:pt x="3029" y="9905"/>
                    <a:pt x="2986" y="9890"/>
                    <a:pt x="2944" y="9890"/>
                  </a:cubicBezTo>
                  <a:cubicBezTo>
                    <a:pt x="2815" y="9890"/>
                    <a:pt x="2699" y="10028"/>
                    <a:pt x="2713" y="10164"/>
                  </a:cubicBezTo>
                  <a:cubicBezTo>
                    <a:pt x="2789" y="10850"/>
                    <a:pt x="3069" y="11463"/>
                    <a:pt x="3417" y="12046"/>
                  </a:cubicBezTo>
                  <a:cubicBezTo>
                    <a:pt x="2728" y="11906"/>
                    <a:pt x="2375" y="10906"/>
                    <a:pt x="2020" y="10402"/>
                  </a:cubicBezTo>
                  <a:cubicBezTo>
                    <a:pt x="1809" y="10103"/>
                    <a:pt x="1560" y="9809"/>
                    <a:pt x="1391" y="9484"/>
                  </a:cubicBezTo>
                  <a:cubicBezTo>
                    <a:pt x="1153" y="9026"/>
                    <a:pt x="1263" y="8741"/>
                    <a:pt x="1385" y="8292"/>
                  </a:cubicBezTo>
                  <a:cubicBezTo>
                    <a:pt x="1424" y="8147"/>
                    <a:pt x="1281" y="8027"/>
                    <a:pt x="1146" y="8027"/>
                  </a:cubicBezTo>
                  <a:cubicBezTo>
                    <a:pt x="1118" y="8027"/>
                    <a:pt x="1090" y="8032"/>
                    <a:pt x="1065" y="8043"/>
                  </a:cubicBezTo>
                  <a:cubicBezTo>
                    <a:pt x="0" y="8518"/>
                    <a:pt x="890" y="10081"/>
                    <a:pt x="1308" y="10714"/>
                  </a:cubicBezTo>
                  <a:cubicBezTo>
                    <a:pt x="1840" y="11519"/>
                    <a:pt x="2264" y="12524"/>
                    <a:pt x="3185" y="12524"/>
                  </a:cubicBezTo>
                  <a:cubicBezTo>
                    <a:pt x="3331" y="12524"/>
                    <a:pt x="3489" y="12499"/>
                    <a:pt x="3662" y="12444"/>
                  </a:cubicBezTo>
                  <a:cubicBezTo>
                    <a:pt x="3879" y="12782"/>
                    <a:pt x="4109" y="13113"/>
                    <a:pt x="4320" y="13446"/>
                  </a:cubicBezTo>
                  <a:cubicBezTo>
                    <a:pt x="4557" y="13819"/>
                    <a:pt x="4800" y="14188"/>
                    <a:pt x="5062" y="14540"/>
                  </a:cubicBezTo>
                  <a:cubicBezTo>
                    <a:pt x="4832" y="14490"/>
                    <a:pt x="4595" y="14462"/>
                    <a:pt x="4367" y="14337"/>
                  </a:cubicBezTo>
                  <a:cubicBezTo>
                    <a:pt x="3985" y="14129"/>
                    <a:pt x="3741" y="13791"/>
                    <a:pt x="3471" y="13464"/>
                  </a:cubicBezTo>
                  <a:cubicBezTo>
                    <a:pt x="2988" y="12884"/>
                    <a:pt x="2126" y="12669"/>
                    <a:pt x="1756" y="12029"/>
                  </a:cubicBezTo>
                  <a:cubicBezTo>
                    <a:pt x="1685" y="11907"/>
                    <a:pt x="1572" y="11855"/>
                    <a:pt x="1462" y="11855"/>
                  </a:cubicBezTo>
                  <a:cubicBezTo>
                    <a:pt x="1247" y="11855"/>
                    <a:pt x="1041" y="12051"/>
                    <a:pt x="1160" y="12309"/>
                  </a:cubicBezTo>
                  <a:cubicBezTo>
                    <a:pt x="1346" y="12706"/>
                    <a:pt x="1615" y="12944"/>
                    <a:pt x="2004" y="13149"/>
                  </a:cubicBezTo>
                  <a:cubicBezTo>
                    <a:pt x="2644" y="13489"/>
                    <a:pt x="2966" y="13990"/>
                    <a:pt x="3478" y="14460"/>
                  </a:cubicBezTo>
                  <a:cubicBezTo>
                    <a:pt x="3772" y="14729"/>
                    <a:pt x="4424" y="15161"/>
                    <a:pt x="4936" y="15161"/>
                  </a:cubicBezTo>
                  <a:cubicBezTo>
                    <a:pt x="5119" y="15161"/>
                    <a:pt x="5283" y="15107"/>
                    <a:pt x="5408" y="14971"/>
                  </a:cubicBezTo>
                  <a:cubicBezTo>
                    <a:pt x="5759" y="15383"/>
                    <a:pt x="6152" y="15756"/>
                    <a:pt x="6616" y="16064"/>
                  </a:cubicBezTo>
                  <a:cubicBezTo>
                    <a:pt x="6646" y="16084"/>
                    <a:pt x="6676" y="16099"/>
                    <a:pt x="6704" y="16112"/>
                  </a:cubicBezTo>
                  <a:cubicBezTo>
                    <a:pt x="6646" y="16488"/>
                    <a:pt x="6559" y="16856"/>
                    <a:pt x="6420" y="17195"/>
                  </a:cubicBezTo>
                  <a:cubicBezTo>
                    <a:pt x="6097" y="17992"/>
                    <a:pt x="5769" y="18791"/>
                    <a:pt x="5408" y="19574"/>
                  </a:cubicBezTo>
                  <a:cubicBezTo>
                    <a:pt x="5069" y="20303"/>
                    <a:pt x="4733" y="21023"/>
                    <a:pt x="4367" y="21739"/>
                  </a:cubicBezTo>
                  <a:cubicBezTo>
                    <a:pt x="4079" y="22302"/>
                    <a:pt x="3860" y="22903"/>
                    <a:pt x="4163" y="23499"/>
                  </a:cubicBezTo>
                  <a:cubicBezTo>
                    <a:pt x="4237" y="23643"/>
                    <a:pt x="4368" y="23713"/>
                    <a:pt x="4503" y="23713"/>
                  </a:cubicBezTo>
                  <a:cubicBezTo>
                    <a:pt x="4618" y="23713"/>
                    <a:pt x="4736" y="23661"/>
                    <a:pt x="4821" y="23559"/>
                  </a:cubicBezTo>
                  <a:cubicBezTo>
                    <a:pt x="5276" y="23014"/>
                    <a:pt x="5541" y="22299"/>
                    <a:pt x="5875" y="21676"/>
                  </a:cubicBezTo>
                  <a:cubicBezTo>
                    <a:pt x="6249" y="20977"/>
                    <a:pt x="6547" y="20234"/>
                    <a:pt x="6875" y="19511"/>
                  </a:cubicBezTo>
                  <a:cubicBezTo>
                    <a:pt x="7639" y="17831"/>
                    <a:pt x="7679" y="15948"/>
                    <a:pt x="7848" y="14124"/>
                  </a:cubicBezTo>
                  <a:cubicBezTo>
                    <a:pt x="8012" y="14036"/>
                    <a:pt x="8180" y="13954"/>
                    <a:pt x="8351" y="13876"/>
                  </a:cubicBezTo>
                  <a:cubicBezTo>
                    <a:pt x="8607" y="14301"/>
                    <a:pt x="8869" y="14731"/>
                    <a:pt x="9268" y="15033"/>
                  </a:cubicBezTo>
                  <a:cubicBezTo>
                    <a:pt x="9944" y="15543"/>
                    <a:pt x="10937" y="15205"/>
                    <a:pt x="11698" y="15444"/>
                  </a:cubicBezTo>
                  <a:cubicBezTo>
                    <a:pt x="11741" y="15458"/>
                    <a:pt x="11782" y="15464"/>
                    <a:pt x="11821" y="15464"/>
                  </a:cubicBezTo>
                  <a:cubicBezTo>
                    <a:pt x="12189" y="15464"/>
                    <a:pt x="12356" y="14912"/>
                    <a:pt x="11957" y="14757"/>
                  </a:cubicBezTo>
                  <a:cubicBezTo>
                    <a:pt x="11239" y="14480"/>
                    <a:pt x="10484" y="14702"/>
                    <a:pt x="9760" y="14484"/>
                  </a:cubicBezTo>
                  <a:cubicBezTo>
                    <a:pt x="9373" y="14368"/>
                    <a:pt x="9160" y="13948"/>
                    <a:pt x="8850" y="13670"/>
                  </a:cubicBezTo>
                  <a:cubicBezTo>
                    <a:pt x="8999" y="13613"/>
                    <a:pt x="9149" y="13560"/>
                    <a:pt x="9300" y="13512"/>
                  </a:cubicBezTo>
                  <a:cubicBezTo>
                    <a:pt x="9681" y="13769"/>
                    <a:pt x="10135" y="13893"/>
                    <a:pt x="10599" y="13893"/>
                  </a:cubicBezTo>
                  <a:cubicBezTo>
                    <a:pt x="10662" y="13893"/>
                    <a:pt x="10725" y="13891"/>
                    <a:pt x="10788" y="13886"/>
                  </a:cubicBezTo>
                  <a:cubicBezTo>
                    <a:pt x="11154" y="13859"/>
                    <a:pt x="11513" y="13801"/>
                    <a:pt x="11876" y="13746"/>
                  </a:cubicBezTo>
                  <a:cubicBezTo>
                    <a:pt x="11956" y="13734"/>
                    <a:pt x="12035" y="13729"/>
                    <a:pt x="12112" y="13729"/>
                  </a:cubicBezTo>
                  <a:cubicBezTo>
                    <a:pt x="12558" y="13729"/>
                    <a:pt x="12960" y="13908"/>
                    <a:pt x="13392" y="14028"/>
                  </a:cubicBezTo>
                  <a:cubicBezTo>
                    <a:pt x="13420" y="14036"/>
                    <a:pt x="13448" y="14039"/>
                    <a:pt x="13475" y="14039"/>
                  </a:cubicBezTo>
                  <a:cubicBezTo>
                    <a:pt x="13754" y="14039"/>
                    <a:pt x="13968" y="13665"/>
                    <a:pt x="13680" y="13490"/>
                  </a:cubicBezTo>
                  <a:cubicBezTo>
                    <a:pt x="13234" y="13217"/>
                    <a:pt x="12720" y="13041"/>
                    <a:pt x="12193" y="13041"/>
                  </a:cubicBezTo>
                  <a:cubicBezTo>
                    <a:pt x="12133" y="13041"/>
                    <a:pt x="12073" y="13043"/>
                    <a:pt x="12014" y="13048"/>
                  </a:cubicBezTo>
                  <a:cubicBezTo>
                    <a:pt x="11561" y="13082"/>
                    <a:pt x="11124" y="13195"/>
                    <a:pt x="10675" y="13249"/>
                  </a:cubicBezTo>
                  <a:cubicBezTo>
                    <a:pt x="10608" y="13257"/>
                    <a:pt x="10542" y="13261"/>
                    <a:pt x="10477" y="13261"/>
                  </a:cubicBezTo>
                  <a:cubicBezTo>
                    <a:pt x="10417" y="13261"/>
                    <a:pt x="10358" y="13258"/>
                    <a:pt x="10299" y="13252"/>
                  </a:cubicBezTo>
                  <a:cubicBezTo>
                    <a:pt x="10822" y="13153"/>
                    <a:pt x="11343" y="13075"/>
                    <a:pt x="11772" y="12715"/>
                  </a:cubicBezTo>
                  <a:cubicBezTo>
                    <a:pt x="11924" y="12588"/>
                    <a:pt x="12043" y="12470"/>
                    <a:pt x="12168" y="12364"/>
                  </a:cubicBezTo>
                  <a:cubicBezTo>
                    <a:pt x="13045" y="12623"/>
                    <a:pt x="13899" y="12960"/>
                    <a:pt x="14824" y="12992"/>
                  </a:cubicBezTo>
                  <a:cubicBezTo>
                    <a:pt x="14828" y="12993"/>
                    <a:pt x="14833" y="12993"/>
                    <a:pt x="14837" y="12993"/>
                  </a:cubicBezTo>
                  <a:cubicBezTo>
                    <a:pt x="15083" y="12993"/>
                    <a:pt x="15210" y="12772"/>
                    <a:pt x="15135" y="12548"/>
                  </a:cubicBezTo>
                  <a:cubicBezTo>
                    <a:pt x="14985" y="12099"/>
                    <a:pt x="14452" y="12122"/>
                    <a:pt x="14057" y="12119"/>
                  </a:cubicBezTo>
                  <a:cubicBezTo>
                    <a:pt x="13692" y="12116"/>
                    <a:pt x="13340" y="12037"/>
                    <a:pt x="12986" y="11968"/>
                  </a:cubicBezTo>
                  <a:cubicBezTo>
                    <a:pt x="13286" y="11906"/>
                    <a:pt x="13600" y="11873"/>
                    <a:pt x="13881" y="11746"/>
                  </a:cubicBezTo>
                  <a:cubicBezTo>
                    <a:pt x="14569" y="11439"/>
                    <a:pt x="15227" y="10922"/>
                    <a:pt x="15743" y="10378"/>
                  </a:cubicBezTo>
                  <a:cubicBezTo>
                    <a:pt x="15944" y="10165"/>
                    <a:pt x="15809" y="9769"/>
                    <a:pt x="15548" y="9769"/>
                  </a:cubicBezTo>
                  <a:cubicBezTo>
                    <a:pt x="15497" y="9769"/>
                    <a:pt x="15443" y="9783"/>
                    <a:pt x="15385" y="9817"/>
                  </a:cubicBezTo>
                  <a:cubicBezTo>
                    <a:pt x="14701" y="10208"/>
                    <a:pt x="14199" y="10864"/>
                    <a:pt x="13425" y="11104"/>
                  </a:cubicBezTo>
                  <a:cubicBezTo>
                    <a:pt x="13111" y="11201"/>
                    <a:pt x="12815" y="11254"/>
                    <a:pt x="12534" y="11331"/>
                  </a:cubicBezTo>
                  <a:cubicBezTo>
                    <a:pt x="12643" y="11148"/>
                    <a:pt x="12769" y="10972"/>
                    <a:pt x="12943" y="10812"/>
                  </a:cubicBezTo>
                  <a:cubicBezTo>
                    <a:pt x="13333" y="10454"/>
                    <a:pt x="13944" y="10244"/>
                    <a:pt x="14185" y="9762"/>
                  </a:cubicBezTo>
                  <a:cubicBezTo>
                    <a:pt x="14264" y="9605"/>
                    <a:pt x="14102" y="9472"/>
                    <a:pt x="13960" y="9472"/>
                  </a:cubicBezTo>
                  <a:cubicBezTo>
                    <a:pt x="13955" y="9472"/>
                    <a:pt x="13949" y="9472"/>
                    <a:pt x="13944" y="9473"/>
                  </a:cubicBezTo>
                  <a:cubicBezTo>
                    <a:pt x="13362" y="9518"/>
                    <a:pt x="12658" y="10115"/>
                    <a:pt x="12273" y="10527"/>
                  </a:cubicBezTo>
                  <a:cubicBezTo>
                    <a:pt x="11976" y="10845"/>
                    <a:pt x="11843" y="11226"/>
                    <a:pt x="11798" y="11638"/>
                  </a:cubicBezTo>
                  <a:cubicBezTo>
                    <a:pt x="11715" y="11693"/>
                    <a:pt x="11633" y="11755"/>
                    <a:pt x="11552" y="11827"/>
                  </a:cubicBezTo>
                  <a:cubicBezTo>
                    <a:pt x="11219" y="12124"/>
                    <a:pt x="10856" y="12263"/>
                    <a:pt x="10476" y="12362"/>
                  </a:cubicBezTo>
                  <a:cubicBezTo>
                    <a:pt x="10553" y="12082"/>
                    <a:pt x="10592" y="11791"/>
                    <a:pt x="10609" y="11502"/>
                  </a:cubicBezTo>
                  <a:cubicBezTo>
                    <a:pt x="10610" y="11482"/>
                    <a:pt x="10610" y="11462"/>
                    <a:pt x="10613" y="11441"/>
                  </a:cubicBezTo>
                  <a:cubicBezTo>
                    <a:pt x="10938" y="11293"/>
                    <a:pt x="11212" y="11086"/>
                    <a:pt x="11390" y="10791"/>
                  </a:cubicBezTo>
                  <a:cubicBezTo>
                    <a:pt x="11503" y="10603"/>
                    <a:pt x="11419" y="10294"/>
                    <a:pt x="11159" y="10291"/>
                  </a:cubicBezTo>
                  <a:cubicBezTo>
                    <a:pt x="11149" y="10291"/>
                    <a:pt x="11140" y="10291"/>
                    <a:pt x="11131" y="10291"/>
                  </a:cubicBezTo>
                  <a:cubicBezTo>
                    <a:pt x="10876" y="10291"/>
                    <a:pt x="10723" y="10350"/>
                    <a:pt x="10526" y="10455"/>
                  </a:cubicBezTo>
                  <a:cubicBezTo>
                    <a:pt x="10519" y="10341"/>
                    <a:pt x="10521" y="10225"/>
                    <a:pt x="10535" y="10111"/>
                  </a:cubicBezTo>
                  <a:cubicBezTo>
                    <a:pt x="10560" y="9902"/>
                    <a:pt x="10368" y="9767"/>
                    <a:pt x="10190" y="9767"/>
                  </a:cubicBezTo>
                  <a:cubicBezTo>
                    <a:pt x="10070" y="9767"/>
                    <a:pt x="9956" y="9829"/>
                    <a:pt x="9920" y="9970"/>
                  </a:cubicBezTo>
                  <a:cubicBezTo>
                    <a:pt x="9850" y="10241"/>
                    <a:pt x="9859" y="10497"/>
                    <a:pt x="9891" y="10757"/>
                  </a:cubicBezTo>
                  <a:cubicBezTo>
                    <a:pt x="9660" y="10839"/>
                    <a:pt x="9423" y="10895"/>
                    <a:pt x="9180" y="10938"/>
                  </a:cubicBezTo>
                  <a:cubicBezTo>
                    <a:pt x="9175" y="10916"/>
                    <a:pt x="9171" y="10893"/>
                    <a:pt x="9165" y="10871"/>
                  </a:cubicBezTo>
                  <a:cubicBezTo>
                    <a:pt x="9108" y="10605"/>
                    <a:pt x="9151" y="10333"/>
                    <a:pt x="9009" y="10097"/>
                  </a:cubicBezTo>
                  <a:cubicBezTo>
                    <a:pt x="8949" y="9999"/>
                    <a:pt x="8859" y="9948"/>
                    <a:pt x="8767" y="9948"/>
                  </a:cubicBezTo>
                  <a:cubicBezTo>
                    <a:pt x="8691" y="9948"/>
                    <a:pt x="8613" y="9983"/>
                    <a:pt x="8550" y="10055"/>
                  </a:cubicBezTo>
                  <a:cubicBezTo>
                    <a:pt x="8325" y="10314"/>
                    <a:pt x="8375" y="10697"/>
                    <a:pt x="8464" y="11043"/>
                  </a:cubicBezTo>
                  <a:cubicBezTo>
                    <a:pt x="8301" y="11072"/>
                    <a:pt x="8140" y="11110"/>
                    <a:pt x="7990" y="11167"/>
                  </a:cubicBezTo>
                  <a:cubicBezTo>
                    <a:pt x="7978" y="10664"/>
                    <a:pt x="7941" y="10164"/>
                    <a:pt x="7873" y="9674"/>
                  </a:cubicBezTo>
                  <a:cubicBezTo>
                    <a:pt x="8102" y="9448"/>
                    <a:pt x="8390" y="9379"/>
                    <a:pt x="8705" y="9379"/>
                  </a:cubicBezTo>
                  <a:cubicBezTo>
                    <a:pt x="9209" y="9379"/>
                    <a:pt x="9784" y="9556"/>
                    <a:pt x="10307" y="9556"/>
                  </a:cubicBezTo>
                  <a:cubicBezTo>
                    <a:pt x="10625" y="9556"/>
                    <a:pt x="10923" y="9491"/>
                    <a:pt x="11174" y="9281"/>
                  </a:cubicBezTo>
                  <a:cubicBezTo>
                    <a:pt x="11471" y="9032"/>
                    <a:pt x="11232" y="8655"/>
                    <a:pt x="10916" y="8655"/>
                  </a:cubicBezTo>
                  <a:cubicBezTo>
                    <a:pt x="10875" y="8655"/>
                    <a:pt x="10831" y="8661"/>
                    <a:pt x="10788" y="8676"/>
                  </a:cubicBezTo>
                  <a:cubicBezTo>
                    <a:pt x="10526" y="8763"/>
                    <a:pt x="10238" y="8785"/>
                    <a:pt x="9941" y="8785"/>
                  </a:cubicBezTo>
                  <a:cubicBezTo>
                    <a:pt x="9629" y="8785"/>
                    <a:pt x="9308" y="8760"/>
                    <a:pt x="9000" y="8760"/>
                  </a:cubicBezTo>
                  <a:cubicBezTo>
                    <a:pt x="8537" y="8760"/>
                    <a:pt x="8105" y="8816"/>
                    <a:pt x="7776" y="9093"/>
                  </a:cubicBezTo>
                  <a:cubicBezTo>
                    <a:pt x="7753" y="8980"/>
                    <a:pt x="7729" y="8866"/>
                    <a:pt x="7702" y="8752"/>
                  </a:cubicBezTo>
                  <a:cubicBezTo>
                    <a:pt x="7734" y="8731"/>
                    <a:pt x="7767" y="8710"/>
                    <a:pt x="7798" y="8692"/>
                  </a:cubicBezTo>
                  <a:cubicBezTo>
                    <a:pt x="8050" y="8557"/>
                    <a:pt x="8324" y="8501"/>
                    <a:pt x="8601" y="8447"/>
                  </a:cubicBezTo>
                  <a:cubicBezTo>
                    <a:pt x="9063" y="8357"/>
                    <a:pt x="9799" y="8298"/>
                    <a:pt x="10084" y="7881"/>
                  </a:cubicBezTo>
                  <a:cubicBezTo>
                    <a:pt x="10226" y="7676"/>
                    <a:pt x="10104" y="7349"/>
                    <a:pt x="9835" y="7338"/>
                  </a:cubicBezTo>
                  <a:cubicBezTo>
                    <a:pt x="9824" y="7338"/>
                    <a:pt x="9813" y="7338"/>
                    <a:pt x="9802" y="7338"/>
                  </a:cubicBezTo>
                  <a:cubicBezTo>
                    <a:pt x="9473" y="7338"/>
                    <a:pt x="9143" y="7512"/>
                    <a:pt x="8821" y="7586"/>
                  </a:cubicBezTo>
                  <a:cubicBezTo>
                    <a:pt x="8472" y="7666"/>
                    <a:pt x="8133" y="7753"/>
                    <a:pt x="7806" y="7903"/>
                  </a:cubicBezTo>
                  <a:cubicBezTo>
                    <a:pt x="7757" y="7925"/>
                    <a:pt x="7642" y="8010"/>
                    <a:pt x="7519" y="8122"/>
                  </a:cubicBezTo>
                  <a:cubicBezTo>
                    <a:pt x="7459" y="7952"/>
                    <a:pt x="7393" y="7783"/>
                    <a:pt x="7320" y="7619"/>
                  </a:cubicBezTo>
                  <a:cubicBezTo>
                    <a:pt x="7659" y="7214"/>
                    <a:pt x="8111" y="6859"/>
                    <a:pt x="8464" y="6531"/>
                  </a:cubicBezTo>
                  <a:cubicBezTo>
                    <a:pt x="9035" y="6002"/>
                    <a:pt x="9607" y="5607"/>
                    <a:pt x="10262" y="5184"/>
                  </a:cubicBezTo>
                  <a:cubicBezTo>
                    <a:pt x="10561" y="4991"/>
                    <a:pt x="10817" y="4783"/>
                    <a:pt x="11021" y="4537"/>
                  </a:cubicBezTo>
                  <a:cubicBezTo>
                    <a:pt x="11355" y="4641"/>
                    <a:pt x="11666" y="4706"/>
                    <a:pt x="11854" y="5056"/>
                  </a:cubicBezTo>
                  <a:cubicBezTo>
                    <a:pt x="12043" y="5411"/>
                    <a:pt x="12166" y="5755"/>
                    <a:pt x="12414" y="6079"/>
                  </a:cubicBezTo>
                  <a:cubicBezTo>
                    <a:pt x="12923" y="6744"/>
                    <a:pt x="13807" y="7471"/>
                    <a:pt x="14650" y="7608"/>
                  </a:cubicBezTo>
                  <a:cubicBezTo>
                    <a:pt x="14673" y="7612"/>
                    <a:pt x="14695" y="7613"/>
                    <a:pt x="14716" y="7613"/>
                  </a:cubicBezTo>
                  <a:cubicBezTo>
                    <a:pt x="15098" y="7613"/>
                    <a:pt x="15160" y="7042"/>
                    <a:pt x="14815" y="6883"/>
                  </a:cubicBezTo>
                  <a:cubicBezTo>
                    <a:pt x="13962" y="6492"/>
                    <a:pt x="13397" y="5991"/>
                    <a:pt x="12946" y="5278"/>
                  </a:cubicBezTo>
                  <a:lnTo>
                    <a:pt x="12946" y="5278"/>
                  </a:lnTo>
                  <a:cubicBezTo>
                    <a:pt x="13087" y="5340"/>
                    <a:pt x="13223" y="5408"/>
                    <a:pt x="13348" y="5485"/>
                  </a:cubicBezTo>
                  <a:cubicBezTo>
                    <a:pt x="13714" y="5711"/>
                    <a:pt x="13984" y="6040"/>
                    <a:pt x="14393" y="6200"/>
                  </a:cubicBezTo>
                  <a:cubicBezTo>
                    <a:pt x="14433" y="6216"/>
                    <a:pt x="14472" y="6223"/>
                    <a:pt x="14509" y="6223"/>
                  </a:cubicBezTo>
                  <a:cubicBezTo>
                    <a:pt x="14798" y="6223"/>
                    <a:pt x="14994" y="5794"/>
                    <a:pt x="14704" y="5617"/>
                  </a:cubicBezTo>
                  <a:cubicBezTo>
                    <a:pt x="14368" y="5412"/>
                    <a:pt x="14046" y="5103"/>
                    <a:pt x="13681" y="4949"/>
                  </a:cubicBezTo>
                  <a:cubicBezTo>
                    <a:pt x="14000" y="4789"/>
                    <a:pt x="14391" y="4695"/>
                    <a:pt x="14706" y="4691"/>
                  </a:cubicBezTo>
                  <a:cubicBezTo>
                    <a:pt x="14712" y="4691"/>
                    <a:pt x="14717" y="4691"/>
                    <a:pt x="14722" y="4691"/>
                  </a:cubicBezTo>
                  <a:cubicBezTo>
                    <a:pt x="15027" y="4691"/>
                    <a:pt x="15328" y="4799"/>
                    <a:pt x="15612" y="4799"/>
                  </a:cubicBezTo>
                  <a:cubicBezTo>
                    <a:pt x="15811" y="4799"/>
                    <a:pt x="16002" y="4745"/>
                    <a:pt x="16180" y="4562"/>
                  </a:cubicBezTo>
                  <a:cubicBezTo>
                    <a:pt x="16384" y="4345"/>
                    <a:pt x="16285" y="3917"/>
                    <a:pt x="15969" y="3917"/>
                  </a:cubicBezTo>
                  <a:cubicBezTo>
                    <a:pt x="15940" y="3917"/>
                    <a:pt x="15909" y="3921"/>
                    <a:pt x="15876" y="3928"/>
                  </a:cubicBezTo>
                  <a:cubicBezTo>
                    <a:pt x="15741" y="3960"/>
                    <a:pt x="15609" y="3970"/>
                    <a:pt x="15477" y="3970"/>
                  </a:cubicBezTo>
                  <a:cubicBezTo>
                    <a:pt x="15240" y="3970"/>
                    <a:pt x="15007" y="3937"/>
                    <a:pt x="14773" y="3937"/>
                  </a:cubicBezTo>
                  <a:cubicBezTo>
                    <a:pt x="14584" y="3937"/>
                    <a:pt x="14395" y="3958"/>
                    <a:pt x="14201" y="4035"/>
                  </a:cubicBezTo>
                  <a:cubicBezTo>
                    <a:pt x="13791" y="4197"/>
                    <a:pt x="13378" y="4440"/>
                    <a:pt x="13133" y="4812"/>
                  </a:cubicBezTo>
                  <a:cubicBezTo>
                    <a:pt x="13031" y="4801"/>
                    <a:pt x="12930" y="4797"/>
                    <a:pt x="12828" y="4797"/>
                  </a:cubicBezTo>
                  <a:cubicBezTo>
                    <a:pt x="12776" y="4797"/>
                    <a:pt x="12723" y="4798"/>
                    <a:pt x="12670" y="4800"/>
                  </a:cubicBezTo>
                  <a:cubicBezTo>
                    <a:pt x="12652" y="4765"/>
                    <a:pt x="12635" y="4730"/>
                    <a:pt x="12617" y="4694"/>
                  </a:cubicBezTo>
                  <a:cubicBezTo>
                    <a:pt x="12369" y="4186"/>
                    <a:pt x="11911" y="3914"/>
                    <a:pt x="11395" y="3877"/>
                  </a:cubicBezTo>
                  <a:cubicBezTo>
                    <a:pt x="11435" y="3767"/>
                    <a:pt x="11467" y="3649"/>
                    <a:pt x="11491" y="3525"/>
                  </a:cubicBezTo>
                  <a:cubicBezTo>
                    <a:pt x="11594" y="2997"/>
                    <a:pt x="11626" y="2486"/>
                    <a:pt x="11899" y="2008"/>
                  </a:cubicBezTo>
                  <a:cubicBezTo>
                    <a:pt x="12181" y="1512"/>
                    <a:pt x="12584" y="1100"/>
                    <a:pt x="13003" y="723"/>
                  </a:cubicBezTo>
                  <a:cubicBezTo>
                    <a:pt x="13307" y="449"/>
                    <a:pt x="13041" y="0"/>
                    <a:pt x="1273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3" name="Google Shape;333;p8"/>
            <p:cNvGrpSpPr/>
            <p:nvPr/>
          </p:nvGrpSpPr>
          <p:grpSpPr>
            <a:xfrm>
              <a:off x="4264150" y="-1496600"/>
              <a:ext cx="462575" cy="619775"/>
              <a:chOff x="3671500" y="210850"/>
              <a:chExt cx="462575" cy="619775"/>
            </a:xfrm>
          </p:grpSpPr>
          <p:grpSp>
            <p:nvGrpSpPr>
              <p:cNvPr id="334" name="Google Shape;334;p8"/>
              <p:cNvGrpSpPr/>
              <p:nvPr/>
            </p:nvGrpSpPr>
            <p:grpSpPr>
              <a:xfrm>
                <a:off x="3671500" y="210850"/>
                <a:ext cx="462575" cy="619775"/>
                <a:chOff x="3671500" y="210850"/>
                <a:chExt cx="462575" cy="619775"/>
              </a:xfrm>
            </p:grpSpPr>
            <p:sp>
              <p:nvSpPr>
                <p:cNvPr id="335" name="Google Shape;335;p8"/>
                <p:cNvSpPr/>
                <p:nvPr/>
              </p:nvSpPr>
              <p:spPr>
                <a:xfrm>
                  <a:off x="3674375" y="380125"/>
                  <a:ext cx="378400" cy="395300"/>
                </a:xfrm>
                <a:custGeom>
                  <a:avLst/>
                  <a:gdLst/>
                  <a:ahLst/>
                  <a:cxnLst/>
                  <a:rect l="l" t="t" r="r" b="b"/>
                  <a:pathLst>
                    <a:path w="15136" h="15812" extrusionOk="0">
                      <a:moveTo>
                        <a:pt x="14347" y="0"/>
                      </a:moveTo>
                      <a:cubicBezTo>
                        <a:pt x="12759" y="2755"/>
                        <a:pt x="11121" y="5428"/>
                        <a:pt x="10654" y="8794"/>
                      </a:cubicBezTo>
                      <a:cubicBezTo>
                        <a:pt x="10469" y="10615"/>
                        <a:pt x="9076" y="12814"/>
                        <a:pt x="7388" y="12978"/>
                      </a:cubicBezTo>
                      <a:cubicBezTo>
                        <a:pt x="7379" y="12978"/>
                        <a:pt x="7371" y="12978"/>
                        <a:pt x="7362" y="12978"/>
                      </a:cubicBezTo>
                      <a:cubicBezTo>
                        <a:pt x="4890" y="12978"/>
                        <a:pt x="2748" y="11699"/>
                        <a:pt x="750" y="10226"/>
                      </a:cubicBezTo>
                      <a:cubicBezTo>
                        <a:pt x="428" y="11741"/>
                        <a:pt x="143" y="13002"/>
                        <a:pt x="1" y="13929"/>
                      </a:cubicBezTo>
                      <a:cubicBezTo>
                        <a:pt x="2402" y="14775"/>
                        <a:pt x="4976" y="15811"/>
                        <a:pt x="7378" y="15811"/>
                      </a:cubicBezTo>
                      <a:cubicBezTo>
                        <a:pt x="9028" y="15811"/>
                        <a:pt x="10597" y="15322"/>
                        <a:pt x="11973" y="13944"/>
                      </a:cubicBezTo>
                      <a:cubicBezTo>
                        <a:pt x="13448" y="12589"/>
                        <a:pt x="14626" y="10868"/>
                        <a:pt x="14828" y="8880"/>
                      </a:cubicBezTo>
                      <a:cubicBezTo>
                        <a:pt x="15135" y="6784"/>
                        <a:pt x="14958" y="4525"/>
                        <a:pt x="15080" y="2313"/>
                      </a:cubicBezTo>
                      <a:cubicBezTo>
                        <a:pt x="14802" y="1668"/>
                        <a:pt x="14558" y="1126"/>
                        <a:pt x="14396" y="255"/>
                      </a:cubicBezTo>
                      <a:cubicBezTo>
                        <a:pt x="14381" y="167"/>
                        <a:pt x="14364" y="86"/>
                        <a:pt x="143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8"/>
                <p:cNvSpPr/>
                <p:nvPr/>
              </p:nvSpPr>
              <p:spPr>
                <a:xfrm>
                  <a:off x="3693150" y="210850"/>
                  <a:ext cx="339950" cy="493750"/>
                </a:xfrm>
                <a:custGeom>
                  <a:avLst/>
                  <a:gdLst/>
                  <a:ahLst/>
                  <a:cxnLst/>
                  <a:rect l="l" t="t" r="r" b="b"/>
                  <a:pathLst>
                    <a:path w="13598" h="19750" extrusionOk="0">
                      <a:moveTo>
                        <a:pt x="8070" y="1"/>
                      </a:moveTo>
                      <a:cubicBezTo>
                        <a:pt x="7853" y="1"/>
                        <a:pt x="7628" y="5"/>
                        <a:pt x="7395" y="13"/>
                      </a:cubicBezTo>
                      <a:cubicBezTo>
                        <a:pt x="4917" y="93"/>
                        <a:pt x="1929" y="1136"/>
                        <a:pt x="1412" y="7914"/>
                      </a:cubicBezTo>
                      <a:cubicBezTo>
                        <a:pt x="1146" y="11392"/>
                        <a:pt x="524" y="14531"/>
                        <a:pt x="0" y="16997"/>
                      </a:cubicBezTo>
                      <a:cubicBezTo>
                        <a:pt x="1995" y="18471"/>
                        <a:pt x="4135" y="19749"/>
                        <a:pt x="6606" y="19749"/>
                      </a:cubicBezTo>
                      <a:cubicBezTo>
                        <a:pt x="6617" y="19749"/>
                        <a:pt x="6627" y="19749"/>
                        <a:pt x="6638" y="19749"/>
                      </a:cubicBezTo>
                      <a:cubicBezTo>
                        <a:pt x="8327" y="19585"/>
                        <a:pt x="9720" y="17385"/>
                        <a:pt x="9905" y="15565"/>
                      </a:cubicBezTo>
                      <a:cubicBezTo>
                        <a:pt x="10371" y="12200"/>
                        <a:pt x="12009" y="9526"/>
                        <a:pt x="13598" y="6773"/>
                      </a:cubicBezTo>
                      <a:cubicBezTo>
                        <a:pt x="12467" y="865"/>
                        <a:pt x="11051" y="1"/>
                        <a:pt x="80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8"/>
                <p:cNvSpPr/>
                <p:nvPr/>
              </p:nvSpPr>
              <p:spPr>
                <a:xfrm>
                  <a:off x="3671500" y="437925"/>
                  <a:ext cx="462575" cy="392700"/>
                </a:xfrm>
                <a:custGeom>
                  <a:avLst/>
                  <a:gdLst/>
                  <a:ahLst/>
                  <a:cxnLst/>
                  <a:rect l="l" t="t" r="r" b="b"/>
                  <a:pathLst>
                    <a:path w="18503" h="15708" extrusionOk="0">
                      <a:moveTo>
                        <a:pt x="15195" y="1"/>
                      </a:moveTo>
                      <a:lnTo>
                        <a:pt x="15195" y="1"/>
                      </a:lnTo>
                      <a:cubicBezTo>
                        <a:pt x="15072" y="2213"/>
                        <a:pt x="15250" y="4470"/>
                        <a:pt x="14941" y="6569"/>
                      </a:cubicBezTo>
                      <a:cubicBezTo>
                        <a:pt x="14740" y="8556"/>
                        <a:pt x="13563" y="10277"/>
                        <a:pt x="12087" y="11632"/>
                      </a:cubicBezTo>
                      <a:cubicBezTo>
                        <a:pt x="10711" y="13011"/>
                        <a:pt x="9142" y="13501"/>
                        <a:pt x="7491" y="13501"/>
                      </a:cubicBezTo>
                      <a:cubicBezTo>
                        <a:pt x="5090" y="13501"/>
                        <a:pt x="2516" y="12464"/>
                        <a:pt x="115" y="11617"/>
                      </a:cubicBezTo>
                      <a:cubicBezTo>
                        <a:pt x="37" y="12121"/>
                        <a:pt x="0" y="12528"/>
                        <a:pt x="25" y="12822"/>
                      </a:cubicBezTo>
                      <a:cubicBezTo>
                        <a:pt x="130" y="14130"/>
                        <a:pt x="5001" y="15708"/>
                        <a:pt x="9523" y="15708"/>
                      </a:cubicBezTo>
                      <a:cubicBezTo>
                        <a:pt x="10939" y="15708"/>
                        <a:pt x="12322" y="15553"/>
                        <a:pt x="13512" y="15186"/>
                      </a:cubicBezTo>
                      <a:cubicBezTo>
                        <a:pt x="18503" y="13652"/>
                        <a:pt x="17413" y="14151"/>
                        <a:pt x="16775" y="7381"/>
                      </a:cubicBezTo>
                      <a:cubicBezTo>
                        <a:pt x="16337" y="2741"/>
                        <a:pt x="15709" y="1194"/>
                        <a:pt x="151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8" name="Google Shape;338;p8"/>
              <p:cNvSpPr/>
              <p:nvPr/>
            </p:nvSpPr>
            <p:spPr>
              <a:xfrm>
                <a:off x="3749775" y="235325"/>
                <a:ext cx="216975" cy="248700"/>
              </a:xfrm>
              <a:custGeom>
                <a:avLst/>
                <a:gdLst/>
                <a:ahLst/>
                <a:cxnLst/>
                <a:rect l="l" t="t" r="r" b="b"/>
                <a:pathLst>
                  <a:path w="8679" h="9948" extrusionOk="0">
                    <a:moveTo>
                      <a:pt x="5039" y="0"/>
                    </a:moveTo>
                    <a:cubicBezTo>
                      <a:pt x="3892" y="0"/>
                      <a:pt x="2166" y="342"/>
                      <a:pt x="1325" y="2216"/>
                    </a:cubicBezTo>
                    <a:cubicBezTo>
                      <a:pt x="0" y="5164"/>
                      <a:pt x="221" y="5726"/>
                      <a:pt x="257" y="8783"/>
                    </a:cubicBezTo>
                    <a:cubicBezTo>
                      <a:pt x="267" y="9603"/>
                      <a:pt x="448" y="9948"/>
                      <a:pt x="730" y="9948"/>
                    </a:cubicBezTo>
                    <a:cubicBezTo>
                      <a:pt x="1499" y="9948"/>
                      <a:pt x="3016" y="7382"/>
                      <a:pt x="3840" y="4896"/>
                    </a:cubicBezTo>
                    <a:cubicBezTo>
                      <a:pt x="4963" y="1498"/>
                      <a:pt x="5999" y="2627"/>
                      <a:pt x="7338" y="1887"/>
                    </a:cubicBezTo>
                    <a:cubicBezTo>
                      <a:pt x="8678" y="1148"/>
                      <a:pt x="7977" y="180"/>
                      <a:pt x="6162" y="113"/>
                    </a:cubicBezTo>
                    <a:cubicBezTo>
                      <a:pt x="6162" y="113"/>
                      <a:pt x="5695" y="0"/>
                      <a:pt x="503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9" name="Google Shape;339;p8"/>
              <p:cNvGrpSpPr/>
              <p:nvPr/>
            </p:nvGrpSpPr>
            <p:grpSpPr>
              <a:xfrm>
                <a:off x="3690300" y="214700"/>
                <a:ext cx="410925" cy="603650"/>
                <a:chOff x="3690300" y="214700"/>
                <a:chExt cx="410925" cy="603650"/>
              </a:xfrm>
            </p:grpSpPr>
            <p:sp>
              <p:nvSpPr>
                <p:cNvPr id="340" name="Google Shape;340;p8"/>
                <p:cNvSpPr/>
                <p:nvPr/>
              </p:nvSpPr>
              <p:spPr>
                <a:xfrm>
                  <a:off x="3908700" y="658225"/>
                  <a:ext cx="39275" cy="29800"/>
                </a:xfrm>
                <a:custGeom>
                  <a:avLst/>
                  <a:gdLst/>
                  <a:ahLst/>
                  <a:cxnLst/>
                  <a:rect l="l" t="t" r="r" b="b"/>
                  <a:pathLst>
                    <a:path w="1571" h="1192" extrusionOk="0">
                      <a:moveTo>
                        <a:pt x="931" y="1"/>
                      </a:moveTo>
                      <a:cubicBezTo>
                        <a:pt x="885" y="1"/>
                        <a:pt x="837" y="4"/>
                        <a:pt x="785" y="12"/>
                      </a:cubicBezTo>
                      <a:cubicBezTo>
                        <a:pt x="1" y="124"/>
                        <a:pt x="295" y="1096"/>
                        <a:pt x="833" y="1171"/>
                      </a:cubicBezTo>
                      <a:cubicBezTo>
                        <a:pt x="932" y="1184"/>
                        <a:pt x="1016" y="1191"/>
                        <a:pt x="1086" y="1191"/>
                      </a:cubicBezTo>
                      <a:cubicBezTo>
                        <a:pt x="1399" y="1191"/>
                        <a:pt x="1463" y="1052"/>
                        <a:pt x="1568" y="701"/>
                      </a:cubicBezTo>
                      <a:cubicBezTo>
                        <a:pt x="1568" y="701"/>
                        <a:pt x="1571" y="1"/>
                        <a:pt x="93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8"/>
                <p:cNvSpPr/>
                <p:nvPr/>
              </p:nvSpPr>
              <p:spPr>
                <a:xfrm>
                  <a:off x="3792150" y="696900"/>
                  <a:ext cx="54425" cy="44600"/>
                </a:xfrm>
                <a:custGeom>
                  <a:avLst/>
                  <a:gdLst/>
                  <a:ahLst/>
                  <a:cxnLst/>
                  <a:rect l="l" t="t" r="r" b="b"/>
                  <a:pathLst>
                    <a:path w="2177" h="1784" extrusionOk="0">
                      <a:moveTo>
                        <a:pt x="1206" y="0"/>
                      </a:moveTo>
                      <a:cubicBezTo>
                        <a:pt x="1062" y="0"/>
                        <a:pt x="908" y="84"/>
                        <a:pt x="688" y="218"/>
                      </a:cubicBezTo>
                      <a:cubicBezTo>
                        <a:pt x="688" y="218"/>
                        <a:pt x="1" y="995"/>
                        <a:pt x="861" y="1613"/>
                      </a:cubicBezTo>
                      <a:cubicBezTo>
                        <a:pt x="1028" y="1733"/>
                        <a:pt x="1182" y="1784"/>
                        <a:pt x="1320" y="1784"/>
                      </a:cubicBezTo>
                      <a:cubicBezTo>
                        <a:pt x="1894" y="1784"/>
                        <a:pt x="2177" y="902"/>
                        <a:pt x="1804" y="442"/>
                      </a:cubicBezTo>
                      <a:cubicBezTo>
                        <a:pt x="1548" y="127"/>
                        <a:pt x="1384" y="0"/>
                        <a:pt x="120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8"/>
                <p:cNvSpPr/>
                <p:nvPr/>
              </p:nvSpPr>
              <p:spPr>
                <a:xfrm>
                  <a:off x="3818100" y="666025"/>
                  <a:ext cx="51050" cy="28600"/>
                </a:xfrm>
                <a:custGeom>
                  <a:avLst/>
                  <a:gdLst/>
                  <a:ahLst/>
                  <a:cxnLst/>
                  <a:rect l="l" t="t" r="r" b="b"/>
                  <a:pathLst>
                    <a:path w="2042" h="1144" extrusionOk="0">
                      <a:moveTo>
                        <a:pt x="746" y="0"/>
                      </a:moveTo>
                      <a:cubicBezTo>
                        <a:pt x="740" y="0"/>
                        <a:pt x="734" y="0"/>
                        <a:pt x="727" y="1"/>
                      </a:cubicBezTo>
                      <a:cubicBezTo>
                        <a:pt x="64" y="16"/>
                        <a:pt x="19" y="134"/>
                        <a:pt x="0" y="566"/>
                      </a:cubicBezTo>
                      <a:cubicBezTo>
                        <a:pt x="0" y="566"/>
                        <a:pt x="189" y="1144"/>
                        <a:pt x="826" y="1144"/>
                      </a:cubicBezTo>
                      <a:cubicBezTo>
                        <a:pt x="923" y="1144"/>
                        <a:pt x="1031" y="1130"/>
                        <a:pt x="1149" y="1100"/>
                      </a:cubicBezTo>
                      <a:cubicBezTo>
                        <a:pt x="2041" y="869"/>
                        <a:pt x="1404" y="0"/>
                        <a:pt x="74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8"/>
                <p:cNvSpPr/>
                <p:nvPr/>
              </p:nvSpPr>
              <p:spPr>
                <a:xfrm>
                  <a:off x="3844100" y="699750"/>
                  <a:ext cx="41325" cy="29825"/>
                </a:xfrm>
                <a:custGeom>
                  <a:avLst/>
                  <a:gdLst/>
                  <a:ahLst/>
                  <a:cxnLst/>
                  <a:rect l="l" t="t" r="r" b="b"/>
                  <a:pathLst>
                    <a:path w="1653" h="1193" extrusionOk="0">
                      <a:moveTo>
                        <a:pt x="881" y="0"/>
                      </a:moveTo>
                      <a:cubicBezTo>
                        <a:pt x="718" y="0"/>
                        <a:pt x="536" y="74"/>
                        <a:pt x="366" y="303"/>
                      </a:cubicBezTo>
                      <a:cubicBezTo>
                        <a:pt x="0" y="796"/>
                        <a:pt x="456" y="1192"/>
                        <a:pt x="880" y="1192"/>
                      </a:cubicBezTo>
                      <a:cubicBezTo>
                        <a:pt x="1003" y="1192"/>
                        <a:pt x="1124" y="1159"/>
                        <a:pt x="1221" y="1084"/>
                      </a:cubicBezTo>
                      <a:cubicBezTo>
                        <a:pt x="1652" y="753"/>
                        <a:pt x="1620" y="626"/>
                        <a:pt x="1405" y="232"/>
                      </a:cubicBezTo>
                      <a:cubicBezTo>
                        <a:pt x="1405" y="232"/>
                        <a:pt x="1172" y="0"/>
                        <a:pt x="88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8"/>
                <p:cNvSpPr/>
                <p:nvPr/>
              </p:nvSpPr>
              <p:spPr>
                <a:xfrm>
                  <a:off x="3857000" y="662825"/>
                  <a:ext cx="40775" cy="29475"/>
                </a:xfrm>
                <a:custGeom>
                  <a:avLst/>
                  <a:gdLst/>
                  <a:ahLst/>
                  <a:cxnLst/>
                  <a:rect l="l" t="t" r="r" b="b"/>
                  <a:pathLst>
                    <a:path w="1631" h="1179" extrusionOk="0">
                      <a:moveTo>
                        <a:pt x="1011" y="0"/>
                      </a:moveTo>
                      <a:cubicBezTo>
                        <a:pt x="936" y="0"/>
                        <a:pt x="853" y="12"/>
                        <a:pt x="761" y="39"/>
                      </a:cubicBezTo>
                      <a:cubicBezTo>
                        <a:pt x="0" y="257"/>
                        <a:pt x="424" y="1179"/>
                        <a:pt x="967" y="1179"/>
                      </a:cubicBezTo>
                      <a:cubicBezTo>
                        <a:pt x="967" y="1179"/>
                        <a:pt x="968" y="1179"/>
                        <a:pt x="969" y="1179"/>
                      </a:cubicBezTo>
                      <a:cubicBezTo>
                        <a:pt x="1510" y="1178"/>
                        <a:pt x="1560" y="1059"/>
                        <a:pt x="1630" y="615"/>
                      </a:cubicBezTo>
                      <a:cubicBezTo>
                        <a:pt x="1630" y="615"/>
                        <a:pt x="1548" y="0"/>
                        <a:pt x="101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8"/>
                <p:cNvSpPr/>
                <p:nvPr/>
              </p:nvSpPr>
              <p:spPr>
                <a:xfrm>
                  <a:off x="3722425" y="686150"/>
                  <a:ext cx="43550" cy="42900"/>
                </a:xfrm>
                <a:custGeom>
                  <a:avLst/>
                  <a:gdLst/>
                  <a:ahLst/>
                  <a:cxnLst/>
                  <a:rect l="l" t="t" r="r" b="b"/>
                  <a:pathLst>
                    <a:path w="1742" h="1716" extrusionOk="0">
                      <a:moveTo>
                        <a:pt x="1037" y="0"/>
                      </a:moveTo>
                      <a:cubicBezTo>
                        <a:pt x="1037" y="0"/>
                        <a:pt x="0" y="58"/>
                        <a:pt x="167" y="1106"/>
                      </a:cubicBezTo>
                      <a:cubicBezTo>
                        <a:pt x="236" y="1543"/>
                        <a:pt x="494" y="1716"/>
                        <a:pt x="777" y="1716"/>
                      </a:cubicBezTo>
                      <a:cubicBezTo>
                        <a:pt x="1172" y="1716"/>
                        <a:pt x="1616" y="1378"/>
                        <a:pt x="1663" y="953"/>
                      </a:cubicBezTo>
                      <a:cubicBezTo>
                        <a:pt x="1742" y="222"/>
                        <a:pt x="1596" y="142"/>
                        <a:pt x="1037"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8"/>
                <p:cNvSpPr/>
                <p:nvPr/>
              </p:nvSpPr>
              <p:spPr>
                <a:xfrm>
                  <a:off x="3764550" y="681825"/>
                  <a:ext cx="37175" cy="32900"/>
                </a:xfrm>
                <a:custGeom>
                  <a:avLst/>
                  <a:gdLst/>
                  <a:ahLst/>
                  <a:cxnLst/>
                  <a:rect l="l" t="t" r="r" b="b"/>
                  <a:pathLst>
                    <a:path w="1487" h="1316" extrusionOk="0">
                      <a:moveTo>
                        <a:pt x="940" y="1"/>
                      </a:moveTo>
                      <a:cubicBezTo>
                        <a:pt x="875" y="1"/>
                        <a:pt x="800" y="8"/>
                        <a:pt x="712" y="17"/>
                      </a:cubicBezTo>
                      <a:cubicBezTo>
                        <a:pt x="712" y="17"/>
                        <a:pt x="0" y="324"/>
                        <a:pt x="385" y="1016"/>
                      </a:cubicBezTo>
                      <a:cubicBezTo>
                        <a:pt x="505" y="1230"/>
                        <a:pt x="660" y="1316"/>
                        <a:pt x="813" y="1316"/>
                      </a:cubicBezTo>
                      <a:cubicBezTo>
                        <a:pt x="1154" y="1316"/>
                        <a:pt x="1486" y="891"/>
                        <a:pt x="1394" y="523"/>
                      </a:cubicBezTo>
                      <a:cubicBezTo>
                        <a:pt x="1291" y="100"/>
                        <a:pt x="1191" y="1"/>
                        <a:pt x="94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8"/>
                <p:cNvSpPr/>
                <p:nvPr/>
              </p:nvSpPr>
              <p:spPr>
                <a:xfrm>
                  <a:off x="3746800" y="727125"/>
                  <a:ext cx="39250" cy="29775"/>
                </a:xfrm>
                <a:custGeom>
                  <a:avLst/>
                  <a:gdLst/>
                  <a:ahLst/>
                  <a:cxnLst/>
                  <a:rect l="l" t="t" r="r" b="b"/>
                  <a:pathLst>
                    <a:path w="1570" h="1191" extrusionOk="0">
                      <a:moveTo>
                        <a:pt x="929" y="0"/>
                      </a:moveTo>
                      <a:cubicBezTo>
                        <a:pt x="884" y="0"/>
                        <a:pt x="836" y="4"/>
                        <a:pt x="784" y="11"/>
                      </a:cubicBezTo>
                      <a:cubicBezTo>
                        <a:pt x="1" y="124"/>
                        <a:pt x="294" y="1096"/>
                        <a:pt x="832" y="1170"/>
                      </a:cubicBezTo>
                      <a:cubicBezTo>
                        <a:pt x="931" y="1183"/>
                        <a:pt x="1015" y="1190"/>
                        <a:pt x="1085" y="1190"/>
                      </a:cubicBezTo>
                      <a:cubicBezTo>
                        <a:pt x="1398" y="1190"/>
                        <a:pt x="1462" y="1052"/>
                        <a:pt x="1567" y="701"/>
                      </a:cubicBezTo>
                      <a:cubicBezTo>
                        <a:pt x="1567" y="701"/>
                        <a:pt x="1570" y="0"/>
                        <a:pt x="929"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8"/>
                <p:cNvSpPr/>
                <p:nvPr/>
              </p:nvSpPr>
              <p:spPr>
                <a:xfrm>
                  <a:off x="3887575" y="779000"/>
                  <a:ext cx="54900" cy="38000"/>
                </a:xfrm>
                <a:custGeom>
                  <a:avLst/>
                  <a:gdLst/>
                  <a:ahLst/>
                  <a:cxnLst/>
                  <a:rect l="l" t="t" r="r" b="b"/>
                  <a:pathLst>
                    <a:path w="2196" h="1520" extrusionOk="0">
                      <a:moveTo>
                        <a:pt x="1326" y="0"/>
                      </a:moveTo>
                      <a:cubicBezTo>
                        <a:pt x="1237" y="0"/>
                        <a:pt x="1140" y="11"/>
                        <a:pt x="1033" y="36"/>
                      </a:cubicBezTo>
                      <a:cubicBezTo>
                        <a:pt x="1" y="272"/>
                        <a:pt x="554" y="1487"/>
                        <a:pt x="1287" y="1516"/>
                      </a:cubicBezTo>
                      <a:cubicBezTo>
                        <a:pt x="1347" y="1518"/>
                        <a:pt x="1402" y="1519"/>
                        <a:pt x="1453" y="1519"/>
                      </a:cubicBezTo>
                      <a:cubicBezTo>
                        <a:pt x="2034" y="1519"/>
                        <a:pt x="2102" y="1350"/>
                        <a:pt x="2195" y="827"/>
                      </a:cubicBezTo>
                      <a:cubicBezTo>
                        <a:pt x="2195" y="827"/>
                        <a:pt x="2092" y="0"/>
                        <a:pt x="132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8"/>
                <p:cNvSpPr/>
                <p:nvPr/>
              </p:nvSpPr>
              <p:spPr>
                <a:xfrm>
                  <a:off x="3946750" y="783425"/>
                  <a:ext cx="39850" cy="29150"/>
                </a:xfrm>
                <a:custGeom>
                  <a:avLst/>
                  <a:gdLst/>
                  <a:ahLst/>
                  <a:cxnLst/>
                  <a:rect l="l" t="t" r="r" b="b"/>
                  <a:pathLst>
                    <a:path w="1594" h="1166" extrusionOk="0">
                      <a:moveTo>
                        <a:pt x="838" y="1"/>
                      </a:moveTo>
                      <a:cubicBezTo>
                        <a:pt x="645" y="1"/>
                        <a:pt x="424" y="87"/>
                        <a:pt x="257" y="400"/>
                      </a:cubicBezTo>
                      <a:cubicBezTo>
                        <a:pt x="0" y="881"/>
                        <a:pt x="373" y="1165"/>
                        <a:pt x="753" y="1165"/>
                      </a:cubicBezTo>
                      <a:cubicBezTo>
                        <a:pt x="925" y="1165"/>
                        <a:pt x="1099" y="1107"/>
                        <a:pt x="1217" y="982"/>
                      </a:cubicBezTo>
                      <a:cubicBezTo>
                        <a:pt x="1593" y="584"/>
                        <a:pt x="1543" y="469"/>
                        <a:pt x="1275" y="133"/>
                      </a:cubicBezTo>
                      <a:cubicBezTo>
                        <a:pt x="1275" y="133"/>
                        <a:pt x="1078" y="1"/>
                        <a:pt x="83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8"/>
                <p:cNvSpPr/>
                <p:nvPr/>
              </p:nvSpPr>
              <p:spPr>
                <a:xfrm>
                  <a:off x="3885800" y="691400"/>
                  <a:ext cx="39200" cy="29775"/>
                </a:xfrm>
                <a:custGeom>
                  <a:avLst/>
                  <a:gdLst/>
                  <a:ahLst/>
                  <a:cxnLst/>
                  <a:rect l="l" t="t" r="r" b="b"/>
                  <a:pathLst>
                    <a:path w="1568" h="1191" extrusionOk="0">
                      <a:moveTo>
                        <a:pt x="928" y="1"/>
                      </a:moveTo>
                      <a:cubicBezTo>
                        <a:pt x="884" y="1"/>
                        <a:pt x="836" y="4"/>
                        <a:pt x="784" y="11"/>
                      </a:cubicBezTo>
                      <a:cubicBezTo>
                        <a:pt x="1" y="123"/>
                        <a:pt x="294" y="1096"/>
                        <a:pt x="832" y="1170"/>
                      </a:cubicBezTo>
                      <a:cubicBezTo>
                        <a:pt x="932" y="1183"/>
                        <a:pt x="1015" y="1190"/>
                        <a:pt x="1086" y="1190"/>
                      </a:cubicBezTo>
                      <a:cubicBezTo>
                        <a:pt x="1398" y="1190"/>
                        <a:pt x="1462" y="1052"/>
                        <a:pt x="1567" y="701"/>
                      </a:cubicBezTo>
                      <a:cubicBezTo>
                        <a:pt x="1567" y="701"/>
                        <a:pt x="1568" y="1"/>
                        <a:pt x="92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8"/>
                <p:cNvSpPr/>
                <p:nvPr/>
              </p:nvSpPr>
              <p:spPr>
                <a:xfrm>
                  <a:off x="3928200" y="695300"/>
                  <a:ext cx="51675" cy="39300"/>
                </a:xfrm>
                <a:custGeom>
                  <a:avLst/>
                  <a:gdLst/>
                  <a:ahLst/>
                  <a:cxnLst/>
                  <a:rect l="l" t="t" r="r" b="b"/>
                  <a:pathLst>
                    <a:path w="2067" h="1572" extrusionOk="0">
                      <a:moveTo>
                        <a:pt x="892" y="1"/>
                      </a:moveTo>
                      <a:cubicBezTo>
                        <a:pt x="197" y="1"/>
                        <a:pt x="0" y="1012"/>
                        <a:pt x="471" y="1339"/>
                      </a:cubicBezTo>
                      <a:cubicBezTo>
                        <a:pt x="700" y="1498"/>
                        <a:pt x="856" y="1572"/>
                        <a:pt x="994" y="1572"/>
                      </a:cubicBezTo>
                      <a:cubicBezTo>
                        <a:pt x="1173" y="1572"/>
                        <a:pt x="1320" y="1446"/>
                        <a:pt x="1553" y="1217"/>
                      </a:cubicBezTo>
                      <a:cubicBezTo>
                        <a:pt x="1553" y="1217"/>
                        <a:pt x="2067" y="340"/>
                        <a:pt x="1160" y="46"/>
                      </a:cubicBezTo>
                      <a:cubicBezTo>
                        <a:pt x="1064" y="15"/>
                        <a:pt x="974" y="1"/>
                        <a:pt x="89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8"/>
                <p:cNvSpPr/>
                <p:nvPr/>
              </p:nvSpPr>
              <p:spPr>
                <a:xfrm>
                  <a:off x="3903850" y="740150"/>
                  <a:ext cx="39575" cy="29875"/>
                </a:xfrm>
                <a:custGeom>
                  <a:avLst/>
                  <a:gdLst/>
                  <a:ahLst/>
                  <a:cxnLst/>
                  <a:rect l="l" t="t" r="r" b="b"/>
                  <a:pathLst>
                    <a:path w="1583" h="1195" extrusionOk="0">
                      <a:moveTo>
                        <a:pt x="766" y="0"/>
                      </a:moveTo>
                      <a:cubicBezTo>
                        <a:pt x="1" y="0"/>
                        <a:pt x="178" y="964"/>
                        <a:pt x="698" y="1120"/>
                      </a:cubicBezTo>
                      <a:cubicBezTo>
                        <a:pt x="858" y="1169"/>
                        <a:pt x="976" y="1194"/>
                        <a:pt x="1069" y="1194"/>
                      </a:cubicBezTo>
                      <a:cubicBezTo>
                        <a:pt x="1279" y="1194"/>
                        <a:pt x="1356" y="1065"/>
                        <a:pt x="1482" y="792"/>
                      </a:cubicBezTo>
                      <a:cubicBezTo>
                        <a:pt x="1482" y="792"/>
                        <a:pt x="1582" y="23"/>
                        <a:pt x="789" y="0"/>
                      </a:cubicBezTo>
                      <a:cubicBezTo>
                        <a:pt x="782" y="0"/>
                        <a:pt x="774" y="0"/>
                        <a:pt x="76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8"/>
                <p:cNvSpPr/>
                <p:nvPr/>
              </p:nvSpPr>
              <p:spPr>
                <a:xfrm>
                  <a:off x="3949625" y="742500"/>
                  <a:ext cx="36625" cy="32800"/>
                </a:xfrm>
                <a:custGeom>
                  <a:avLst/>
                  <a:gdLst/>
                  <a:ahLst/>
                  <a:cxnLst/>
                  <a:rect l="l" t="t" r="r" b="b"/>
                  <a:pathLst>
                    <a:path w="1465" h="1312" extrusionOk="0">
                      <a:moveTo>
                        <a:pt x="672" y="0"/>
                      </a:moveTo>
                      <a:cubicBezTo>
                        <a:pt x="335" y="0"/>
                        <a:pt x="0" y="406"/>
                        <a:pt x="77" y="771"/>
                      </a:cubicBezTo>
                      <a:cubicBezTo>
                        <a:pt x="172" y="1221"/>
                        <a:pt x="273" y="1311"/>
                        <a:pt x="555" y="1311"/>
                      </a:cubicBezTo>
                      <a:cubicBezTo>
                        <a:pt x="610" y="1311"/>
                        <a:pt x="673" y="1308"/>
                        <a:pt x="743" y="1303"/>
                      </a:cubicBezTo>
                      <a:cubicBezTo>
                        <a:pt x="743" y="1303"/>
                        <a:pt x="1465" y="1020"/>
                        <a:pt x="1104" y="315"/>
                      </a:cubicBezTo>
                      <a:cubicBezTo>
                        <a:pt x="988" y="90"/>
                        <a:pt x="830" y="0"/>
                        <a:pt x="672"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8"/>
                <p:cNvSpPr/>
                <p:nvPr/>
              </p:nvSpPr>
              <p:spPr>
                <a:xfrm>
                  <a:off x="3772575" y="757550"/>
                  <a:ext cx="41525" cy="28825"/>
                </a:xfrm>
                <a:custGeom>
                  <a:avLst/>
                  <a:gdLst/>
                  <a:ahLst/>
                  <a:cxnLst/>
                  <a:rect l="l" t="t" r="r" b="b"/>
                  <a:pathLst>
                    <a:path w="1661" h="1153" extrusionOk="0">
                      <a:moveTo>
                        <a:pt x="911" y="0"/>
                      </a:moveTo>
                      <a:cubicBezTo>
                        <a:pt x="745" y="0"/>
                        <a:pt x="556" y="73"/>
                        <a:pt x="377" y="300"/>
                      </a:cubicBezTo>
                      <a:cubicBezTo>
                        <a:pt x="1" y="778"/>
                        <a:pt x="439" y="1152"/>
                        <a:pt x="863" y="1152"/>
                      </a:cubicBezTo>
                      <a:cubicBezTo>
                        <a:pt x="991" y="1152"/>
                        <a:pt x="1118" y="1118"/>
                        <a:pt x="1221" y="1042"/>
                      </a:cubicBezTo>
                      <a:cubicBezTo>
                        <a:pt x="1660" y="716"/>
                        <a:pt x="1632" y="594"/>
                        <a:pt x="1424" y="217"/>
                      </a:cubicBezTo>
                      <a:cubicBezTo>
                        <a:pt x="1424" y="217"/>
                        <a:pt x="1200" y="0"/>
                        <a:pt x="91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8"/>
                <p:cNvSpPr/>
                <p:nvPr/>
              </p:nvSpPr>
              <p:spPr>
                <a:xfrm>
                  <a:off x="3729650" y="757475"/>
                  <a:ext cx="38825" cy="32450"/>
                </a:xfrm>
                <a:custGeom>
                  <a:avLst/>
                  <a:gdLst/>
                  <a:ahLst/>
                  <a:cxnLst/>
                  <a:rect l="l" t="t" r="r" b="b"/>
                  <a:pathLst>
                    <a:path w="1553" h="1298" extrusionOk="0">
                      <a:moveTo>
                        <a:pt x="702" y="0"/>
                      </a:moveTo>
                      <a:cubicBezTo>
                        <a:pt x="346" y="0"/>
                        <a:pt x="1" y="421"/>
                        <a:pt x="97" y="784"/>
                      </a:cubicBezTo>
                      <a:cubicBezTo>
                        <a:pt x="208" y="1199"/>
                        <a:pt x="312" y="1297"/>
                        <a:pt x="573" y="1297"/>
                      </a:cubicBezTo>
                      <a:cubicBezTo>
                        <a:pt x="641" y="1297"/>
                        <a:pt x="720" y="1290"/>
                        <a:pt x="812" y="1281"/>
                      </a:cubicBezTo>
                      <a:cubicBezTo>
                        <a:pt x="812" y="1281"/>
                        <a:pt x="1553" y="975"/>
                        <a:pt x="1147" y="294"/>
                      </a:cubicBezTo>
                      <a:cubicBezTo>
                        <a:pt x="1022" y="84"/>
                        <a:pt x="861" y="0"/>
                        <a:pt x="702"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8"/>
                <p:cNvSpPr/>
                <p:nvPr/>
              </p:nvSpPr>
              <p:spPr>
                <a:xfrm>
                  <a:off x="3870175" y="729075"/>
                  <a:ext cx="39300" cy="29250"/>
                </a:xfrm>
                <a:custGeom>
                  <a:avLst/>
                  <a:gdLst/>
                  <a:ahLst/>
                  <a:cxnLst/>
                  <a:rect l="l" t="t" r="r" b="b"/>
                  <a:pathLst>
                    <a:path w="1572" h="1170" extrusionOk="0">
                      <a:moveTo>
                        <a:pt x="850" y="1"/>
                      </a:moveTo>
                      <a:cubicBezTo>
                        <a:pt x="666" y="1"/>
                        <a:pt x="478" y="67"/>
                        <a:pt x="359" y="207"/>
                      </a:cubicBezTo>
                      <a:cubicBezTo>
                        <a:pt x="1" y="624"/>
                        <a:pt x="59" y="735"/>
                        <a:pt x="343" y="1057"/>
                      </a:cubicBezTo>
                      <a:cubicBezTo>
                        <a:pt x="343" y="1057"/>
                        <a:pt x="528" y="1169"/>
                        <a:pt x="752" y="1169"/>
                      </a:cubicBezTo>
                      <a:cubicBezTo>
                        <a:pt x="953" y="1169"/>
                        <a:pt x="1185" y="1080"/>
                        <a:pt x="1346" y="742"/>
                      </a:cubicBezTo>
                      <a:cubicBezTo>
                        <a:pt x="1572" y="265"/>
                        <a:pt x="1217" y="1"/>
                        <a:pt x="85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8"/>
                <p:cNvSpPr/>
                <p:nvPr/>
              </p:nvSpPr>
              <p:spPr>
                <a:xfrm>
                  <a:off x="3804950" y="774975"/>
                  <a:ext cx="43750" cy="43375"/>
                </a:xfrm>
                <a:custGeom>
                  <a:avLst/>
                  <a:gdLst/>
                  <a:ahLst/>
                  <a:cxnLst/>
                  <a:rect l="l" t="t" r="r" b="b"/>
                  <a:pathLst>
                    <a:path w="1750" h="1735" extrusionOk="0">
                      <a:moveTo>
                        <a:pt x="1028" y="0"/>
                      </a:moveTo>
                      <a:cubicBezTo>
                        <a:pt x="1028" y="0"/>
                        <a:pt x="0" y="147"/>
                        <a:pt x="254" y="1176"/>
                      </a:cubicBezTo>
                      <a:cubicBezTo>
                        <a:pt x="353" y="1577"/>
                        <a:pt x="596" y="1735"/>
                        <a:pt x="857" y="1735"/>
                      </a:cubicBezTo>
                      <a:cubicBezTo>
                        <a:pt x="1267" y="1735"/>
                        <a:pt x="1720" y="1346"/>
                        <a:pt x="1732" y="898"/>
                      </a:cubicBezTo>
                      <a:cubicBezTo>
                        <a:pt x="1750" y="164"/>
                        <a:pt x="1598" y="95"/>
                        <a:pt x="102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8"/>
                <p:cNvSpPr/>
                <p:nvPr/>
              </p:nvSpPr>
              <p:spPr>
                <a:xfrm>
                  <a:off x="3851925" y="762775"/>
                  <a:ext cx="38325" cy="33125"/>
                </a:xfrm>
                <a:custGeom>
                  <a:avLst/>
                  <a:gdLst/>
                  <a:ahLst/>
                  <a:cxnLst/>
                  <a:rect l="l" t="t" r="r" b="b"/>
                  <a:pathLst>
                    <a:path w="1533" h="1325" extrusionOk="0">
                      <a:moveTo>
                        <a:pt x="971" y="1"/>
                      </a:moveTo>
                      <a:cubicBezTo>
                        <a:pt x="893" y="1"/>
                        <a:pt x="800" y="16"/>
                        <a:pt x="684" y="38"/>
                      </a:cubicBezTo>
                      <a:cubicBezTo>
                        <a:pt x="684" y="38"/>
                        <a:pt x="0" y="404"/>
                        <a:pt x="442" y="1060"/>
                      </a:cubicBezTo>
                      <a:cubicBezTo>
                        <a:pt x="569" y="1249"/>
                        <a:pt x="717" y="1325"/>
                        <a:pt x="860" y="1325"/>
                      </a:cubicBezTo>
                      <a:cubicBezTo>
                        <a:pt x="1214" y="1325"/>
                        <a:pt x="1533" y="856"/>
                        <a:pt x="1407" y="486"/>
                      </a:cubicBezTo>
                      <a:cubicBezTo>
                        <a:pt x="1279" y="109"/>
                        <a:pt x="1178" y="1"/>
                        <a:pt x="97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8"/>
                <p:cNvSpPr/>
                <p:nvPr/>
              </p:nvSpPr>
              <p:spPr>
                <a:xfrm>
                  <a:off x="3818025" y="741550"/>
                  <a:ext cx="41725" cy="28800"/>
                </a:xfrm>
                <a:custGeom>
                  <a:avLst/>
                  <a:gdLst/>
                  <a:ahLst/>
                  <a:cxnLst/>
                  <a:rect l="l" t="t" r="r" b="b"/>
                  <a:pathLst>
                    <a:path w="1669" h="1152" extrusionOk="0">
                      <a:moveTo>
                        <a:pt x="787" y="1"/>
                      </a:moveTo>
                      <a:cubicBezTo>
                        <a:pt x="668" y="1"/>
                        <a:pt x="550" y="31"/>
                        <a:pt x="452" y="99"/>
                      </a:cubicBezTo>
                      <a:cubicBezTo>
                        <a:pt x="0" y="411"/>
                        <a:pt x="26" y="533"/>
                        <a:pt x="219" y="918"/>
                      </a:cubicBezTo>
                      <a:cubicBezTo>
                        <a:pt x="219" y="918"/>
                        <a:pt x="445" y="1152"/>
                        <a:pt x="744" y="1152"/>
                      </a:cubicBezTo>
                      <a:cubicBezTo>
                        <a:pt x="906" y="1152"/>
                        <a:pt x="1089" y="1083"/>
                        <a:pt x="1269" y="870"/>
                      </a:cubicBezTo>
                      <a:cubicBezTo>
                        <a:pt x="1669" y="396"/>
                        <a:pt x="1218" y="1"/>
                        <a:pt x="78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8"/>
                <p:cNvSpPr/>
                <p:nvPr/>
              </p:nvSpPr>
              <p:spPr>
                <a:xfrm>
                  <a:off x="3690300" y="734625"/>
                  <a:ext cx="40750" cy="29500"/>
                </a:xfrm>
                <a:custGeom>
                  <a:avLst/>
                  <a:gdLst/>
                  <a:ahLst/>
                  <a:cxnLst/>
                  <a:rect l="l" t="t" r="r" b="b"/>
                  <a:pathLst>
                    <a:path w="1630" h="1180" extrusionOk="0">
                      <a:moveTo>
                        <a:pt x="1010" y="0"/>
                      </a:moveTo>
                      <a:cubicBezTo>
                        <a:pt x="936" y="0"/>
                        <a:pt x="853" y="12"/>
                        <a:pt x="761" y="38"/>
                      </a:cubicBezTo>
                      <a:cubicBezTo>
                        <a:pt x="0" y="258"/>
                        <a:pt x="423" y="1179"/>
                        <a:pt x="966" y="1179"/>
                      </a:cubicBezTo>
                      <a:cubicBezTo>
                        <a:pt x="966" y="1179"/>
                        <a:pt x="966" y="1179"/>
                        <a:pt x="967" y="1179"/>
                      </a:cubicBezTo>
                      <a:cubicBezTo>
                        <a:pt x="1510" y="1178"/>
                        <a:pt x="1560" y="1058"/>
                        <a:pt x="1629" y="614"/>
                      </a:cubicBezTo>
                      <a:cubicBezTo>
                        <a:pt x="1629" y="614"/>
                        <a:pt x="1547" y="0"/>
                        <a:pt x="101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1" name="Google Shape;361;p8"/>
                <p:cNvGrpSpPr/>
                <p:nvPr/>
              </p:nvGrpSpPr>
              <p:grpSpPr>
                <a:xfrm>
                  <a:off x="3692675" y="214700"/>
                  <a:ext cx="408550" cy="574650"/>
                  <a:chOff x="3692675" y="214700"/>
                  <a:chExt cx="408550" cy="574650"/>
                </a:xfrm>
              </p:grpSpPr>
              <p:sp>
                <p:nvSpPr>
                  <p:cNvPr id="362" name="Google Shape;362;p8"/>
                  <p:cNvSpPr/>
                  <p:nvPr/>
                </p:nvSpPr>
                <p:spPr>
                  <a:xfrm>
                    <a:off x="3772550" y="321800"/>
                    <a:ext cx="39600" cy="30575"/>
                  </a:xfrm>
                  <a:custGeom>
                    <a:avLst/>
                    <a:gdLst/>
                    <a:ahLst/>
                    <a:cxnLst/>
                    <a:rect l="l" t="t" r="r" b="b"/>
                    <a:pathLst>
                      <a:path w="1584" h="1223" extrusionOk="0">
                        <a:moveTo>
                          <a:pt x="778" y="0"/>
                        </a:moveTo>
                        <a:cubicBezTo>
                          <a:pt x="0" y="0"/>
                          <a:pt x="139" y="996"/>
                          <a:pt x="657" y="1152"/>
                        </a:cubicBezTo>
                        <a:cubicBezTo>
                          <a:pt x="811" y="1198"/>
                          <a:pt x="927" y="1222"/>
                          <a:pt x="1019" y="1222"/>
                        </a:cubicBezTo>
                        <a:cubicBezTo>
                          <a:pt x="1237" y="1222"/>
                          <a:pt x="1319" y="1089"/>
                          <a:pt x="1456" y="804"/>
                        </a:cubicBezTo>
                        <a:cubicBezTo>
                          <a:pt x="1456" y="804"/>
                          <a:pt x="1584" y="12"/>
                          <a:pt x="791" y="0"/>
                        </a:cubicBezTo>
                        <a:cubicBezTo>
                          <a:pt x="787" y="0"/>
                          <a:pt x="783" y="0"/>
                          <a:pt x="77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8"/>
                  <p:cNvSpPr/>
                  <p:nvPr/>
                </p:nvSpPr>
                <p:spPr>
                  <a:xfrm>
                    <a:off x="3934475" y="293300"/>
                    <a:ext cx="53250" cy="43300"/>
                  </a:xfrm>
                  <a:custGeom>
                    <a:avLst/>
                    <a:gdLst/>
                    <a:ahLst/>
                    <a:cxnLst/>
                    <a:rect l="l" t="t" r="r" b="b"/>
                    <a:pathLst>
                      <a:path w="2130" h="1732" extrusionOk="0">
                        <a:moveTo>
                          <a:pt x="806" y="0"/>
                        </a:moveTo>
                        <a:cubicBezTo>
                          <a:pt x="113" y="0"/>
                          <a:pt x="1" y="1051"/>
                          <a:pt x="512" y="1435"/>
                        </a:cubicBezTo>
                        <a:cubicBezTo>
                          <a:pt x="784" y="1639"/>
                          <a:pt x="960" y="1731"/>
                          <a:pt x="1112" y="1731"/>
                        </a:cubicBezTo>
                        <a:cubicBezTo>
                          <a:pt x="1289" y="1731"/>
                          <a:pt x="1432" y="1605"/>
                          <a:pt x="1651" y="1384"/>
                        </a:cubicBezTo>
                        <a:cubicBezTo>
                          <a:pt x="1651" y="1384"/>
                          <a:pt x="2130" y="463"/>
                          <a:pt x="1145" y="72"/>
                        </a:cubicBezTo>
                        <a:cubicBezTo>
                          <a:pt x="1020" y="23"/>
                          <a:pt x="907" y="0"/>
                          <a:pt x="80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4" name="Google Shape;364;p8"/>
                  <p:cNvGrpSpPr/>
                  <p:nvPr/>
                </p:nvGrpSpPr>
                <p:grpSpPr>
                  <a:xfrm>
                    <a:off x="3692675" y="214700"/>
                    <a:ext cx="408550" cy="574650"/>
                    <a:chOff x="3692675" y="214700"/>
                    <a:chExt cx="408550" cy="574650"/>
                  </a:xfrm>
                </p:grpSpPr>
                <p:sp>
                  <p:nvSpPr>
                    <p:cNvPr id="365" name="Google Shape;365;p8"/>
                    <p:cNvSpPr/>
                    <p:nvPr/>
                  </p:nvSpPr>
                  <p:spPr>
                    <a:xfrm>
                      <a:off x="3836825" y="429825"/>
                      <a:ext cx="47775" cy="43700"/>
                    </a:xfrm>
                    <a:custGeom>
                      <a:avLst/>
                      <a:gdLst/>
                      <a:ahLst/>
                      <a:cxnLst/>
                      <a:rect l="l" t="t" r="r" b="b"/>
                      <a:pathLst>
                        <a:path w="1911" h="1748" extrusionOk="0">
                          <a:moveTo>
                            <a:pt x="1091" y="1"/>
                          </a:moveTo>
                          <a:cubicBezTo>
                            <a:pt x="1058" y="1"/>
                            <a:pt x="1024" y="1"/>
                            <a:pt x="987" y="1"/>
                          </a:cubicBezTo>
                          <a:cubicBezTo>
                            <a:pt x="987" y="1"/>
                            <a:pt x="1" y="323"/>
                            <a:pt x="430" y="1294"/>
                          </a:cubicBezTo>
                          <a:cubicBezTo>
                            <a:pt x="574" y="1619"/>
                            <a:pt x="793" y="1748"/>
                            <a:pt x="1015" y="1748"/>
                          </a:cubicBezTo>
                          <a:cubicBezTo>
                            <a:pt x="1455" y="1748"/>
                            <a:pt x="1910" y="1244"/>
                            <a:pt x="1837" y="762"/>
                          </a:cubicBezTo>
                          <a:cubicBezTo>
                            <a:pt x="1733" y="80"/>
                            <a:pt x="1585" y="1"/>
                            <a:pt x="109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8"/>
                    <p:cNvSpPr/>
                    <p:nvPr/>
                  </p:nvSpPr>
                  <p:spPr>
                    <a:xfrm>
                      <a:off x="3879250" y="413050"/>
                      <a:ext cx="40075" cy="33450"/>
                    </a:xfrm>
                    <a:custGeom>
                      <a:avLst/>
                      <a:gdLst/>
                      <a:ahLst/>
                      <a:cxnLst/>
                      <a:rect l="l" t="t" r="r" b="b"/>
                      <a:pathLst>
                        <a:path w="1603" h="1338" extrusionOk="0">
                          <a:moveTo>
                            <a:pt x="964" y="1"/>
                          </a:moveTo>
                          <a:cubicBezTo>
                            <a:pt x="870" y="1"/>
                            <a:pt x="759" y="38"/>
                            <a:pt x="609" y="95"/>
                          </a:cubicBezTo>
                          <a:cubicBezTo>
                            <a:pt x="609" y="95"/>
                            <a:pt x="1" y="575"/>
                            <a:pt x="551" y="1144"/>
                          </a:cubicBezTo>
                          <a:cubicBezTo>
                            <a:pt x="684" y="1281"/>
                            <a:pt x="817" y="1338"/>
                            <a:pt x="939" y="1338"/>
                          </a:cubicBezTo>
                          <a:cubicBezTo>
                            <a:pt x="1325" y="1338"/>
                            <a:pt x="1602" y="775"/>
                            <a:pt x="1401" y="409"/>
                          </a:cubicBezTo>
                          <a:cubicBezTo>
                            <a:pt x="1235" y="108"/>
                            <a:pt x="1124" y="1"/>
                            <a:pt x="96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8"/>
                    <p:cNvSpPr/>
                    <p:nvPr/>
                  </p:nvSpPr>
                  <p:spPr>
                    <a:xfrm>
                      <a:off x="3871975" y="463250"/>
                      <a:ext cx="40925" cy="29625"/>
                    </a:xfrm>
                    <a:custGeom>
                      <a:avLst/>
                      <a:gdLst/>
                      <a:ahLst/>
                      <a:cxnLst/>
                      <a:rect l="l" t="t" r="r" b="b"/>
                      <a:pathLst>
                        <a:path w="1637" h="1185" extrusionOk="0">
                          <a:moveTo>
                            <a:pt x="1026" y="1"/>
                          </a:moveTo>
                          <a:cubicBezTo>
                            <a:pt x="932" y="1"/>
                            <a:pt x="825" y="22"/>
                            <a:pt x="704" y="74"/>
                          </a:cubicBezTo>
                          <a:cubicBezTo>
                            <a:pt x="1" y="372"/>
                            <a:pt x="469" y="1185"/>
                            <a:pt x="985" y="1185"/>
                          </a:cubicBezTo>
                          <a:cubicBezTo>
                            <a:pt x="1006" y="1185"/>
                            <a:pt x="1026" y="1183"/>
                            <a:pt x="1047" y="1181"/>
                          </a:cubicBezTo>
                          <a:cubicBezTo>
                            <a:pt x="1586" y="1112"/>
                            <a:pt x="1622" y="987"/>
                            <a:pt x="1636" y="539"/>
                          </a:cubicBezTo>
                          <a:cubicBezTo>
                            <a:pt x="1636" y="539"/>
                            <a:pt x="1495" y="1"/>
                            <a:pt x="102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8"/>
                    <p:cNvSpPr/>
                    <p:nvPr/>
                  </p:nvSpPr>
                  <p:spPr>
                    <a:xfrm>
                      <a:off x="3910900" y="442950"/>
                      <a:ext cx="39900" cy="31975"/>
                    </a:xfrm>
                    <a:custGeom>
                      <a:avLst/>
                      <a:gdLst/>
                      <a:ahLst/>
                      <a:cxnLst/>
                      <a:rect l="l" t="t" r="r" b="b"/>
                      <a:pathLst>
                        <a:path w="1596" h="1279" extrusionOk="0">
                          <a:moveTo>
                            <a:pt x="641" y="1"/>
                          </a:moveTo>
                          <a:cubicBezTo>
                            <a:pt x="48" y="1"/>
                            <a:pt x="0" y="865"/>
                            <a:pt x="429" y="1114"/>
                          </a:cubicBezTo>
                          <a:cubicBezTo>
                            <a:pt x="620" y="1225"/>
                            <a:pt x="751" y="1278"/>
                            <a:pt x="858" y="1278"/>
                          </a:cubicBezTo>
                          <a:cubicBezTo>
                            <a:pt x="1012" y="1278"/>
                            <a:pt x="1118" y="1168"/>
                            <a:pt x="1286" y="963"/>
                          </a:cubicBezTo>
                          <a:cubicBezTo>
                            <a:pt x="1286" y="963"/>
                            <a:pt x="1595" y="222"/>
                            <a:pt x="828" y="26"/>
                          </a:cubicBezTo>
                          <a:cubicBezTo>
                            <a:pt x="761" y="9"/>
                            <a:pt x="699" y="1"/>
                            <a:pt x="64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8"/>
                    <p:cNvSpPr/>
                    <p:nvPr/>
                  </p:nvSpPr>
                  <p:spPr>
                    <a:xfrm>
                      <a:off x="3831150" y="392050"/>
                      <a:ext cx="41100" cy="28450"/>
                    </a:xfrm>
                    <a:custGeom>
                      <a:avLst/>
                      <a:gdLst/>
                      <a:ahLst/>
                      <a:cxnLst/>
                      <a:rect l="l" t="t" r="r" b="b"/>
                      <a:pathLst>
                        <a:path w="1644" h="1138" extrusionOk="0">
                          <a:moveTo>
                            <a:pt x="994" y="1"/>
                          </a:moveTo>
                          <a:cubicBezTo>
                            <a:pt x="927" y="1"/>
                            <a:pt x="853" y="9"/>
                            <a:pt x="772" y="28"/>
                          </a:cubicBezTo>
                          <a:cubicBezTo>
                            <a:pt x="0" y="210"/>
                            <a:pt x="421" y="1115"/>
                            <a:pt x="970" y="1135"/>
                          </a:cubicBezTo>
                          <a:cubicBezTo>
                            <a:pt x="1008" y="1136"/>
                            <a:pt x="1043" y="1137"/>
                            <a:pt x="1076" y="1137"/>
                          </a:cubicBezTo>
                          <a:cubicBezTo>
                            <a:pt x="1525" y="1137"/>
                            <a:pt x="1576" y="1012"/>
                            <a:pt x="1644" y="616"/>
                          </a:cubicBezTo>
                          <a:cubicBezTo>
                            <a:pt x="1644" y="616"/>
                            <a:pt x="1563" y="1"/>
                            <a:pt x="99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8"/>
                    <p:cNvSpPr/>
                    <p:nvPr/>
                  </p:nvSpPr>
                  <p:spPr>
                    <a:xfrm>
                      <a:off x="3793175" y="440000"/>
                      <a:ext cx="43600" cy="43025"/>
                    </a:xfrm>
                    <a:custGeom>
                      <a:avLst/>
                      <a:gdLst/>
                      <a:ahLst/>
                      <a:cxnLst/>
                      <a:rect l="l" t="t" r="r" b="b"/>
                      <a:pathLst>
                        <a:path w="1744" h="1721" extrusionOk="0">
                          <a:moveTo>
                            <a:pt x="953" y="1"/>
                          </a:moveTo>
                          <a:cubicBezTo>
                            <a:pt x="556" y="1"/>
                            <a:pt x="109" y="347"/>
                            <a:pt x="68" y="777"/>
                          </a:cubicBezTo>
                          <a:cubicBezTo>
                            <a:pt x="1" y="1509"/>
                            <a:pt x="147" y="1588"/>
                            <a:pt x="709" y="1720"/>
                          </a:cubicBezTo>
                          <a:cubicBezTo>
                            <a:pt x="709" y="1720"/>
                            <a:pt x="1743" y="1646"/>
                            <a:pt x="1562" y="601"/>
                          </a:cubicBezTo>
                          <a:cubicBezTo>
                            <a:pt x="1487" y="171"/>
                            <a:pt x="1232" y="1"/>
                            <a:pt x="953"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8"/>
                    <p:cNvSpPr/>
                    <p:nvPr/>
                  </p:nvSpPr>
                  <p:spPr>
                    <a:xfrm>
                      <a:off x="3767050" y="534800"/>
                      <a:ext cx="53050" cy="43200"/>
                    </a:xfrm>
                    <a:custGeom>
                      <a:avLst/>
                      <a:gdLst/>
                      <a:ahLst/>
                      <a:cxnLst/>
                      <a:rect l="l" t="t" r="r" b="b"/>
                      <a:pathLst>
                        <a:path w="2122" h="1728" extrusionOk="0">
                          <a:moveTo>
                            <a:pt x="1005" y="0"/>
                          </a:moveTo>
                          <a:cubicBezTo>
                            <a:pt x="825" y="0"/>
                            <a:pt x="683" y="128"/>
                            <a:pt x="465" y="355"/>
                          </a:cubicBezTo>
                          <a:cubicBezTo>
                            <a:pt x="465" y="355"/>
                            <a:pt x="0" y="1283"/>
                            <a:pt x="990" y="1660"/>
                          </a:cubicBezTo>
                          <a:cubicBezTo>
                            <a:pt x="1112" y="1706"/>
                            <a:pt x="1222" y="1727"/>
                            <a:pt x="1320" y="1727"/>
                          </a:cubicBezTo>
                          <a:cubicBezTo>
                            <a:pt x="2022" y="1727"/>
                            <a:pt x="2122" y="667"/>
                            <a:pt x="1603" y="287"/>
                          </a:cubicBezTo>
                          <a:cubicBezTo>
                            <a:pt x="1332" y="90"/>
                            <a:pt x="1155" y="0"/>
                            <a:pt x="100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8"/>
                    <p:cNvSpPr/>
                    <p:nvPr/>
                  </p:nvSpPr>
                  <p:spPr>
                    <a:xfrm>
                      <a:off x="3789425" y="499850"/>
                      <a:ext cx="39600" cy="29725"/>
                    </a:xfrm>
                    <a:custGeom>
                      <a:avLst/>
                      <a:gdLst/>
                      <a:ahLst/>
                      <a:cxnLst/>
                      <a:rect l="l" t="t" r="r" b="b"/>
                      <a:pathLst>
                        <a:path w="1584" h="1189" extrusionOk="0">
                          <a:moveTo>
                            <a:pt x="506" y="1"/>
                          </a:moveTo>
                          <a:cubicBezTo>
                            <a:pt x="286" y="1"/>
                            <a:pt x="211" y="131"/>
                            <a:pt x="88" y="409"/>
                          </a:cubicBezTo>
                          <a:cubicBezTo>
                            <a:pt x="88" y="409"/>
                            <a:pt x="1" y="1180"/>
                            <a:pt x="793" y="1189"/>
                          </a:cubicBezTo>
                          <a:cubicBezTo>
                            <a:pt x="797" y="1189"/>
                            <a:pt x="801" y="1189"/>
                            <a:pt x="805" y="1189"/>
                          </a:cubicBezTo>
                          <a:cubicBezTo>
                            <a:pt x="1584" y="1189"/>
                            <a:pt x="1394" y="219"/>
                            <a:pt x="870" y="68"/>
                          </a:cubicBezTo>
                          <a:cubicBezTo>
                            <a:pt x="714" y="24"/>
                            <a:pt x="598" y="1"/>
                            <a:pt x="50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8"/>
                    <p:cNvSpPr/>
                    <p:nvPr/>
                  </p:nvSpPr>
                  <p:spPr>
                    <a:xfrm>
                      <a:off x="3818575" y="537375"/>
                      <a:ext cx="38850" cy="29925"/>
                    </a:xfrm>
                    <a:custGeom>
                      <a:avLst/>
                      <a:gdLst/>
                      <a:ahLst/>
                      <a:cxnLst/>
                      <a:rect l="l" t="t" r="r" b="b"/>
                      <a:pathLst>
                        <a:path w="1554" h="1197" extrusionOk="0">
                          <a:moveTo>
                            <a:pt x="771" y="1"/>
                          </a:moveTo>
                          <a:cubicBezTo>
                            <a:pt x="567" y="1"/>
                            <a:pt x="335" y="92"/>
                            <a:pt x="195" y="445"/>
                          </a:cubicBezTo>
                          <a:cubicBezTo>
                            <a:pt x="1" y="931"/>
                            <a:pt x="367" y="1196"/>
                            <a:pt x="734" y="1196"/>
                          </a:cubicBezTo>
                          <a:cubicBezTo>
                            <a:pt x="922" y="1196"/>
                            <a:pt x="1111" y="1126"/>
                            <a:pt x="1223" y="980"/>
                          </a:cubicBezTo>
                          <a:cubicBezTo>
                            <a:pt x="1553" y="550"/>
                            <a:pt x="1491" y="438"/>
                            <a:pt x="1181" y="109"/>
                          </a:cubicBezTo>
                          <a:cubicBezTo>
                            <a:pt x="1181" y="109"/>
                            <a:pt x="993" y="1"/>
                            <a:pt x="77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8"/>
                    <p:cNvSpPr/>
                    <p:nvPr/>
                  </p:nvSpPr>
                  <p:spPr>
                    <a:xfrm>
                      <a:off x="3820025" y="481650"/>
                      <a:ext cx="43350" cy="46425"/>
                    </a:xfrm>
                    <a:custGeom>
                      <a:avLst/>
                      <a:gdLst/>
                      <a:ahLst/>
                      <a:cxnLst/>
                      <a:rect l="l" t="t" r="r" b="b"/>
                      <a:pathLst>
                        <a:path w="1734" h="1857" extrusionOk="0">
                          <a:moveTo>
                            <a:pt x="1061" y="0"/>
                          </a:moveTo>
                          <a:cubicBezTo>
                            <a:pt x="944" y="0"/>
                            <a:pt x="808" y="54"/>
                            <a:pt x="655" y="192"/>
                          </a:cubicBezTo>
                          <a:cubicBezTo>
                            <a:pt x="0" y="776"/>
                            <a:pt x="518" y="1856"/>
                            <a:pt x="1031" y="1856"/>
                          </a:cubicBezTo>
                          <a:cubicBezTo>
                            <a:pt x="1077" y="1856"/>
                            <a:pt x="1122" y="1848"/>
                            <a:pt x="1167" y="1830"/>
                          </a:cubicBezTo>
                          <a:cubicBezTo>
                            <a:pt x="1713" y="1609"/>
                            <a:pt x="1734" y="1408"/>
                            <a:pt x="1685" y="710"/>
                          </a:cubicBezTo>
                          <a:cubicBezTo>
                            <a:pt x="1685" y="710"/>
                            <a:pt x="1489" y="0"/>
                            <a:pt x="106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8"/>
                    <p:cNvSpPr/>
                    <p:nvPr/>
                  </p:nvSpPr>
                  <p:spPr>
                    <a:xfrm>
                      <a:off x="3889125" y="614350"/>
                      <a:ext cx="43575" cy="42900"/>
                    </a:xfrm>
                    <a:custGeom>
                      <a:avLst/>
                      <a:gdLst/>
                      <a:ahLst/>
                      <a:cxnLst/>
                      <a:rect l="l" t="t" r="r" b="b"/>
                      <a:pathLst>
                        <a:path w="1743" h="1716" extrusionOk="0">
                          <a:moveTo>
                            <a:pt x="1038" y="1"/>
                          </a:moveTo>
                          <a:cubicBezTo>
                            <a:pt x="1038" y="1"/>
                            <a:pt x="1" y="59"/>
                            <a:pt x="167" y="1106"/>
                          </a:cubicBezTo>
                          <a:cubicBezTo>
                            <a:pt x="237" y="1543"/>
                            <a:pt x="494" y="1715"/>
                            <a:pt x="777" y="1715"/>
                          </a:cubicBezTo>
                          <a:cubicBezTo>
                            <a:pt x="1172" y="1715"/>
                            <a:pt x="1616" y="1377"/>
                            <a:pt x="1663" y="952"/>
                          </a:cubicBezTo>
                          <a:cubicBezTo>
                            <a:pt x="1743" y="223"/>
                            <a:pt x="1596" y="142"/>
                            <a:pt x="103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8"/>
                    <p:cNvSpPr/>
                    <p:nvPr/>
                  </p:nvSpPr>
                  <p:spPr>
                    <a:xfrm>
                      <a:off x="3932825" y="608500"/>
                      <a:ext cx="37175" cy="32875"/>
                    </a:xfrm>
                    <a:custGeom>
                      <a:avLst/>
                      <a:gdLst/>
                      <a:ahLst/>
                      <a:cxnLst/>
                      <a:rect l="l" t="t" r="r" b="b"/>
                      <a:pathLst>
                        <a:path w="1487" h="1315" extrusionOk="0">
                          <a:moveTo>
                            <a:pt x="939" y="0"/>
                          </a:moveTo>
                          <a:cubicBezTo>
                            <a:pt x="874" y="0"/>
                            <a:pt x="799" y="7"/>
                            <a:pt x="712" y="16"/>
                          </a:cubicBezTo>
                          <a:cubicBezTo>
                            <a:pt x="712" y="16"/>
                            <a:pt x="0" y="325"/>
                            <a:pt x="385" y="1015"/>
                          </a:cubicBezTo>
                          <a:cubicBezTo>
                            <a:pt x="505" y="1229"/>
                            <a:pt x="660" y="1315"/>
                            <a:pt x="813" y="1315"/>
                          </a:cubicBezTo>
                          <a:cubicBezTo>
                            <a:pt x="1155" y="1315"/>
                            <a:pt x="1487" y="891"/>
                            <a:pt x="1395" y="523"/>
                          </a:cubicBezTo>
                          <a:cubicBezTo>
                            <a:pt x="1290" y="100"/>
                            <a:pt x="1191" y="0"/>
                            <a:pt x="939"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8"/>
                    <p:cNvSpPr/>
                    <p:nvPr/>
                  </p:nvSpPr>
                  <p:spPr>
                    <a:xfrm>
                      <a:off x="3954575" y="643350"/>
                      <a:ext cx="41975" cy="33025"/>
                    </a:xfrm>
                    <a:custGeom>
                      <a:avLst/>
                      <a:gdLst/>
                      <a:ahLst/>
                      <a:cxnLst/>
                      <a:rect l="l" t="t" r="r" b="b"/>
                      <a:pathLst>
                        <a:path w="1679" h="1321" extrusionOk="0">
                          <a:moveTo>
                            <a:pt x="677" y="1"/>
                          </a:moveTo>
                          <a:cubicBezTo>
                            <a:pt x="199" y="1"/>
                            <a:pt x="1" y="720"/>
                            <a:pt x="321" y="1041"/>
                          </a:cubicBezTo>
                          <a:cubicBezTo>
                            <a:pt x="518" y="1237"/>
                            <a:pt x="645" y="1320"/>
                            <a:pt x="771" y="1320"/>
                          </a:cubicBezTo>
                          <a:cubicBezTo>
                            <a:pt x="892" y="1320"/>
                            <a:pt x="1012" y="1243"/>
                            <a:pt x="1190" y="1114"/>
                          </a:cubicBezTo>
                          <a:cubicBezTo>
                            <a:pt x="1190" y="1114"/>
                            <a:pt x="1679" y="479"/>
                            <a:pt x="987" y="92"/>
                          </a:cubicBezTo>
                          <a:cubicBezTo>
                            <a:pt x="874" y="28"/>
                            <a:pt x="770" y="1"/>
                            <a:pt x="67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8"/>
                    <p:cNvSpPr/>
                    <p:nvPr/>
                  </p:nvSpPr>
                  <p:spPr>
                    <a:xfrm>
                      <a:off x="3903375" y="527500"/>
                      <a:ext cx="53250" cy="43300"/>
                    </a:xfrm>
                    <a:custGeom>
                      <a:avLst/>
                      <a:gdLst/>
                      <a:ahLst/>
                      <a:cxnLst/>
                      <a:rect l="l" t="t" r="r" b="b"/>
                      <a:pathLst>
                        <a:path w="2130" h="1732" extrusionOk="0">
                          <a:moveTo>
                            <a:pt x="806" y="1"/>
                          </a:moveTo>
                          <a:cubicBezTo>
                            <a:pt x="113" y="1"/>
                            <a:pt x="1" y="1051"/>
                            <a:pt x="513" y="1436"/>
                          </a:cubicBezTo>
                          <a:cubicBezTo>
                            <a:pt x="784" y="1639"/>
                            <a:pt x="960" y="1731"/>
                            <a:pt x="1112" y="1731"/>
                          </a:cubicBezTo>
                          <a:cubicBezTo>
                            <a:pt x="1289" y="1731"/>
                            <a:pt x="1432" y="1606"/>
                            <a:pt x="1651" y="1385"/>
                          </a:cubicBezTo>
                          <a:cubicBezTo>
                            <a:pt x="1651" y="1385"/>
                            <a:pt x="2129" y="463"/>
                            <a:pt x="1145" y="73"/>
                          </a:cubicBezTo>
                          <a:cubicBezTo>
                            <a:pt x="1020" y="23"/>
                            <a:pt x="907" y="1"/>
                            <a:pt x="80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8"/>
                    <p:cNvSpPr/>
                    <p:nvPr/>
                  </p:nvSpPr>
                  <p:spPr>
                    <a:xfrm>
                      <a:off x="3894150" y="575700"/>
                      <a:ext cx="39525" cy="29850"/>
                    </a:xfrm>
                    <a:custGeom>
                      <a:avLst/>
                      <a:gdLst/>
                      <a:ahLst/>
                      <a:cxnLst/>
                      <a:rect l="l" t="t" r="r" b="b"/>
                      <a:pathLst>
                        <a:path w="1581" h="1194" extrusionOk="0">
                          <a:moveTo>
                            <a:pt x="764" y="0"/>
                          </a:moveTo>
                          <a:cubicBezTo>
                            <a:pt x="0" y="0"/>
                            <a:pt x="177" y="962"/>
                            <a:pt x="696" y="1121"/>
                          </a:cubicBezTo>
                          <a:cubicBezTo>
                            <a:pt x="855" y="1169"/>
                            <a:pt x="974" y="1194"/>
                            <a:pt x="1066" y="1194"/>
                          </a:cubicBezTo>
                          <a:cubicBezTo>
                            <a:pt x="1279" y="1194"/>
                            <a:pt x="1356" y="1064"/>
                            <a:pt x="1482" y="792"/>
                          </a:cubicBezTo>
                          <a:cubicBezTo>
                            <a:pt x="1482" y="792"/>
                            <a:pt x="1580" y="23"/>
                            <a:pt x="789" y="1"/>
                          </a:cubicBezTo>
                          <a:cubicBezTo>
                            <a:pt x="781" y="0"/>
                            <a:pt x="772" y="0"/>
                            <a:pt x="764"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8"/>
                    <p:cNvSpPr/>
                    <p:nvPr/>
                  </p:nvSpPr>
                  <p:spPr>
                    <a:xfrm>
                      <a:off x="3868975" y="503400"/>
                      <a:ext cx="39500" cy="29850"/>
                    </a:xfrm>
                    <a:custGeom>
                      <a:avLst/>
                      <a:gdLst/>
                      <a:ahLst/>
                      <a:cxnLst/>
                      <a:rect l="l" t="t" r="r" b="b"/>
                      <a:pathLst>
                        <a:path w="1580" h="1194" extrusionOk="0">
                          <a:moveTo>
                            <a:pt x="764" y="1"/>
                          </a:moveTo>
                          <a:cubicBezTo>
                            <a:pt x="0" y="1"/>
                            <a:pt x="177" y="964"/>
                            <a:pt x="697" y="1121"/>
                          </a:cubicBezTo>
                          <a:cubicBezTo>
                            <a:pt x="857" y="1169"/>
                            <a:pt x="975" y="1193"/>
                            <a:pt x="1067" y="1193"/>
                          </a:cubicBezTo>
                          <a:cubicBezTo>
                            <a:pt x="1279" y="1193"/>
                            <a:pt x="1356" y="1065"/>
                            <a:pt x="1481" y="793"/>
                          </a:cubicBezTo>
                          <a:cubicBezTo>
                            <a:pt x="1481" y="793"/>
                            <a:pt x="1580" y="23"/>
                            <a:pt x="789" y="1"/>
                          </a:cubicBezTo>
                          <a:cubicBezTo>
                            <a:pt x="781" y="1"/>
                            <a:pt x="773" y="1"/>
                            <a:pt x="76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8"/>
                    <p:cNvSpPr/>
                    <p:nvPr/>
                  </p:nvSpPr>
                  <p:spPr>
                    <a:xfrm>
                      <a:off x="3866000" y="537575"/>
                      <a:ext cx="39000" cy="29925"/>
                    </a:xfrm>
                    <a:custGeom>
                      <a:avLst/>
                      <a:gdLst/>
                      <a:ahLst/>
                      <a:cxnLst/>
                      <a:rect l="l" t="t" r="r" b="b"/>
                      <a:pathLst>
                        <a:path w="1560" h="1197" extrusionOk="0">
                          <a:moveTo>
                            <a:pt x="819" y="1"/>
                          </a:moveTo>
                          <a:cubicBezTo>
                            <a:pt x="634" y="1"/>
                            <a:pt x="450" y="68"/>
                            <a:pt x="338" y="210"/>
                          </a:cubicBezTo>
                          <a:cubicBezTo>
                            <a:pt x="0" y="637"/>
                            <a:pt x="61" y="750"/>
                            <a:pt x="365" y="1082"/>
                          </a:cubicBezTo>
                          <a:cubicBezTo>
                            <a:pt x="365" y="1082"/>
                            <a:pt x="558" y="1197"/>
                            <a:pt x="784" y="1197"/>
                          </a:cubicBezTo>
                          <a:cubicBezTo>
                            <a:pt x="986" y="1197"/>
                            <a:pt x="1215" y="1105"/>
                            <a:pt x="1358" y="761"/>
                          </a:cubicBezTo>
                          <a:cubicBezTo>
                            <a:pt x="1560" y="272"/>
                            <a:pt x="1189" y="1"/>
                            <a:pt x="819"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8"/>
                    <p:cNvSpPr/>
                    <p:nvPr/>
                  </p:nvSpPr>
                  <p:spPr>
                    <a:xfrm>
                      <a:off x="3859350" y="574525"/>
                      <a:ext cx="41450" cy="29750"/>
                    </a:xfrm>
                    <a:custGeom>
                      <a:avLst/>
                      <a:gdLst/>
                      <a:ahLst/>
                      <a:cxnLst/>
                      <a:rect l="l" t="t" r="r" b="b"/>
                      <a:pathLst>
                        <a:path w="1658" h="1190" extrusionOk="0">
                          <a:moveTo>
                            <a:pt x="669" y="1"/>
                          </a:moveTo>
                          <a:cubicBezTo>
                            <a:pt x="629" y="1"/>
                            <a:pt x="588" y="5"/>
                            <a:pt x="548" y="15"/>
                          </a:cubicBezTo>
                          <a:cubicBezTo>
                            <a:pt x="22" y="150"/>
                            <a:pt x="1" y="278"/>
                            <a:pt x="42" y="725"/>
                          </a:cubicBezTo>
                          <a:cubicBezTo>
                            <a:pt x="42" y="725"/>
                            <a:pt x="227" y="1189"/>
                            <a:pt x="643" y="1189"/>
                          </a:cubicBezTo>
                          <a:cubicBezTo>
                            <a:pt x="753" y="1189"/>
                            <a:pt x="880" y="1157"/>
                            <a:pt x="1024" y="1073"/>
                          </a:cubicBezTo>
                          <a:cubicBezTo>
                            <a:pt x="1657" y="706"/>
                            <a:pt x="1163" y="1"/>
                            <a:pt x="669"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8"/>
                    <p:cNvSpPr/>
                    <p:nvPr/>
                  </p:nvSpPr>
                  <p:spPr>
                    <a:xfrm>
                      <a:off x="3836725" y="612225"/>
                      <a:ext cx="44725" cy="40950"/>
                    </a:xfrm>
                    <a:custGeom>
                      <a:avLst/>
                      <a:gdLst/>
                      <a:ahLst/>
                      <a:cxnLst/>
                      <a:rect l="l" t="t" r="r" b="b"/>
                      <a:pathLst>
                        <a:path w="1789" h="1638" extrusionOk="0">
                          <a:moveTo>
                            <a:pt x="1110" y="0"/>
                          </a:moveTo>
                          <a:cubicBezTo>
                            <a:pt x="763" y="0"/>
                            <a:pt x="379" y="209"/>
                            <a:pt x="254" y="548"/>
                          </a:cubicBezTo>
                          <a:cubicBezTo>
                            <a:pt x="0" y="1236"/>
                            <a:pt x="122" y="1351"/>
                            <a:pt x="631" y="1623"/>
                          </a:cubicBezTo>
                          <a:cubicBezTo>
                            <a:pt x="631" y="1623"/>
                            <a:pt x="704" y="1637"/>
                            <a:pt x="814" y="1637"/>
                          </a:cubicBezTo>
                          <a:cubicBezTo>
                            <a:pt x="1111" y="1637"/>
                            <a:pt x="1674" y="1533"/>
                            <a:pt x="1742" y="761"/>
                          </a:cubicBezTo>
                          <a:cubicBezTo>
                            <a:pt x="1788" y="224"/>
                            <a:pt x="1468" y="0"/>
                            <a:pt x="111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8"/>
                    <p:cNvSpPr/>
                    <p:nvPr/>
                  </p:nvSpPr>
                  <p:spPr>
                    <a:xfrm>
                      <a:off x="3804925" y="625550"/>
                      <a:ext cx="32675" cy="32450"/>
                    </a:xfrm>
                    <a:custGeom>
                      <a:avLst/>
                      <a:gdLst/>
                      <a:ahLst/>
                      <a:cxnLst/>
                      <a:rect l="l" t="t" r="r" b="b"/>
                      <a:pathLst>
                        <a:path w="1307" h="1298" extrusionOk="0">
                          <a:moveTo>
                            <a:pt x="652" y="1"/>
                          </a:moveTo>
                          <a:cubicBezTo>
                            <a:pt x="343" y="1"/>
                            <a:pt x="2" y="302"/>
                            <a:pt x="1" y="641"/>
                          </a:cubicBezTo>
                          <a:cubicBezTo>
                            <a:pt x="0" y="1188"/>
                            <a:pt x="116" y="1238"/>
                            <a:pt x="541" y="1298"/>
                          </a:cubicBezTo>
                          <a:cubicBezTo>
                            <a:pt x="541" y="1298"/>
                            <a:pt x="1307" y="1171"/>
                            <a:pt x="1100" y="408"/>
                          </a:cubicBezTo>
                          <a:cubicBezTo>
                            <a:pt x="1021" y="115"/>
                            <a:pt x="843" y="1"/>
                            <a:pt x="65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8"/>
                    <p:cNvSpPr/>
                    <p:nvPr/>
                  </p:nvSpPr>
                  <p:spPr>
                    <a:xfrm>
                      <a:off x="3744425" y="562275"/>
                      <a:ext cx="32650" cy="32450"/>
                    </a:xfrm>
                    <a:custGeom>
                      <a:avLst/>
                      <a:gdLst/>
                      <a:ahLst/>
                      <a:cxnLst/>
                      <a:rect l="l" t="t" r="r" b="b"/>
                      <a:pathLst>
                        <a:path w="1306" h="1298" extrusionOk="0">
                          <a:moveTo>
                            <a:pt x="651" y="1"/>
                          </a:moveTo>
                          <a:cubicBezTo>
                            <a:pt x="342" y="1"/>
                            <a:pt x="1" y="302"/>
                            <a:pt x="0" y="641"/>
                          </a:cubicBezTo>
                          <a:cubicBezTo>
                            <a:pt x="0" y="1190"/>
                            <a:pt x="116" y="1238"/>
                            <a:pt x="541" y="1298"/>
                          </a:cubicBezTo>
                          <a:cubicBezTo>
                            <a:pt x="541" y="1298"/>
                            <a:pt x="1306" y="1171"/>
                            <a:pt x="1099" y="408"/>
                          </a:cubicBezTo>
                          <a:cubicBezTo>
                            <a:pt x="1020" y="116"/>
                            <a:pt x="842" y="1"/>
                            <a:pt x="651"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8"/>
                    <p:cNvSpPr/>
                    <p:nvPr/>
                  </p:nvSpPr>
                  <p:spPr>
                    <a:xfrm>
                      <a:off x="3819875" y="584225"/>
                      <a:ext cx="39350" cy="31100"/>
                    </a:xfrm>
                    <a:custGeom>
                      <a:avLst/>
                      <a:gdLst/>
                      <a:ahLst/>
                      <a:cxnLst/>
                      <a:rect l="l" t="t" r="r" b="b"/>
                      <a:pathLst>
                        <a:path w="1574" h="1244" extrusionOk="0">
                          <a:moveTo>
                            <a:pt x="629" y="1"/>
                          </a:moveTo>
                          <a:cubicBezTo>
                            <a:pt x="440" y="1"/>
                            <a:pt x="349" y="128"/>
                            <a:pt x="197" y="381"/>
                          </a:cubicBezTo>
                          <a:cubicBezTo>
                            <a:pt x="197" y="381"/>
                            <a:pt x="0" y="1158"/>
                            <a:pt x="789" y="1239"/>
                          </a:cubicBezTo>
                          <a:cubicBezTo>
                            <a:pt x="818" y="1242"/>
                            <a:pt x="847" y="1244"/>
                            <a:pt x="874" y="1244"/>
                          </a:cubicBezTo>
                          <a:cubicBezTo>
                            <a:pt x="1573" y="1244"/>
                            <a:pt x="1509" y="297"/>
                            <a:pt x="1023" y="104"/>
                          </a:cubicBezTo>
                          <a:cubicBezTo>
                            <a:pt x="850" y="35"/>
                            <a:pt x="726" y="1"/>
                            <a:pt x="629"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8"/>
                    <p:cNvSpPr/>
                    <p:nvPr/>
                  </p:nvSpPr>
                  <p:spPr>
                    <a:xfrm>
                      <a:off x="3777975" y="584975"/>
                      <a:ext cx="41700" cy="33175"/>
                    </a:xfrm>
                    <a:custGeom>
                      <a:avLst/>
                      <a:gdLst/>
                      <a:ahLst/>
                      <a:cxnLst/>
                      <a:rect l="l" t="t" r="r" b="b"/>
                      <a:pathLst>
                        <a:path w="1668" h="1327" extrusionOk="0">
                          <a:moveTo>
                            <a:pt x="1010" y="1"/>
                          </a:moveTo>
                          <a:cubicBezTo>
                            <a:pt x="910" y="1"/>
                            <a:pt x="791" y="43"/>
                            <a:pt x="629" y="108"/>
                          </a:cubicBezTo>
                          <a:cubicBezTo>
                            <a:pt x="629" y="108"/>
                            <a:pt x="0" y="606"/>
                            <a:pt x="578" y="1149"/>
                          </a:cubicBezTo>
                          <a:cubicBezTo>
                            <a:pt x="711" y="1274"/>
                            <a:pt x="844" y="1326"/>
                            <a:pt x="966" y="1326"/>
                          </a:cubicBezTo>
                          <a:cubicBezTo>
                            <a:pt x="1375" y="1326"/>
                            <a:pt x="1668" y="748"/>
                            <a:pt x="1452" y="390"/>
                          </a:cubicBezTo>
                          <a:cubicBezTo>
                            <a:pt x="1283" y="105"/>
                            <a:pt x="1169" y="1"/>
                            <a:pt x="101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8"/>
                    <p:cNvSpPr/>
                    <p:nvPr/>
                  </p:nvSpPr>
                  <p:spPr>
                    <a:xfrm>
                      <a:off x="3705275" y="535025"/>
                      <a:ext cx="40900" cy="29650"/>
                    </a:xfrm>
                    <a:custGeom>
                      <a:avLst/>
                      <a:gdLst/>
                      <a:ahLst/>
                      <a:cxnLst/>
                      <a:rect l="l" t="t" r="r" b="b"/>
                      <a:pathLst>
                        <a:path w="1636" h="1186" extrusionOk="0">
                          <a:moveTo>
                            <a:pt x="1025" y="1"/>
                          </a:moveTo>
                          <a:cubicBezTo>
                            <a:pt x="931" y="1"/>
                            <a:pt x="824" y="22"/>
                            <a:pt x="703" y="74"/>
                          </a:cubicBezTo>
                          <a:cubicBezTo>
                            <a:pt x="1" y="372"/>
                            <a:pt x="469" y="1185"/>
                            <a:pt x="986" y="1185"/>
                          </a:cubicBezTo>
                          <a:cubicBezTo>
                            <a:pt x="1006" y="1185"/>
                            <a:pt x="1026" y="1184"/>
                            <a:pt x="1046" y="1181"/>
                          </a:cubicBezTo>
                          <a:cubicBezTo>
                            <a:pt x="1585" y="1113"/>
                            <a:pt x="1622" y="988"/>
                            <a:pt x="1635" y="540"/>
                          </a:cubicBezTo>
                          <a:cubicBezTo>
                            <a:pt x="1635" y="540"/>
                            <a:pt x="1495" y="1"/>
                            <a:pt x="102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8"/>
                    <p:cNvSpPr/>
                    <p:nvPr/>
                  </p:nvSpPr>
                  <p:spPr>
                    <a:xfrm>
                      <a:off x="3744200" y="514750"/>
                      <a:ext cx="39900" cy="31975"/>
                    </a:xfrm>
                    <a:custGeom>
                      <a:avLst/>
                      <a:gdLst/>
                      <a:ahLst/>
                      <a:cxnLst/>
                      <a:rect l="l" t="t" r="r" b="b"/>
                      <a:pathLst>
                        <a:path w="1596" h="1279" extrusionOk="0">
                          <a:moveTo>
                            <a:pt x="641" y="0"/>
                          </a:moveTo>
                          <a:cubicBezTo>
                            <a:pt x="47" y="0"/>
                            <a:pt x="0" y="864"/>
                            <a:pt x="428" y="1113"/>
                          </a:cubicBezTo>
                          <a:cubicBezTo>
                            <a:pt x="620" y="1225"/>
                            <a:pt x="751" y="1279"/>
                            <a:pt x="858" y="1279"/>
                          </a:cubicBezTo>
                          <a:cubicBezTo>
                            <a:pt x="1013" y="1279"/>
                            <a:pt x="1118" y="1168"/>
                            <a:pt x="1286" y="962"/>
                          </a:cubicBezTo>
                          <a:cubicBezTo>
                            <a:pt x="1286" y="962"/>
                            <a:pt x="1596" y="223"/>
                            <a:pt x="827" y="25"/>
                          </a:cubicBezTo>
                          <a:cubicBezTo>
                            <a:pt x="760" y="8"/>
                            <a:pt x="698" y="0"/>
                            <a:pt x="64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8"/>
                    <p:cNvSpPr/>
                    <p:nvPr/>
                  </p:nvSpPr>
                  <p:spPr>
                    <a:xfrm>
                      <a:off x="4020550" y="484550"/>
                      <a:ext cx="41125" cy="28400"/>
                    </a:xfrm>
                    <a:custGeom>
                      <a:avLst/>
                      <a:gdLst/>
                      <a:ahLst/>
                      <a:cxnLst/>
                      <a:rect l="l" t="t" r="r" b="b"/>
                      <a:pathLst>
                        <a:path w="1645" h="1136" extrusionOk="0">
                          <a:moveTo>
                            <a:pt x="995" y="0"/>
                          </a:moveTo>
                          <a:cubicBezTo>
                            <a:pt x="928" y="0"/>
                            <a:pt x="854" y="9"/>
                            <a:pt x="772" y="28"/>
                          </a:cubicBezTo>
                          <a:cubicBezTo>
                            <a:pt x="1" y="210"/>
                            <a:pt x="423" y="1116"/>
                            <a:pt x="971" y="1134"/>
                          </a:cubicBezTo>
                          <a:cubicBezTo>
                            <a:pt x="1010" y="1135"/>
                            <a:pt x="1046" y="1136"/>
                            <a:pt x="1080" y="1136"/>
                          </a:cubicBezTo>
                          <a:cubicBezTo>
                            <a:pt x="1526" y="1136"/>
                            <a:pt x="1577" y="1009"/>
                            <a:pt x="1645" y="615"/>
                          </a:cubicBezTo>
                          <a:cubicBezTo>
                            <a:pt x="1645" y="615"/>
                            <a:pt x="1564" y="0"/>
                            <a:pt x="99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8"/>
                    <p:cNvSpPr/>
                    <p:nvPr/>
                  </p:nvSpPr>
                  <p:spPr>
                    <a:xfrm>
                      <a:off x="3981025" y="482650"/>
                      <a:ext cx="46875" cy="43650"/>
                    </a:xfrm>
                    <a:custGeom>
                      <a:avLst/>
                      <a:gdLst/>
                      <a:ahLst/>
                      <a:cxnLst/>
                      <a:rect l="l" t="t" r="r" b="b"/>
                      <a:pathLst>
                        <a:path w="1875" h="1746" extrusionOk="0">
                          <a:moveTo>
                            <a:pt x="890" y="0"/>
                          </a:moveTo>
                          <a:cubicBezTo>
                            <a:pt x="457" y="0"/>
                            <a:pt x="1" y="480"/>
                            <a:pt x="56" y="958"/>
                          </a:cubicBezTo>
                          <a:cubicBezTo>
                            <a:pt x="140" y="1686"/>
                            <a:pt x="300" y="1734"/>
                            <a:pt x="877" y="1746"/>
                          </a:cubicBezTo>
                          <a:cubicBezTo>
                            <a:pt x="877" y="1746"/>
                            <a:pt x="1875" y="1457"/>
                            <a:pt x="1480" y="475"/>
                          </a:cubicBezTo>
                          <a:cubicBezTo>
                            <a:pt x="1343" y="134"/>
                            <a:pt x="1120" y="0"/>
                            <a:pt x="89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8"/>
                    <p:cNvSpPr/>
                    <p:nvPr/>
                  </p:nvSpPr>
                  <p:spPr>
                    <a:xfrm>
                      <a:off x="3946800" y="509600"/>
                      <a:ext cx="39775" cy="33375"/>
                    </a:xfrm>
                    <a:custGeom>
                      <a:avLst/>
                      <a:gdLst/>
                      <a:ahLst/>
                      <a:cxnLst/>
                      <a:rect l="l" t="t" r="r" b="b"/>
                      <a:pathLst>
                        <a:path w="1591" h="1335" extrusionOk="0">
                          <a:moveTo>
                            <a:pt x="666" y="0"/>
                          </a:moveTo>
                          <a:cubicBezTo>
                            <a:pt x="287" y="0"/>
                            <a:pt x="0" y="545"/>
                            <a:pt x="186" y="912"/>
                          </a:cubicBezTo>
                          <a:cubicBezTo>
                            <a:pt x="345" y="1227"/>
                            <a:pt x="453" y="1335"/>
                            <a:pt x="619" y="1335"/>
                          </a:cubicBezTo>
                          <a:cubicBezTo>
                            <a:pt x="711" y="1335"/>
                            <a:pt x="820" y="1302"/>
                            <a:pt x="964" y="1253"/>
                          </a:cubicBezTo>
                          <a:cubicBezTo>
                            <a:pt x="964" y="1253"/>
                            <a:pt x="1590" y="795"/>
                            <a:pt x="1059" y="207"/>
                          </a:cubicBezTo>
                          <a:cubicBezTo>
                            <a:pt x="927" y="60"/>
                            <a:pt x="791" y="0"/>
                            <a:pt x="66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8"/>
                    <p:cNvSpPr/>
                    <p:nvPr/>
                  </p:nvSpPr>
                  <p:spPr>
                    <a:xfrm>
                      <a:off x="3954650" y="463500"/>
                      <a:ext cx="40900" cy="29550"/>
                    </a:xfrm>
                    <a:custGeom>
                      <a:avLst/>
                      <a:gdLst/>
                      <a:ahLst/>
                      <a:cxnLst/>
                      <a:rect l="l" t="t" r="r" b="b"/>
                      <a:pathLst>
                        <a:path w="1636" h="1182" extrusionOk="0">
                          <a:moveTo>
                            <a:pt x="656" y="0"/>
                          </a:moveTo>
                          <a:cubicBezTo>
                            <a:pt x="641" y="0"/>
                            <a:pt x="627" y="1"/>
                            <a:pt x="612" y="2"/>
                          </a:cubicBezTo>
                          <a:cubicBezTo>
                            <a:pt x="72" y="50"/>
                            <a:pt x="32" y="174"/>
                            <a:pt x="1" y="621"/>
                          </a:cubicBezTo>
                          <a:cubicBezTo>
                            <a:pt x="1" y="621"/>
                            <a:pt x="127" y="1182"/>
                            <a:pt x="614" y="1182"/>
                          </a:cubicBezTo>
                          <a:cubicBezTo>
                            <a:pt x="703" y="1182"/>
                            <a:pt x="803" y="1163"/>
                            <a:pt x="916" y="1120"/>
                          </a:cubicBezTo>
                          <a:cubicBezTo>
                            <a:pt x="1636" y="843"/>
                            <a:pt x="1180" y="0"/>
                            <a:pt x="65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8"/>
                    <p:cNvSpPr/>
                    <p:nvPr/>
                  </p:nvSpPr>
                  <p:spPr>
                    <a:xfrm>
                      <a:off x="3915800" y="480150"/>
                      <a:ext cx="40325" cy="32125"/>
                    </a:xfrm>
                    <a:custGeom>
                      <a:avLst/>
                      <a:gdLst/>
                      <a:ahLst/>
                      <a:cxnLst/>
                      <a:rect l="l" t="t" r="r" b="b"/>
                      <a:pathLst>
                        <a:path w="1613" h="1285" extrusionOk="0">
                          <a:moveTo>
                            <a:pt x="763" y="0"/>
                          </a:moveTo>
                          <a:cubicBezTo>
                            <a:pt x="614" y="0"/>
                            <a:pt x="506" y="107"/>
                            <a:pt x="335" y="302"/>
                          </a:cubicBezTo>
                          <a:cubicBezTo>
                            <a:pt x="335" y="302"/>
                            <a:pt x="1" y="1030"/>
                            <a:pt x="760" y="1253"/>
                          </a:cubicBezTo>
                          <a:cubicBezTo>
                            <a:pt x="835" y="1275"/>
                            <a:pt x="903" y="1285"/>
                            <a:pt x="966" y="1285"/>
                          </a:cubicBezTo>
                          <a:cubicBezTo>
                            <a:pt x="1542" y="1285"/>
                            <a:pt x="1613" y="441"/>
                            <a:pt x="1197" y="181"/>
                          </a:cubicBezTo>
                          <a:cubicBezTo>
                            <a:pt x="1003" y="58"/>
                            <a:pt x="872" y="0"/>
                            <a:pt x="763"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8"/>
                    <p:cNvSpPr/>
                    <p:nvPr/>
                  </p:nvSpPr>
                  <p:spPr>
                    <a:xfrm>
                      <a:off x="3963850" y="581075"/>
                      <a:ext cx="52150" cy="41225"/>
                    </a:xfrm>
                    <a:custGeom>
                      <a:avLst/>
                      <a:gdLst/>
                      <a:ahLst/>
                      <a:cxnLst/>
                      <a:rect l="l" t="t" r="r" b="b"/>
                      <a:pathLst>
                        <a:path w="2086" h="1649" extrusionOk="0">
                          <a:moveTo>
                            <a:pt x="805" y="1"/>
                          </a:moveTo>
                          <a:cubicBezTo>
                            <a:pt x="574" y="1"/>
                            <a:pt x="454" y="160"/>
                            <a:pt x="261" y="468"/>
                          </a:cubicBezTo>
                          <a:cubicBezTo>
                            <a:pt x="261" y="468"/>
                            <a:pt x="0" y="1473"/>
                            <a:pt x="1047" y="1635"/>
                          </a:cubicBezTo>
                          <a:cubicBezTo>
                            <a:pt x="1107" y="1644"/>
                            <a:pt x="1163" y="1649"/>
                            <a:pt x="1216" y="1649"/>
                          </a:cubicBezTo>
                          <a:cubicBezTo>
                            <a:pt x="2085" y="1649"/>
                            <a:pt x="1991" y="447"/>
                            <a:pt x="1359" y="164"/>
                          </a:cubicBezTo>
                          <a:cubicBezTo>
                            <a:pt x="1112" y="55"/>
                            <a:pt x="940" y="1"/>
                            <a:pt x="80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8"/>
                    <p:cNvSpPr/>
                    <p:nvPr/>
                  </p:nvSpPr>
                  <p:spPr>
                    <a:xfrm>
                      <a:off x="3974750" y="540500"/>
                      <a:ext cx="40725" cy="28500"/>
                    </a:xfrm>
                    <a:custGeom>
                      <a:avLst/>
                      <a:gdLst/>
                      <a:ahLst/>
                      <a:cxnLst/>
                      <a:rect l="l" t="t" r="r" b="b"/>
                      <a:pathLst>
                        <a:path w="1629" h="1140" extrusionOk="0">
                          <a:moveTo>
                            <a:pt x="517" y="1"/>
                          </a:moveTo>
                          <a:cubicBezTo>
                            <a:pt x="131" y="1"/>
                            <a:pt x="79" y="131"/>
                            <a:pt x="0" y="503"/>
                          </a:cubicBezTo>
                          <a:cubicBezTo>
                            <a:pt x="0" y="503"/>
                            <a:pt x="62" y="1140"/>
                            <a:pt x="656" y="1140"/>
                          </a:cubicBezTo>
                          <a:cubicBezTo>
                            <a:pt x="715" y="1140"/>
                            <a:pt x="781" y="1133"/>
                            <a:pt x="852" y="1119"/>
                          </a:cubicBezTo>
                          <a:cubicBezTo>
                            <a:pt x="1629" y="964"/>
                            <a:pt x="1240" y="44"/>
                            <a:pt x="693" y="8"/>
                          </a:cubicBezTo>
                          <a:cubicBezTo>
                            <a:pt x="628" y="3"/>
                            <a:pt x="569" y="1"/>
                            <a:pt x="51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8"/>
                    <p:cNvSpPr/>
                    <p:nvPr/>
                  </p:nvSpPr>
                  <p:spPr>
                    <a:xfrm>
                      <a:off x="3991850" y="451875"/>
                      <a:ext cx="40700" cy="28500"/>
                    </a:xfrm>
                    <a:custGeom>
                      <a:avLst/>
                      <a:gdLst/>
                      <a:ahLst/>
                      <a:cxnLst/>
                      <a:rect l="l" t="t" r="r" b="b"/>
                      <a:pathLst>
                        <a:path w="1628" h="1140" extrusionOk="0">
                          <a:moveTo>
                            <a:pt x="516" y="1"/>
                          </a:moveTo>
                          <a:cubicBezTo>
                            <a:pt x="132" y="1"/>
                            <a:pt x="78" y="131"/>
                            <a:pt x="0" y="503"/>
                          </a:cubicBezTo>
                          <a:cubicBezTo>
                            <a:pt x="0" y="503"/>
                            <a:pt x="62" y="1139"/>
                            <a:pt x="655" y="1139"/>
                          </a:cubicBezTo>
                          <a:cubicBezTo>
                            <a:pt x="714" y="1139"/>
                            <a:pt x="779" y="1133"/>
                            <a:pt x="850" y="1119"/>
                          </a:cubicBezTo>
                          <a:cubicBezTo>
                            <a:pt x="1627" y="963"/>
                            <a:pt x="1239" y="45"/>
                            <a:pt x="692" y="7"/>
                          </a:cubicBezTo>
                          <a:cubicBezTo>
                            <a:pt x="627" y="3"/>
                            <a:pt x="568" y="1"/>
                            <a:pt x="51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8"/>
                    <p:cNvSpPr/>
                    <p:nvPr/>
                  </p:nvSpPr>
                  <p:spPr>
                    <a:xfrm>
                      <a:off x="3766225" y="641275"/>
                      <a:ext cx="42100" cy="33225"/>
                    </a:xfrm>
                    <a:custGeom>
                      <a:avLst/>
                      <a:gdLst/>
                      <a:ahLst/>
                      <a:cxnLst/>
                      <a:rect l="l" t="t" r="r" b="b"/>
                      <a:pathLst>
                        <a:path w="1684" h="1329" extrusionOk="0">
                          <a:moveTo>
                            <a:pt x="690" y="1"/>
                          </a:moveTo>
                          <a:cubicBezTo>
                            <a:pt x="248" y="1"/>
                            <a:pt x="0" y="653"/>
                            <a:pt x="272" y="996"/>
                          </a:cubicBezTo>
                          <a:cubicBezTo>
                            <a:pt x="458" y="1233"/>
                            <a:pt x="580" y="1329"/>
                            <a:pt x="718" y="1329"/>
                          </a:cubicBezTo>
                          <a:cubicBezTo>
                            <a:pt x="829" y="1329"/>
                            <a:pt x="951" y="1268"/>
                            <a:pt x="1125" y="1169"/>
                          </a:cubicBezTo>
                          <a:cubicBezTo>
                            <a:pt x="1125" y="1169"/>
                            <a:pt x="1684" y="595"/>
                            <a:pt x="1042" y="130"/>
                          </a:cubicBezTo>
                          <a:cubicBezTo>
                            <a:pt x="916" y="39"/>
                            <a:pt x="797" y="1"/>
                            <a:pt x="69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8"/>
                    <p:cNvSpPr/>
                    <p:nvPr/>
                  </p:nvSpPr>
                  <p:spPr>
                    <a:xfrm>
                      <a:off x="4014400" y="603200"/>
                      <a:ext cx="53075" cy="43175"/>
                    </a:xfrm>
                    <a:custGeom>
                      <a:avLst/>
                      <a:gdLst/>
                      <a:ahLst/>
                      <a:cxnLst/>
                      <a:rect l="l" t="t" r="r" b="b"/>
                      <a:pathLst>
                        <a:path w="2123" h="1727" extrusionOk="0">
                          <a:moveTo>
                            <a:pt x="1005" y="0"/>
                          </a:moveTo>
                          <a:cubicBezTo>
                            <a:pt x="825" y="0"/>
                            <a:pt x="683" y="128"/>
                            <a:pt x="464" y="355"/>
                          </a:cubicBezTo>
                          <a:cubicBezTo>
                            <a:pt x="464" y="355"/>
                            <a:pt x="0" y="1283"/>
                            <a:pt x="991" y="1659"/>
                          </a:cubicBezTo>
                          <a:cubicBezTo>
                            <a:pt x="1112" y="1705"/>
                            <a:pt x="1222" y="1726"/>
                            <a:pt x="1321" y="1726"/>
                          </a:cubicBezTo>
                          <a:cubicBezTo>
                            <a:pt x="2022" y="1726"/>
                            <a:pt x="2122" y="666"/>
                            <a:pt x="1602" y="286"/>
                          </a:cubicBezTo>
                          <a:cubicBezTo>
                            <a:pt x="1332" y="89"/>
                            <a:pt x="1155" y="0"/>
                            <a:pt x="100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8"/>
                    <p:cNvSpPr/>
                    <p:nvPr/>
                  </p:nvSpPr>
                  <p:spPr>
                    <a:xfrm>
                      <a:off x="4010950" y="567025"/>
                      <a:ext cx="39575" cy="29700"/>
                    </a:xfrm>
                    <a:custGeom>
                      <a:avLst/>
                      <a:gdLst/>
                      <a:ahLst/>
                      <a:cxnLst/>
                      <a:rect l="l" t="t" r="r" b="b"/>
                      <a:pathLst>
                        <a:path w="1583" h="1188" extrusionOk="0">
                          <a:moveTo>
                            <a:pt x="506" y="1"/>
                          </a:moveTo>
                          <a:cubicBezTo>
                            <a:pt x="286" y="1"/>
                            <a:pt x="211" y="130"/>
                            <a:pt x="89" y="409"/>
                          </a:cubicBezTo>
                          <a:cubicBezTo>
                            <a:pt x="89" y="409"/>
                            <a:pt x="1" y="1179"/>
                            <a:pt x="792" y="1188"/>
                          </a:cubicBezTo>
                          <a:cubicBezTo>
                            <a:pt x="796" y="1188"/>
                            <a:pt x="800" y="1188"/>
                            <a:pt x="804" y="1188"/>
                          </a:cubicBezTo>
                          <a:cubicBezTo>
                            <a:pt x="1583" y="1188"/>
                            <a:pt x="1393" y="218"/>
                            <a:pt x="869" y="67"/>
                          </a:cubicBezTo>
                          <a:cubicBezTo>
                            <a:pt x="714" y="23"/>
                            <a:pt x="597" y="1"/>
                            <a:pt x="50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8"/>
                    <p:cNvSpPr/>
                    <p:nvPr/>
                  </p:nvSpPr>
                  <p:spPr>
                    <a:xfrm>
                      <a:off x="4032050" y="742500"/>
                      <a:ext cx="43575" cy="42925"/>
                    </a:xfrm>
                    <a:custGeom>
                      <a:avLst/>
                      <a:gdLst/>
                      <a:ahLst/>
                      <a:cxnLst/>
                      <a:rect l="l" t="t" r="r" b="b"/>
                      <a:pathLst>
                        <a:path w="1743" h="1717" extrusionOk="0">
                          <a:moveTo>
                            <a:pt x="1037" y="1"/>
                          </a:moveTo>
                          <a:cubicBezTo>
                            <a:pt x="1037" y="1"/>
                            <a:pt x="0" y="60"/>
                            <a:pt x="167" y="1106"/>
                          </a:cubicBezTo>
                          <a:cubicBezTo>
                            <a:pt x="236" y="1543"/>
                            <a:pt x="494" y="1716"/>
                            <a:pt x="777" y="1716"/>
                          </a:cubicBezTo>
                          <a:cubicBezTo>
                            <a:pt x="1172" y="1716"/>
                            <a:pt x="1616" y="1379"/>
                            <a:pt x="1662" y="953"/>
                          </a:cubicBezTo>
                          <a:cubicBezTo>
                            <a:pt x="1742" y="223"/>
                            <a:pt x="1595" y="143"/>
                            <a:pt x="103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8"/>
                    <p:cNvSpPr/>
                    <p:nvPr/>
                  </p:nvSpPr>
                  <p:spPr>
                    <a:xfrm>
                      <a:off x="4014150" y="524100"/>
                      <a:ext cx="39025" cy="29925"/>
                    </a:xfrm>
                    <a:custGeom>
                      <a:avLst/>
                      <a:gdLst/>
                      <a:ahLst/>
                      <a:cxnLst/>
                      <a:rect l="l" t="t" r="r" b="b"/>
                      <a:pathLst>
                        <a:path w="1561" h="1197" extrusionOk="0">
                          <a:moveTo>
                            <a:pt x="820" y="0"/>
                          </a:moveTo>
                          <a:cubicBezTo>
                            <a:pt x="635" y="0"/>
                            <a:pt x="451" y="68"/>
                            <a:pt x="339" y="210"/>
                          </a:cubicBezTo>
                          <a:cubicBezTo>
                            <a:pt x="0" y="636"/>
                            <a:pt x="62" y="749"/>
                            <a:pt x="367" y="1081"/>
                          </a:cubicBezTo>
                          <a:cubicBezTo>
                            <a:pt x="367" y="1081"/>
                            <a:pt x="559" y="1196"/>
                            <a:pt x="786" y="1196"/>
                          </a:cubicBezTo>
                          <a:cubicBezTo>
                            <a:pt x="987" y="1196"/>
                            <a:pt x="1215" y="1105"/>
                            <a:pt x="1358" y="760"/>
                          </a:cubicBezTo>
                          <a:cubicBezTo>
                            <a:pt x="1561" y="272"/>
                            <a:pt x="1189" y="0"/>
                            <a:pt x="82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8"/>
                    <p:cNvSpPr/>
                    <p:nvPr/>
                  </p:nvSpPr>
                  <p:spPr>
                    <a:xfrm>
                      <a:off x="4046925" y="693700"/>
                      <a:ext cx="32700" cy="32450"/>
                    </a:xfrm>
                    <a:custGeom>
                      <a:avLst/>
                      <a:gdLst/>
                      <a:ahLst/>
                      <a:cxnLst/>
                      <a:rect l="l" t="t" r="r" b="b"/>
                      <a:pathLst>
                        <a:path w="1308" h="1298" extrusionOk="0">
                          <a:moveTo>
                            <a:pt x="652" y="1"/>
                          </a:moveTo>
                          <a:cubicBezTo>
                            <a:pt x="344" y="1"/>
                            <a:pt x="3" y="302"/>
                            <a:pt x="2" y="641"/>
                          </a:cubicBezTo>
                          <a:cubicBezTo>
                            <a:pt x="0" y="1190"/>
                            <a:pt x="116" y="1239"/>
                            <a:pt x="543" y="1298"/>
                          </a:cubicBezTo>
                          <a:cubicBezTo>
                            <a:pt x="543" y="1298"/>
                            <a:pt x="1308" y="1172"/>
                            <a:pt x="1100" y="408"/>
                          </a:cubicBezTo>
                          <a:cubicBezTo>
                            <a:pt x="1022" y="116"/>
                            <a:pt x="843" y="1"/>
                            <a:pt x="65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8"/>
                    <p:cNvSpPr/>
                    <p:nvPr/>
                  </p:nvSpPr>
                  <p:spPr>
                    <a:xfrm>
                      <a:off x="4061900" y="652400"/>
                      <a:ext cx="39325" cy="31075"/>
                    </a:xfrm>
                    <a:custGeom>
                      <a:avLst/>
                      <a:gdLst/>
                      <a:ahLst/>
                      <a:cxnLst/>
                      <a:rect l="l" t="t" r="r" b="b"/>
                      <a:pathLst>
                        <a:path w="1573" h="1243" extrusionOk="0">
                          <a:moveTo>
                            <a:pt x="628" y="0"/>
                          </a:moveTo>
                          <a:cubicBezTo>
                            <a:pt x="439" y="0"/>
                            <a:pt x="348" y="127"/>
                            <a:pt x="196" y="380"/>
                          </a:cubicBezTo>
                          <a:cubicBezTo>
                            <a:pt x="196" y="380"/>
                            <a:pt x="1" y="1157"/>
                            <a:pt x="789" y="1238"/>
                          </a:cubicBezTo>
                          <a:cubicBezTo>
                            <a:pt x="819" y="1241"/>
                            <a:pt x="847" y="1243"/>
                            <a:pt x="875" y="1243"/>
                          </a:cubicBezTo>
                          <a:cubicBezTo>
                            <a:pt x="1573" y="1243"/>
                            <a:pt x="1509" y="297"/>
                            <a:pt x="1023" y="103"/>
                          </a:cubicBezTo>
                          <a:cubicBezTo>
                            <a:pt x="850" y="34"/>
                            <a:pt x="726" y="0"/>
                            <a:pt x="62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8"/>
                    <p:cNvSpPr/>
                    <p:nvPr/>
                  </p:nvSpPr>
                  <p:spPr>
                    <a:xfrm>
                      <a:off x="4014700" y="659350"/>
                      <a:ext cx="41700" cy="33150"/>
                    </a:xfrm>
                    <a:custGeom>
                      <a:avLst/>
                      <a:gdLst/>
                      <a:ahLst/>
                      <a:cxnLst/>
                      <a:rect l="l" t="t" r="r" b="b"/>
                      <a:pathLst>
                        <a:path w="1668" h="1326" extrusionOk="0">
                          <a:moveTo>
                            <a:pt x="1010" y="1"/>
                          </a:moveTo>
                          <a:cubicBezTo>
                            <a:pt x="909" y="1"/>
                            <a:pt x="791" y="43"/>
                            <a:pt x="629" y="108"/>
                          </a:cubicBezTo>
                          <a:cubicBezTo>
                            <a:pt x="629" y="108"/>
                            <a:pt x="1" y="606"/>
                            <a:pt x="578" y="1149"/>
                          </a:cubicBezTo>
                          <a:cubicBezTo>
                            <a:pt x="711" y="1274"/>
                            <a:pt x="844" y="1326"/>
                            <a:pt x="966" y="1326"/>
                          </a:cubicBezTo>
                          <a:cubicBezTo>
                            <a:pt x="1376" y="1326"/>
                            <a:pt x="1668" y="748"/>
                            <a:pt x="1453" y="390"/>
                          </a:cubicBezTo>
                          <a:cubicBezTo>
                            <a:pt x="1282" y="105"/>
                            <a:pt x="1168" y="1"/>
                            <a:pt x="1010"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8"/>
                    <p:cNvSpPr/>
                    <p:nvPr/>
                  </p:nvSpPr>
                  <p:spPr>
                    <a:xfrm>
                      <a:off x="4008225" y="709500"/>
                      <a:ext cx="42100" cy="33175"/>
                    </a:xfrm>
                    <a:custGeom>
                      <a:avLst/>
                      <a:gdLst/>
                      <a:ahLst/>
                      <a:cxnLst/>
                      <a:rect l="l" t="t" r="r" b="b"/>
                      <a:pathLst>
                        <a:path w="1684" h="1327" extrusionOk="0">
                          <a:moveTo>
                            <a:pt x="690" y="0"/>
                          </a:moveTo>
                          <a:cubicBezTo>
                            <a:pt x="248" y="0"/>
                            <a:pt x="0" y="653"/>
                            <a:pt x="272" y="996"/>
                          </a:cubicBezTo>
                          <a:cubicBezTo>
                            <a:pt x="459" y="1232"/>
                            <a:pt x="581" y="1326"/>
                            <a:pt x="719" y="1326"/>
                          </a:cubicBezTo>
                          <a:cubicBezTo>
                            <a:pt x="830" y="1326"/>
                            <a:pt x="951" y="1266"/>
                            <a:pt x="1125" y="1169"/>
                          </a:cubicBezTo>
                          <a:cubicBezTo>
                            <a:pt x="1125" y="1169"/>
                            <a:pt x="1684" y="594"/>
                            <a:pt x="1042" y="130"/>
                          </a:cubicBezTo>
                          <a:cubicBezTo>
                            <a:pt x="917" y="39"/>
                            <a:pt x="798" y="0"/>
                            <a:pt x="690"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8"/>
                    <p:cNvSpPr/>
                    <p:nvPr/>
                  </p:nvSpPr>
                  <p:spPr>
                    <a:xfrm>
                      <a:off x="3736675" y="599300"/>
                      <a:ext cx="53250" cy="43300"/>
                    </a:xfrm>
                    <a:custGeom>
                      <a:avLst/>
                      <a:gdLst/>
                      <a:ahLst/>
                      <a:cxnLst/>
                      <a:rect l="l" t="t" r="r" b="b"/>
                      <a:pathLst>
                        <a:path w="2130" h="1732" extrusionOk="0">
                          <a:moveTo>
                            <a:pt x="806" y="1"/>
                          </a:moveTo>
                          <a:cubicBezTo>
                            <a:pt x="113" y="1"/>
                            <a:pt x="1" y="1051"/>
                            <a:pt x="512" y="1436"/>
                          </a:cubicBezTo>
                          <a:cubicBezTo>
                            <a:pt x="783" y="1640"/>
                            <a:pt x="960" y="1731"/>
                            <a:pt x="1111" y="1731"/>
                          </a:cubicBezTo>
                          <a:cubicBezTo>
                            <a:pt x="1288" y="1731"/>
                            <a:pt x="1431" y="1606"/>
                            <a:pt x="1650" y="1385"/>
                          </a:cubicBezTo>
                          <a:cubicBezTo>
                            <a:pt x="1650" y="1385"/>
                            <a:pt x="2130" y="464"/>
                            <a:pt x="1144" y="72"/>
                          </a:cubicBezTo>
                          <a:cubicBezTo>
                            <a:pt x="1019" y="23"/>
                            <a:pt x="906" y="1"/>
                            <a:pt x="80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8"/>
                    <p:cNvSpPr/>
                    <p:nvPr/>
                  </p:nvSpPr>
                  <p:spPr>
                    <a:xfrm>
                      <a:off x="3727425" y="647500"/>
                      <a:ext cx="39500" cy="29850"/>
                    </a:xfrm>
                    <a:custGeom>
                      <a:avLst/>
                      <a:gdLst/>
                      <a:ahLst/>
                      <a:cxnLst/>
                      <a:rect l="l" t="t" r="r" b="b"/>
                      <a:pathLst>
                        <a:path w="1580" h="1194" extrusionOk="0">
                          <a:moveTo>
                            <a:pt x="763" y="1"/>
                          </a:moveTo>
                          <a:cubicBezTo>
                            <a:pt x="0" y="1"/>
                            <a:pt x="176" y="964"/>
                            <a:pt x="696" y="1120"/>
                          </a:cubicBezTo>
                          <a:cubicBezTo>
                            <a:pt x="856" y="1168"/>
                            <a:pt x="975" y="1193"/>
                            <a:pt x="1067" y="1193"/>
                          </a:cubicBezTo>
                          <a:cubicBezTo>
                            <a:pt x="1279" y="1193"/>
                            <a:pt x="1356" y="1064"/>
                            <a:pt x="1481" y="792"/>
                          </a:cubicBezTo>
                          <a:cubicBezTo>
                            <a:pt x="1481" y="792"/>
                            <a:pt x="1579" y="23"/>
                            <a:pt x="788" y="1"/>
                          </a:cubicBezTo>
                          <a:cubicBezTo>
                            <a:pt x="780" y="1"/>
                            <a:pt x="771" y="1"/>
                            <a:pt x="763"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8"/>
                    <p:cNvSpPr/>
                    <p:nvPr/>
                  </p:nvSpPr>
                  <p:spPr>
                    <a:xfrm>
                      <a:off x="3702250" y="575225"/>
                      <a:ext cx="39525" cy="29825"/>
                    </a:xfrm>
                    <a:custGeom>
                      <a:avLst/>
                      <a:gdLst/>
                      <a:ahLst/>
                      <a:cxnLst/>
                      <a:rect l="l" t="t" r="r" b="b"/>
                      <a:pathLst>
                        <a:path w="1581" h="1193" extrusionOk="0">
                          <a:moveTo>
                            <a:pt x="764" y="0"/>
                          </a:moveTo>
                          <a:cubicBezTo>
                            <a:pt x="1" y="0"/>
                            <a:pt x="178" y="964"/>
                            <a:pt x="696" y="1120"/>
                          </a:cubicBezTo>
                          <a:cubicBezTo>
                            <a:pt x="856" y="1168"/>
                            <a:pt x="975" y="1193"/>
                            <a:pt x="1068" y="1193"/>
                          </a:cubicBezTo>
                          <a:cubicBezTo>
                            <a:pt x="1280" y="1193"/>
                            <a:pt x="1356" y="1064"/>
                            <a:pt x="1482" y="791"/>
                          </a:cubicBezTo>
                          <a:cubicBezTo>
                            <a:pt x="1482" y="791"/>
                            <a:pt x="1581" y="23"/>
                            <a:pt x="789" y="1"/>
                          </a:cubicBezTo>
                          <a:cubicBezTo>
                            <a:pt x="781" y="1"/>
                            <a:pt x="773" y="0"/>
                            <a:pt x="764"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8"/>
                    <p:cNvSpPr/>
                    <p:nvPr/>
                  </p:nvSpPr>
                  <p:spPr>
                    <a:xfrm>
                      <a:off x="3699300" y="609400"/>
                      <a:ext cx="39000" cy="29925"/>
                    </a:xfrm>
                    <a:custGeom>
                      <a:avLst/>
                      <a:gdLst/>
                      <a:ahLst/>
                      <a:cxnLst/>
                      <a:rect l="l" t="t" r="r" b="b"/>
                      <a:pathLst>
                        <a:path w="1560" h="1197" extrusionOk="0">
                          <a:moveTo>
                            <a:pt x="818" y="1"/>
                          </a:moveTo>
                          <a:cubicBezTo>
                            <a:pt x="634" y="1"/>
                            <a:pt x="449" y="68"/>
                            <a:pt x="337" y="210"/>
                          </a:cubicBezTo>
                          <a:cubicBezTo>
                            <a:pt x="1" y="635"/>
                            <a:pt x="62" y="749"/>
                            <a:pt x="365" y="1081"/>
                          </a:cubicBezTo>
                          <a:cubicBezTo>
                            <a:pt x="365" y="1081"/>
                            <a:pt x="557" y="1196"/>
                            <a:pt x="784" y="1196"/>
                          </a:cubicBezTo>
                          <a:cubicBezTo>
                            <a:pt x="985" y="1196"/>
                            <a:pt x="1214" y="1105"/>
                            <a:pt x="1357" y="760"/>
                          </a:cubicBezTo>
                          <a:cubicBezTo>
                            <a:pt x="1560" y="272"/>
                            <a:pt x="1188" y="1"/>
                            <a:pt x="81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8"/>
                    <p:cNvSpPr/>
                    <p:nvPr/>
                  </p:nvSpPr>
                  <p:spPr>
                    <a:xfrm>
                      <a:off x="3692675" y="646375"/>
                      <a:ext cx="41450" cy="29750"/>
                    </a:xfrm>
                    <a:custGeom>
                      <a:avLst/>
                      <a:gdLst/>
                      <a:ahLst/>
                      <a:cxnLst/>
                      <a:rect l="l" t="t" r="r" b="b"/>
                      <a:pathLst>
                        <a:path w="1658" h="1190" extrusionOk="0">
                          <a:moveTo>
                            <a:pt x="668" y="0"/>
                          </a:moveTo>
                          <a:cubicBezTo>
                            <a:pt x="627" y="0"/>
                            <a:pt x="586" y="5"/>
                            <a:pt x="546" y="15"/>
                          </a:cubicBezTo>
                          <a:cubicBezTo>
                            <a:pt x="21" y="148"/>
                            <a:pt x="0" y="276"/>
                            <a:pt x="40" y="724"/>
                          </a:cubicBezTo>
                          <a:cubicBezTo>
                            <a:pt x="40" y="724"/>
                            <a:pt x="226" y="1189"/>
                            <a:pt x="641" y="1189"/>
                          </a:cubicBezTo>
                          <a:cubicBezTo>
                            <a:pt x="752" y="1189"/>
                            <a:pt x="879" y="1156"/>
                            <a:pt x="1023" y="1073"/>
                          </a:cubicBezTo>
                          <a:cubicBezTo>
                            <a:pt x="1657" y="706"/>
                            <a:pt x="1162" y="0"/>
                            <a:pt x="66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8"/>
                    <p:cNvSpPr/>
                    <p:nvPr/>
                  </p:nvSpPr>
                  <p:spPr>
                    <a:xfrm>
                      <a:off x="3939350" y="562800"/>
                      <a:ext cx="36675" cy="32800"/>
                    </a:xfrm>
                    <a:custGeom>
                      <a:avLst/>
                      <a:gdLst/>
                      <a:ahLst/>
                      <a:cxnLst/>
                      <a:rect l="l" t="t" r="r" b="b"/>
                      <a:pathLst>
                        <a:path w="1467" h="1312" extrusionOk="0">
                          <a:moveTo>
                            <a:pt x="672" y="1"/>
                          </a:moveTo>
                          <a:cubicBezTo>
                            <a:pt x="336" y="1"/>
                            <a:pt x="1" y="406"/>
                            <a:pt x="78" y="772"/>
                          </a:cubicBezTo>
                          <a:cubicBezTo>
                            <a:pt x="172" y="1221"/>
                            <a:pt x="274" y="1312"/>
                            <a:pt x="557" y="1312"/>
                          </a:cubicBezTo>
                          <a:cubicBezTo>
                            <a:pt x="612" y="1312"/>
                            <a:pt x="674" y="1308"/>
                            <a:pt x="744" y="1304"/>
                          </a:cubicBezTo>
                          <a:cubicBezTo>
                            <a:pt x="744" y="1304"/>
                            <a:pt x="1466" y="1021"/>
                            <a:pt x="1104" y="316"/>
                          </a:cubicBezTo>
                          <a:cubicBezTo>
                            <a:pt x="988" y="90"/>
                            <a:pt x="830" y="1"/>
                            <a:pt x="67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8"/>
                    <p:cNvSpPr/>
                    <p:nvPr/>
                  </p:nvSpPr>
                  <p:spPr>
                    <a:xfrm>
                      <a:off x="3983625" y="623925"/>
                      <a:ext cx="42050" cy="33100"/>
                    </a:xfrm>
                    <a:custGeom>
                      <a:avLst/>
                      <a:gdLst/>
                      <a:ahLst/>
                      <a:cxnLst/>
                      <a:rect l="l" t="t" r="r" b="b"/>
                      <a:pathLst>
                        <a:path w="1682" h="1324" extrusionOk="0">
                          <a:moveTo>
                            <a:pt x="927" y="1"/>
                          </a:moveTo>
                          <a:cubicBezTo>
                            <a:pt x="810" y="1"/>
                            <a:pt x="689" y="73"/>
                            <a:pt x="511" y="193"/>
                          </a:cubicBezTo>
                          <a:cubicBezTo>
                            <a:pt x="511" y="193"/>
                            <a:pt x="1" y="811"/>
                            <a:pt x="678" y="1222"/>
                          </a:cubicBezTo>
                          <a:cubicBezTo>
                            <a:pt x="795" y="1293"/>
                            <a:pt x="903" y="1323"/>
                            <a:pt x="1001" y="1323"/>
                          </a:cubicBezTo>
                          <a:cubicBezTo>
                            <a:pt x="1467" y="1323"/>
                            <a:pt x="1681" y="626"/>
                            <a:pt x="1376" y="296"/>
                          </a:cubicBezTo>
                          <a:cubicBezTo>
                            <a:pt x="1182" y="88"/>
                            <a:pt x="1057" y="1"/>
                            <a:pt x="92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8"/>
                    <p:cNvSpPr/>
                    <p:nvPr/>
                  </p:nvSpPr>
                  <p:spPr>
                    <a:xfrm>
                      <a:off x="3982700" y="748100"/>
                      <a:ext cx="52150" cy="41250"/>
                    </a:xfrm>
                    <a:custGeom>
                      <a:avLst/>
                      <a:gdLst/>
                      <a:ahLst/>
                      <a:cxnLst/>
                      <a:rect l="l" t="t" r="r" b="b"/>
                      <a:pathLst>
                        <a:path w="2086" h="1650" extrusionOk="0">
                          <a:moveTo>
                            <a:pt x="805" y="1"/>
                          </a:moveTo>
                          <a:cubicBezTo>
                            <a:pt x="574" y="1"/>
                            <a:pt x="455" y="160"/>
                            <a:pt x="262" y="469"/>
                          </a:cubicBezTo>
                          <a:cubicBezTo>
                            <a:pt x="262" y="469"/>
                            <a:pt x="1" y="1474"/>
                            <a:pt x="1048" y="1636"/>
                          </a:cubicBezTo>
                          <a:cubicBezTo>
                            <a:pt x="1107" y="1645"/>
                            <a:pt x="1163" y="1650"/>
                            <a:pt x="1216" y="1650"/>
                          </a:cubicBezTo>
                          <a:cubicBezTo>
                            <a:pt x="2086" y="1650"/>
                            <a:pt x="1992" y="448"/>
                            <a:pt x="1360" y="165"/>
                          </a:cubicBezTo>
                          <a:cubicBezTo>
                            <a:pt x="1113" y="55"/>
                            <a:pt x="940" y="1"/>
                            <a:pt x="80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8"/>
                    <p:cNvSpPr/>
                    <p:nvPr/>
                  </p:nvSpPr>
                  <p:spPr>
                    <a:xfrm>
                      <a:off x="3977900" y="710100"/>
                      <a:ext cx="40725" cy="28475"/>
                    </a:xfrm>
                    <a:custGeom>
                      <a:avLst/>
                      <a:gdLst/>
                      <a:ahLst/>
                      <a:cxnLst/>
                      <a:rect l="l" t="t" r="r" b="b"/>
                      <a:pathLst>
                        <a:path w="1629" h="1139" extrusionOk="0">
                          <a:moveTo>
                            <a:pt x="516" y="0"/>
                          </a:moveTo>
                          <a:cubicBezTo>
                            <a:pt x="132" y="0"/>
                            <a:pt x="79" y="130"/>
                            <a:pt x="1" y="502"/>
                          </a:cubicBezTo>
                          <a:cubicBezTo>
                            <a:pt x="1" y="502"/>
                            <a:pt x="62" y="1139"/>
                            <a:pt x="655" y="1139"/>
                          </a:cubicBezTo>
                          <a:cubicBezTo>
                            <a:pt x="715" y="1139"/>
                            <a:pt x="780" y="1132"/>
                            <a:pt x="851" y="1118"/>
                          </a:cubicBezTo>
                          <a:cubicBezTo>
                            <a:pt x="1628" y="963"/>
                            <a:pt x="1240" y="45"/>
                            <a:pt x="691" y="7"/>
                          </a:cubicBezTo>
                          <a:cubicBezTo>
                            <a:pt x="626" y="2"/>
                            <a:pt x="568" y="0"/>
                            <a:pt x="51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8"/>
                    <p:cNvSpPr/>
                    <p:nvPr/>
                  </p:nvSpPr>
                  <p:spPr>
                    <a:xfrm>
                      <a:off x="3985825" y="673325"/>
                      <a:ext cx="40700" cy="28500"/>
                    </a:xfrm>
                    <a:custGeom>
                      <a:avLst/>
                      <a:gdLst/>
                      <a:ahLst/>
                      <a:cxnLst/>
                      <a:rect l="l" t="t" r="r" b="b"/>
                      <a:pathLst>
                        <a:path w="1628" h="1140" extrusionOk="0">
                          <a:moveTo>
                            <a:pt x="515" y="0"/>
                          </a:moveTo>
                          <a:cubicBezTo>
                            <a:pt x="130" y="0"/>
                            <a:pt x="76" y="131"/>
                            <a:pt x="0" y="502"/>
                          </a:cubicBezTo>
                          <a:cubicBezTo>
                            <a:pt x="0" y="502"/>
                            <a:pt x="62" y="1139"/>
                            <a:pt x="655" y="1139"/>
                          </a:cubicBezTo>
                          <a:cubicBezTo>
                            <a:pt x="714" y="1139"/>
                            <a:pt x="779" y="1133"/>
                            <a:pt x="850" y="1118"/>
                          </a:cubicBezTo>
                          <a:cubicBezTo>
                            <a:pt x="1627" y="963"/>
                            <a:pt x="1239" y="45"/>
                            <a:pt x="691" y="7"/>
                          </a:cubicBezTo>
                          <a:cubicBezTo>
                            <a:pt x="626" y="3"/>
                            <a:pt x="567" y="0"/>
                            <a:pt x="51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8"/>
                    <p:cNvSpPr/>
                    <p:nvPr/>
                  </p:nvSpPr>
                  <p:spPr>
                    <a:xfrm>
                      <a:off x="3944675" y="421150"/>
                      <a:ext cx="39225" cy="29775"/>
                    </a:xfrm>
                    <a:custGeom>
                      <a:avLst/>
                      <a:gdLst/>
                      <a:ahLst/>
                      <a:cxnLst/>
                      <a:rect l="l" t="t" r="r" b="b"/>
                      <a:pathLst>
                        <a:path w="1569" h="1191" extrusionOk="0">
                          <a:moveTo>
                            <a:pt x="928" y="0"/>
                          </a:moveTo>
                          <a:cubicBezTo>
                            <a:pt x="883" y="0"/>
                            <a:pt x="835" y="4"/>
                            <a:pt x="784" y="11"/>
                          </a:cubicBezTo>
                          <a:cubicBezTo>
                            <a:pt x="0" y="123"/>
                            <a:pt x="294" y="1096"/>
                            <a:pt x="831" y="1170"/>
                          </a:cubicBezTo>
                          <a:cubicBezTo>
                            <a:pt x="931" y="1183"/>
                            <a:pt x="1014" y="1190"/>
                            <a:pt x="1084" y="1190"/>
                          </a:cubicBezTo>
                          <a:cubicBezTo>
                            <a:pt x="1397" y="1190"/>
                            <a:pt x="1460" y="1052"/>
                            <a:pt x="1566" y="700"/>
                          </a:cubicBezTo>
                          <a:cubicBezTo>
                            <a:pt x="1566" y="700"/>
                            <a:pt x="1568" y="0"/>
                            <a:pt x="928"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8"/>
                    <p:cNvSpPr/>
                    <p:nvPr/>
                  </p:nvSpPr>
                  <p:spPr>
                    <a:xfrm>
                      <a:off x="3985750" y="409150"/>
                      <a:ext cx="41950" cy="33025"/>
                    </a:xfrm>
                    <a:custGeom>
                      <a:avLst/>
                      <a:gdLst/>
                      <a:ahLst/>
                      <a:cxnLst/>
                      <a:rect l="l" t="t" r="r" b="b"/>
                      <a:pathLst>
                        <a:path w="1678" h="1321" extrusionOk="0">
                          <a:moveTo>
                            <a:pt x="676" y="1"/>
                          </a:moveTo>
                          <a:cubicBezTo>
                            <a:pt x="198" y="1"/>
                            <a:pt x="0" y="719"/>
                            <a:pt x="321" y="1041"/>
                          </a:cubicBezTo>
                          <a:cubicBezTo>
                            <a:pt x="516" y="1236"/>
                            <a:pt x="643" y="1320"/>
                            <a:pt x="769" y="1320"/>
                          </a:cubicBezTo>
                          <a:cubicBezTo>
                            <a:pt x="890" y="1320"/>
                            <a:pt x="1010" y="1243"/>
                            <a:pt x="1189" y="1114"/>
                          </a:cubicBezTo>
                          <a:cubicBezTo>
                            <a:pt x="1189" y="1114"/>
                            <a:pt x="1677" y="479"/>
                            <a:pt x="987" y="91"/>
                          </a:cubicBezTo>
                          <a:cubicBezTo>
                            <a:pt x="873" y="28"/>
                            <a:pt x="769" y="1"/>
                            <a:pt x="67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9" name="Google Shape;419;p8"/>
                    <p:cNvGrpSpPr/>
                    <p:nvPr/>
                  </p:nvGrpSpPr>
                  <p:grpSpPr>
                    <a:xfrm>
                      <a:off x="3712550" y="214700"/>
                      <a:ext cx="305125" cy="303600"/>
                      <a:chOff x="3712550" y="214700"/>
                      <a:chExt cx="305125" cy="303600"/>
                    </a:xfrm>
                  </p:grpSpPr>
                  <p:sp>
                    <p:nvSpPr>
                      <p:cNvPr id="420" name="Google Shape;420;p8"/>
                      <p:cNvSpPr/>
                      <p:nvPr/>
                    </p:nvSpPr>
                    <p:spPr>
                      <a:xfrm>
                        <a:off x="3830000" y="343050"/>
                        <a:ext cx="52375" cy="40900"/>
                      </a:xfrm>
                      <a:custGeom>
                        <a:avLst/>
                        <a:gdLst/>
                        <a:ahLst/>
                        <a:cxnLst/>
                        <a:rect l="l" t="t" r="r" b="b"/>
                        <a:pathLst>
                          <a:path w="2095" h="1636" extrusionOk="0">
                            <a:moveTo>
                              <a:pt x="905" y="1"/>
                            </a:moveTo>
                            <a:cubicBezTo>
                              <a:pt x="1" y="1"/>
                              <a:pt x="131" y="1226"/>
                              <a:pt x="780" y="1490"/>
                            </a:cubicBezTo>
                            <a:cubicBezTo>
                              <a:pt x="1020" y="1587"/>
                              <a:pt x="1190" y="1635"/>
                              <a:pt x="1323" y="1635"/>
                            </a:cubicBezTo>
                            <a:cubicBezTo>
                              <a:pt x="1566" y="1635"/>
                              <a:pt x="1681" y="1472"/>
                              <a:pt x="1868" y="1148"/>
                            </a:cubicBezTo>
                            <a:cubicBezTo>
                              <a:pt x="1868" y="1148"/>
                              <a:pt x="2094" y="136"/>
                              <a:pt x="1041" y="9"/>
                            </a:cubicBezTo>
                            <a:cubicBezTo>
                              <a:pt x="993" y="4"/>
                              <a:pt x="948" y="1"/>
                              <a:pt x="90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8"/>
                      <p:cNvSpPr/>
                      <p:nvPr/>
                    </p:nvSpPr>
                    <p:spPr>
                      <a:xfrm>
                        <a:off x="3798450" y="362350"/>
                        <a:ext cx="35100" cy="30375"/>
                      </a:xfrm>
                      <a:custGeom>
                        <a:avLst/>
                        <a:gdLst/>
                        <a:ahLst/>
                        <a:cxnLst/>
                        <a:rect l="l" t="t" r="r" b="b"/>
                        <a:pathLst>
                          <a:path w="1404" h="1215" extrusionOk="0">
                            <a:moveTo>
                              <a:pt x="822" y="1"/>
                            </a:moveTo>
                            <a:cubicBezTo>
                              <a:pt x="576" y="1"/>
                              <a:pt x="317" y="127"/>
                              <a:pt x="219" y="352"/>
                            </a:cubicBezTo>
                            <a:cubicBezTo>
                              <a:pt x="1" y="848"/>
                              <a:pt x="89" y="943"/>
                              <a:pt x="469" y="1185"/>
                            </a:cubicBezTo>
                            <a:cubicBezTo>
                              <a:pt x="469" y="1185"/>
                              <a:pt x="569" y="1214"/>
                              <a:pt x="701" y="1214"/>
                            </a:cubicBezTo>
                            <a:cubicBezTo>
                              <a:pt x="937" y="1214"/>
                              <a:pt x="1277" y="1124"/>
                              <a:pt x="1346" y="621"/>
                            </a:cubicBezTo>
                            <a:cubicBezTo>
                              <a:pt x="1404" y="190"/>
                              <a:pt x="1123" y="1"/>
                              <a:pt x="82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8"/>
                      <p:cNvSpPr/>
                      <p:nvPr/>
                    </p:nvSpPr>
                    <p:spPr>
                      <a:xfrm>
                        <a:off x="3798950" y="400875"/>
                        <a:ext cx="41850" cy="29800"/>
                      </a:xfrm>
                      <a:custGeom>
                        <a:avLst/>
                        <a:gdLst/>
                        <a:ahLst/>
                        <a:cxnLst/>
                        <a:rect l="l" t="t" r="r" b="b"/>
                        <a:pathLst>
                          <a:path w="1674" h="1192" extrusionOk="0">
                            <a:moveTo>
                              <a:pt x="732" y="0"/>
                            </a:moveTo>
                            <a:cubicBezTo>
                              <a:pt x="642" y="0"/>
                              <a:pt x="553" y="20"/>
                              <a:pt x="474" y="64"/>
                            </a:cubicBezTo>
                            <a:cubicBezTo>
                              <a:pt x="1" y="328"/>
                              <a:pt x="13" y="457"/>
                              <a:pt x="167" y="879"/>
                            </a:cubicBezTo>
                            <a:cubicBezTo>
                              <a:pt x="167" y="879"/>
                              <a:pt x="399" y="1192"/>
                              <a:pt x="730" y="1192"/>
                            </a:cubicBezTo>
                            <a:cubicBezTo>
                              <a:pt x="873" y="1192"/>
                              <a:pt x="1036" y="1132"/>
                              <a:pt x="1206" y="963"/>
                            </a:cubicBezTo>
                            <a:cubicBezTo>
                              <a:pt x="1673" y="498"/>
                              <a:pt x="1183" y="0"/>
                              <a:pt x="732"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8"/>
                      <p:cNvSpPr/>
                      <p:nvPr/>
                    </p:nvSpPr>
                    <p:spPr>
                      <a:xfrm>
                        <a:off x="3752300" y="464500"/>
                        <a:ext cx="37400" cy="32925"/>
                      </a:xfrm>
                      <a:custGeom>
                        <a:avLst/>
                        <a:gdLst/>
                        <a:ahLst/>
                        <a:cxnLst/>
                        <a:rect l="l" t="t" r="r" b="b"/>
                        <a:pathLst>
                          <a:path w="1496" h="1317" extrusionOk="0">
                            <a:moveTo>
                              <a:pt x="673" y="1"/>
                            </a:moveTo>
                            <a:cubicBezTo>
                              <a:pt x="330" y="1"/>
                              <a:pt x="0" y="433"/>
                              <a:pt x="97" y="801"/>
                            </a:cubicBezTo>
                            <a:cubicBezTo>
                              <a:pt x="206" y="1215"/>
                              <a:pt x="305" y="1317"/>
                              <a:pt x="546" y="1317"/>
                            </a:cubicBezTo>
                            <a:cubicBezTo>
                              <a:pt x="615" y="1317"/>
                              <a:pt x="694" y="1309"/>
                              <a:pt x="789" y="1297"/>
                            </a:cubicBezTo>
                            <a:cubicBezTo>
                              <a:pt x="789" y="1297"/>
                              <a:pt x="1496" y="980"/>
                              <a:pt x="1100" y="294"/>
                            </a:cubicBezTo>
                            <a:cubicBezTo>
                              <a:pt x="978" y="84"/>
                              <a:pt x="824" y="1"/>
                              <a:pt x="673"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8"/>
                      <p:cNvSpPr/>
                      <p:nvPr/>
                    </p:nvSpPr>
                    <p:spPr>
                      <a:xfrm>
                        <a:off x="3762150" y="426200"/>
                        <a:ext cx="39375" cy="29700"/>
                      </a:xfrm>
                      <a:custGeom>
                        <a:avLst/>
                        <a:gdLst/>
                        <a:ahLst/>
                        <a:cxnLst/>
                        <a:rect l="l" t="t" r="r" b="b"/>
                        <a:pathLst>
                          <a:path w="1575" h="1188" extrusionOk="0">
                            <a:moveTo>
                              <a:pt x="489" y="0"/>
                            </a:moveTo>
                            <a:cubicBezTo>
                              <a:pt x="165" y="0"/>
                              <a:pt x="103" y="139"/>
                              <a:pt x="1" y="497"/>
                            </a:cubicBezTo>
                            <a:cubicBezTo>
                              <a:pt x="1" y="497"/>
                              <a:pt x="8" y="1188"/>
                              <a:pt x="634" y="1188"/>
                            </a:cubicBezTo>
                            <a:cubicBezTo>
                              <a:pt x="683" y="1188"/>
                              <a:pt x="735" y="1183"/>
                              <a:pt x="792" y="1174"/>
                            </a:cubicBezTo>
                            <a:cubicBezTo>
                              <a:pt x="1575" y="1051"/>
                              <a:pt x="1267" y="82"/>
                              <a:pt x="729" y="18"/>
                            </a:cubicBezTo>
                            <a:cubicBezTo>
                              <a:pt x="636" y="6"/>
                              <a:pt x="557" y="0"/>
                              <a:pt x="489"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8"/>
                      <p:cNvSpPr/>
                      <p:nvPr/>
                    </p:nvSpPr>
                    <p:spPr>
                      <a:xfrm>
                        <a:off x="3712550" y="484875"/>
                        <a:ext cx="40025" cy="33425"/>
                      </a:xfrm>
                      <a:custGeom>
                        <a:avLst/>
                        <a:gdLst/>
                        <a:ahLst/>
                        <a:cxnLst/>
                        <a:rect l="l" t="t" r="r" b="b"/>
                        <a:pathLst>
                          <a:path w="1601" h="1337" extrusionOk="0">
                            <a:moveTo>
                              <a:pt x="963" y="0"/>
                            </a:moveTo>
                            <a:cubicBezTo>
                              <a:pt x="869" y="0"/>
                              <a:pt x="758" y="37"/>
                              <a:pt x="609" y="94"/>
                            </a:cubicBezTo>
                            <a:cubicBezTo>
                              <a:pt x="609" y="94"/>
                              <a:pt x="0" y="574"/>
                              <a:pt x="551" y="1143"/>
                            </a:cubicBezTo>
                            <a:cubicBezTo>
                              <a:pt x="683" y="1280"/>
                              <a:pt x="817" y="1337"/>
                              <a:pt x="939" y="1337"/>
                            </a:cubicBezTo>
                            <a:cubicBezTo>
                              <a:pt x="1325" y="1337"/>
                              <a:pt x="1600" y="773"/>
                              <a:pt x="1400" y="409"/>
                            </a:cubicBezTo>
                            <a:cubicBezTo>
                              <a:pt x="1234" y="107"/>
                              <a:pt x="1123" y="0"/>
                              <a:pt x="963"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8"/>
                      <p:cNvSpPr/>
                      <p:nvPr/>
                    </p:nvSpPr>
                    <p:spPr>
                      <a:xfrm>
                        <a:off x="3886925" y="339500"/>
                        <a:ext cx="39300" cy="29875"/>
                      </a:xfrm>
                      <a:custGeom>
                        <a:avLst/>
                        <a:gdLst/>
                        <a:ahLst/>
                        <a:cxnLst/>
                        <a:rect l="l" t="t" r="r" b="b"/>
                        <a:pathLst>
                          <a:path w="1572" h="1195" extrusionOk="0">
                            <a:moveTo>
                              <a:pt x="814" y="1"/>
                            </a:moveTo>
                            <a:cubicBezTo>
                              <a:pt x="637" y="1"/>
                              <a:pt x="460" y="64"/>
                              <a:pt x="349" y="198"/>
                            </a:cubicBezTo>
                            <a:cubicBezTo>
                              <a:pt x="0" y="614"/>
                              <a:pt x="58" y="730"/>
                              <a:pt x="354" y="1068"/>
                            </a:cubicBezTo>
                            <a:cubicBezTo>
                              <a:pt x="354" y="1068"/>
                              <a:pt x="554" y="1194"/>
                              <a:pt x="787" y="1194"/>
                            </a:cubicBezTo>
                            <a:cubicBezTo>
                              <a:pt x="984" y="1194"/>
                              <a:pt x="1206" y="1105"/>
                              <a:pt x="1353" y="774"/>
                            </a:cubicBezTo>
                            <a:cubicBezTo>
                              <a:pt x="1572" y="283"/>
                              <a:pt x="1190" y="1"/>
                              <a:pt x="81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8"/>
                      <p:cNvSpPr/>
                      <p:nvPr/>
                    </p:nvSpPr>
                    <p:spPr>
                      <a:xfrm>
                        <a:off x="3879575" y="376200"/>
                        <a:ext cx="41300" cy="29700"/>
                      </a:xfrm>
                      <a:custGeom>
                        <a:avLst/>
                        <a:gdLst/>
                        <a:ahLst/>
                        <a:cxnLst/>
                        <a:rect l="l" t="t" r="r" b="b"/>
                        <a:pathLst>
                          <a:path w="1652" h="1188" extrusionOk="0">
                            <a:moveTo>
                              <a:pt x="662" y="0"/>
                            </a:moveTo>
                            <a:cubicBezTo>
                              <a:pt x="626" y="0"/>
                              <a:pt x="590" y="4"/>
                              <a:pt x="554" y="12"/>
                            </a:cubicBezTo>
                            <a:cubicBezTo>
                              <a:pt x="23" y="132"/>
                              <a:pt x="0" y="260"/>
                              <a:pt x="29" y="708"/>
                            </a:cubicBezTo>
                            <a:cubicBezTo>
                              <a:pt x="29" y="708"/>
                              <a:pt x="206" y="1187"/>
                              <a:pt x="631" y="1187"/>
                            </a:cubicBezTo>
                            <a:cubicBezTo>
                              <a:pt x="739" y="1187"/>
                              <a:pt x="861" y="1157"/>
                              <a:pt x="1001" y="1081"/>
                            </a:cubicBezTo>
                            <a:cubicBezTo>
                              <a:pt x="1651" y="727"/>
                              <a:pt x="1160" y="0"/>
                              <a:pt x="662"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8"/>
                      <p:cNvSpPr/>
                      <p:nvPr/>
                    </p:nvSpPr>
                    <p:spPr>
                      <a:xfrm>
                        <a:off x="3752400" y="353975"/>
                        <a:ext cx="54250" cy="44150"/>
                      </a:xfrm>
                      <a:custGeom>
                        <a:avLst/>
                        <a:gdLst/>
                        <a:ahLst/>
                        <a:cxnLst/>
                        <a:rect l="l" t="t" r="r" b="b"/>
                        <a:pathLst>
                          <a:path w="2170" h="1766" extrusionOk="0">
                            <a:moveTo>
                              <a:pt x="834" y="0"/>
                            </a:moveTo>
                            <a:cubicBezTo>
                              <a:pt x="213" y="0"/>
                              <a:pt x="0" y="958"/>
                              <a:pt x="437" y="1389"/>
                            </a:cubicBezTo>
                            <a:cubicBezTo>
                              <a:pt x="705" y="1653"/>
                              <a:pt x="876" y="1765"/>
                              <a:pt x="1040" y="1765"/>
                            </a:cubicBezTo>
                            <a:cubicBezTo>
                              <a:pt x="1198" y="1765"/>
                              <a:pt x="1349" y="1663"/>
                              <a:pt x="1573" y="1491"/>
                            </a:cubicBezTo>
                            <a:cubicBezTo>
                              <a:pt x="1573" y="1491"/>
                              <a:pt x="2170" y="643"/>
                              <a:pt x="1246" y="123"/>
                            </a:cubicBezTo>
                            <a:cubicBezTo>
                              <a:pt x="1094" y="37"/>
                              <a:pt x="956" y="0"/>
                              <a:pt x="834"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8"/>
                      <p:cNvSpPr/>
                      <p:nvPr/>
                    </p:nvSpPr>
                    <p:spPr>
                      <a:xfrm>
                        <a:off x="3742775" y="400025"/>
                        <a:ext cx="32650" cy="32200"/>
                      </a:xfrm>
                      <a:custGeom>
                        <a:avLst/>
                        <a:gdLst/>
                        <a:ahLst/>
                        <a:cxnLst/>
                        <a:rect l="l" t="t" r="r" b="b"/>
                        <a:pathLst>
                          <a:path w="1306" h="1288" extrusionOk="0">
                            <a:moveTo>
                              <a:pt x="707" y="1"/>
                            </a:moveTo>
                            <a:cubicBezTo>
                              <a:pt x="409" y="1"/>
                              <a:pt x="75" y="264"/>
                              <a:pt x="48" y="587"/>
                            </a:cubicBezTo>
                            <a:cubicBezTo>
                              <a:pt x="1" y="1134"/>
                              <a:pt x="112" y="1193"/>
                              <a:pt x="533" y="1288"/>
                            </a:cubicBezTo>
                            <a:cubicBezTo>
                              <a:pt x="533" y="1288"/>
                              <a:pt x="1305" y="1226"/>
                              <a:pt x="1162" y="445"/>
                            </a:cubicBezTo>
                            <a:cubicBezTo>
                              <a:pt x="1103" y="127"/>
                              <a:pt x="914" y="1"/>
                              <a:pt x="70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8"/>
                      <p:cNvSpPr/>
                      <p:nvPr/>
                    </p:nvSpPr>
                    <p:spPr>
                      <a:xfrm>
                        <a:off x="3755100" y="278150"/>
                        <a:ext cx="42350" cy="41650"/>
                      </a:xfrm>
                      <a:custGeom>
                        <a:avLst/>
                        <a:gdLst/>
                        <a:ahLst/>
                        <a:cxnLst/>
                        <a:rect l="l" t="t" r="r" b="b"/>
                        <a:pathLst>
                          <a:path w="1694" h="1666" extrusionOk="0">
                            <a:moveTo>
                              <a:pt x="958" y="1"/>
                            </a:moveTo>
                            <a:cubicBezTo>
                              <a:pt x="721" y="1"/>
                              <a:pt x="1" y="74"/>
                              <a:pt x="1" y="959"/>
                            </a:cubicBezTo>
                            <a:cubicBezTo>
                              <a:pt x="1" y="1462"/>
                              <a:pt x="295" y="1666"/>
                              <a:pt x="625" y="1666"/>
                            </a:cubicBezTo>
                            <a:cubicBezTo>
                              <a:pt x="991" y="1666"/>
                              <a:pt x="1400" y="1414"/>
                              <a:pt x="1501" y="1041"/>
                            </a:cubicBezTo>
                            <a:cubicBezTo>
                              <a:pt x="1693" y="334"/>
                              <a:pt x="1562" y="230"/>
                              <a:pt x="1033" y="3"/>
                            </a:cubicBezTo>
                            <a:cubicBezTo>
                              <a:pt x="1033" y="3"/>
                              <a:pt x="1005" y="1"/>
                              <a:pt x="95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8"/>
                      <p:cNvSpPr/>
                      <p:nvPr/>
                    </p:nvSpPr>
                    <p:spPr>
                      <a:xfrm>
                        <a:off x="3798125" y="278400"/>
                        <a:ext cx="34425" cy="32625"/>
                      </a:xfrm>
                      <a:custGeom>
                        <a:avLst/>
                        <a:gdLst/>
                        <a:ahLst/>
                        <a:cxnLst/>
                        <a:rect l="l" t="t" r="r" b="b"/>
                        <a:pathLst>
                          <a:path w="1377" h="1305" extrusionOk="0">
                            <a:moveTo>
                              <a:pt x="751" y="0"/>
                            </a:moveTo>
                            <a:cubicBezTo>
                              <a:pt x="751" y="0"/>
                              <a:pt x="0" y="193"/>
                              <a:pt x="272" y="937"/>
                            </a:cubicBezTo>
                            <a:cubicBezTo>
                              <a:pt x="369" y="1201"/>
                              <a:pt x="538" y="1305"/>
                              <a:pt x="714" y="1305"/>
                            </a:cubicBezTo>
                            <a:cubicBezTo>
                              <a:pt x="1034" y="1305"/>
                              <a:pt x="1376" y="961"/>
                              <a:pt x="1346" y="608"/>
                            </a:cubicBezTo>
                            <a:cubicBezTo>
                              <a:pt x="1300" y="61"/>
                              <a:pt x="1181" y="22"/>
                              <a:pt x="75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8"/>
                      <p:cNvSpPr/>
                      <p:nvPr/>
                    </p:nvSpPr>
                    <p:spPr>
                      <a:xfrm>
                        <a:off x="3812975" y="315550"/>
                        <a:ext cx="42025" cy="33200"/>
                      </a:xfrm>
                      <a:custGeom>
                        <a:avLst/>
                        <a:gdLst/>
                        <a:ahLst/>
                        <a:cxnLst/>
                        <a:rect l="l" t="t" r="r" b="b"/>
                        <a:pathLst>
                          <a:path w="1681" h="1328" extrusionOk="0">
                            <a:moveTo>
                              <a:pt x="694" y="1"/>
                            </a:moveTo>
                            <a:cubicBezTo>
                              <a:pt x="263" y="1"/>
                              <a:pt x="0" y="629"/>
                              <a:pt x="252" y="977"/>
                            </a:cubicBezTo>
                            <a:cubicBezTo>
                              <a:pt x="435" y="1229"/>
                              <a:pt x="555" y="1328"/>
                              <a:pt x="700" y="1328"/>
                            </a:cubicBezTo>
                            <a:cubicBezTo>
                              <a:pt x="807" y="1328"/>
                              <a:pt x="928" y="1273"/>
                              <a:pt x="1099" y="1187"/>
                            </a:cubicBezTo>
                            <a:cubicBezTo>
                              <a:pt x="1099" y="1187"/>
                              <a:pt x="1681" y="636"/>
                              <a:pt x="1059" y="145"/>
                            </a:cubicBezTo>
                            <a:cubicBezTo>
                              <a:pt x="930" y="43"/>
                              <a:pt x="806" y="1"/>
                              <a:pt x="694"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8"/>
                      <p:cNvSpPr/>
                      <p:nvPr/>
                    </p:nvSpPr>
                    <p:spPr>
                      <a:xfrm>
                        <a:off x="3921375" y="251350"/>
                        <a:ext cx="40950" cy="29575"/>
                      </a:xfrm>
                      <a:custGeom>
                        <a:avLst/>
                        <a:gdLst/>
                        <a:ahLst/>
                        <a:cxnLst/>
                        <a:rect l="l" t="t" r="r" b="b"/>
                        <a:pathLst>
                          <a:path w="1638" h="1183" extrusionOk="0">
                            <a:moveTo>
                              <a:pt x="655" y="0"/>
                            </a:moveTo>
                            <a:cubicBezTo>
                              <a:pt x="640" y="0"/>
                              <a:pt x="626" y="1"/>
                              <a:pt x="611" y="2"/>
                            </a:cubicBezTo>
                            <a:cubicBezTo>
                              <a:pt x="72" y="53"/>
                              <a:pt x="32" y="176"/>
                              <a:pt x="1" y="624"/>
                            </a:cubicBezTo>
                            <a:cubicBezTo>
                              <a:pt x="1" y="624"/>
                              <a:pt x="127" y="1183"/>
                              <a:pt x="612" y="1183"/>
                            </a:cubicBezTo>
                            <a:cubicBezTo>
                              <a:pt x="701" y="1183"/>
                              <a:pt x="802" y="1164"/>
                              <a:pt x="917" y="1120"/>
                            </a:cubicBezTo>
                            <a:cubicBezTo>
                              <a:pt x="1637" y="843"/>
                              <a:pt x="1179" y="0"/>
                              <a:pt x="655"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8"/>
                      <p:cNvSpPr/>
                      <p:nvPr/>
                    </p:nvSpPr>
                    <p:spPr>
                      <a:xfrm>
                        <a:off x="3864975" y="243100"/>
                        <a:ext cx="41950" cy="38200"/>
                      </a:xfrm>
                      <a:custGeom>
                        <a:avLst/>
                        <a:gdLst/>
                        <a:ahLst/>
                        <a:cxnLst/>
                        <a:rect l="l" t="t" r="r" b="b"/>
                        <a:pathLst>
                          <a:path w="1678" h="1528" extrusionOk="0">
                            <a:moveTo>
                              <a:pt x="737" y="0"/>
                            </a:moveTo>
                            <a:cubicBezTo>
                              <a:pt x="614" y="0"/>
                              <a:pt x="509" y="87"/>
                              <a:pt x="356" y="230"/>
                            </a:cubicBezTo>
                            <a:cubicBezTo>
                              <a:pt x="356" y="230"/>
                              <a:pt x="0" y="954"/>
                              <a:pt x="806" y="1415"/>
                            </a:cubicBezTo>
                            <a:cubicBezTo>
                              <a:pt x="942" y="1493"/>
                              <a:pt x="1060" y="1527"/>
                              <a:pt x="1159" y="1527"/>
                            </a:cubicBezTo>
                            <a:cubicBezTo>
                              <a:pt x="1644" y="1527"/>
                              <a:pt x="1677" y="711"/>
                              <a:pt x="1272" y="334"/>
                            </a:cubicBezTo>
                            <a:cubicBezTo>
                              <a:pt x="1020" y="100"/>
                              <a:pt x="868" y="0"/>
                              <a:pt x="737"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8"/>
                      <p:cNvSpPr/>
                      <p:nvPr/>
                    </p:nvSpPr>
                    <p:spPr>
                      <a:xfrm>
                        <a:off x="3827425" y="256925"/>
                        <a:ext cx="52425" cy="42750"/>
                      </a:xfrm>
                      <a:custGeom>
                        <a:avLst/>
                        <a:gdLst/>
                        <a:ahLst/>
                        <a:cxnLst/>
                        <a:rect l="l" t="t" r="r" b="b"/>
                        <a:pathLst>
                          <a:path w="2097" h="1710" extrusionOk="0">
                            <a:moveTo>
                              <a:pt x="956" y="1"/>
                            </a:moveTo>
                            <a:cubicBezTo>
                              <a:pt x="766" y="1"/>
                              <a:pt x="629" y="138"/>
                              <a:pt x="416" y="384"/>
                            </a:cubicBezTo>
                            <a:cubicBezTo>
                              <a:pt x="416" y="384"/>
                              <a:pt x="0" y="1334"/>
                              <a:pt x="1009" y="1658"/>
                            </a:cubicBezTo>
                            <a:cubicBezTo>
                              <a:pt x="1118" y="1693"/>
                              <a:pt x="1216" y="1709"/>
                              <a:pt x="1305" y="1709"/>
                            </a:cubicBezTo>
                            <a:cubicBezTo>
                              <a:pt x="2041" y="1709"/>
                              <a:pt x="2097" y="613"/>
                              <a:pt x="1548" y="256"/>
                            </a:cubicBezTo>
                            <a:cubicBezTo>
                              <a:pt x="1280" y="82"/>
                              <a:pt x="1102" y="1"/>
                              <a:pt x="956"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8"/>
                      <p:cNvSpPr/>
                      <p:nvPr/>
                    </p:nvSpPr>
                    <p:spPr>
                      <a:xfrm>
                        <a:off x="3848500" y="214700"/>
                        <a:ext cx="39550" cy="29325"/>
                      </a:xfrm>
                      <a:custGeom>
                        <a:avLst/>
                        <a:gdLst/>
                        <a:ahLst/>
                        <a:cxnLst/>
                        <a:rect l="l" t="t" r="r" b="b"/>
                        <a:pathLst>
                          <a:path w="1582" h="1173" extrusionOk="0">
                            <a:moveTo>
                              <a:pt x="471" y="0"/>
                            </a:moveTo>
                            <a:cubicBezTo>
                              <a:pt x="228" y="0"/>
                              <a:pt x="158" y="133"/>
                              <a:pt x="45" y="430"/>
                            </a:cubicBezTo>
                            <a:cubicBezTo>
                              <a:pt x="45" y="430"/>
                              <a:pt x="1" y="1173"/>
                              <a:pt x="743" y="1173"/>
                            </a:cubicBezTo>
                            <a:cubicBezTo>
                              <a:pt x="758" y="1173"/>
                              <a:pt x="774" y="1172"/>
                              <a:pt x="790" y="1172"/>
                            </a:cubicBezTo>
                            <a:cubicBezTo>
                              <a:pt x="1582" y="1141"/>
                              <a:pt x="1342" y="172"/>
                              <a:pt x="807" y="50"/>
                            </a:cubicBezTo>
                            <a:cubicBezTo>
                              <a:pt x="666" y="17"/>
                              <a:pt x="558" y="0"/>
                              <a:pt x="471"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8"/>
                      <p:cNvSpPr/>
                      <p:nvPr/>
                    </p:nvSpPr>
                    <p:spPr>
                      <a:xfrm>
                        <a:off x="3811425" y="233650"/>
                        <a:ext cx="33750" cy="32550"/>
                      </a:xfrm>
                      <a:custGeom>
                        <a:avLst/>
                        <a:gdLst/>
                        <a:ahLst/>
                        <a:cxnLst/>
                        <a:rect l="l" t="t" r="r" b="b"/>
                        <a:pathLst>
                          <a:path w="1350" h="1302" extrusionOk="0">
                            <a:moveTo>
                              <a:pt x="658" y="1"/>
                            </a:moveTo>
                            <a:cubicBezTo>
                              <a:pt x="342" y="1"/>
                              <a:pt x="0" y="327"/>
                              <a:pt x="18" y="675"/>
                            </a:cubicBezTo>
                            <a:cubicBezTo>
                              <a:pt x="47" y="1222"/>
                              <a:pt x="163" y="1265"/>
                              <a:pt x="592" y="1302"/>
                            </a:cubicBezTo>
                            <a:cubicBezTo>
                              <a:pt x="592" y="1302"/>
                              <a:pt x="1350" y="1135"/>
                              <a:pt x="1102" y="384"/>
                            </a:cubicBezTo>
                            <a:cubicBezTo>
                              <a:pt x="1012" y="109"/>
                              <a:pt x="839" y="1"/>
                              <a:pt x="658"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8"/>
                      <p:cNvSpPr/>
                      <p:nvPr/>
                    </p:nvSpPr>
                    <p:spPr>
                      <a:xfrm>
                        <a:off x="3843825" y="303250"/>
                        <a:ext cx="41925" cy="33200"/>
                      </a:xfrm>
                      <a:custGeom>
                        <a:avLst/>
                        <a:gdLst/>
                        <a:ahLst/>
                        <a:cxnLst/>
                        <a:rect l="l" t="t" r="r" b="b"/>
                        <a:pathLst>
                          <a:path w="1677" h="1328" extrusionOk="0">
                            <a:moveTo>
                              <a:pt x="996" y="0"/>
                            </a:moveTo>
                            <a:cubicBezTo>
                              <a:pt x="891" y="0"/>
                              <a:pt x="770" y="51"/>
                              <a:pt x="602" y="129"/>
                            </a:cubicBezTo>
                            <a:cubicBezTo>
                              <a:pt x="602" y="129"/>
                              <a:pt x="0" y="659"/>
                              <a:pt x="605" y="1171"/>
                            </a:cubicBezTo>
                            <a:cubicBezTo>
                              <a:pt x="736" y="1282"/>
                              <a:pt x="864" y="1328"/>
                              <a:pt x="980" y="1328"/>
                            </a:cubicBezTo>
                            <a:cubicBezTo>
                              <a:pt x="1401" y="1328"/>
                              <a:pt x="1677" y="719"/>
                              <a:pt x="1440" y="366"/>
                            </a:cubicBezTo>
                            <a:cubicBezTo>
                              <a:pt x="1262" y="102"/>
                              <a:pt x="1145" y="0"/>
                              <a:pt x="996"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8"/>
                      <p:cNvSpPr/>
                      <p:nvPr/>
                    </p:nvSpPr>
                    <p:spPr>
                      <a:xfrm>
                        <a:off x="3920250" y="380175"/>
                        <a:ext cx="43575" cy="42925"/>
                      </a:xfrm>
                      <a:custGeom>
                        <a:avLst/>
                        <a:gdLst/>
                        <a:ahLst/>
                        <a:cxnLst/>
                        <a:rect l="l" t="t" r="r" b="b"/>
                        <a:pathLst>
                          <a:path w="1743" h="1717" extrusionOk="0">
                            <a:moveTo>
                              <a:pt x="1037" y="1"/>
                            </a:moveTo>
                            <a:cubicBezTo>
                              <a:pt x="1037" y="1"/>
                              <a:pt x="0" y="58"/>
                              <a:pt x="167" y="1106"/>
                            </a:cubicBezTo>
                            <a:cubicBezTo>
                              <a:pt x="236" y="1543"/>
                              <a:pt x="494" y="1716"/>
                              <a:pt x="776" y="1716"/>
                            </a:cubicBezTo>
                            <a:cubicBezTo>
                              <a:pt x="1171" y="1716"/>
                              <a:pt x="1615" y="1378"/>
                              <a:pt x="1661" y="952"/>
                            </a:cubicBezTo>
                            <a:cubicBezTo>
                              <a:pt x="1743" y="223"/>
                              <a:pt x="1596" y="140"/>
                              <a:pt x="1037"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8"/>
                      <p:cNvSpPr/>
                      <p:nvPr/>
                    </p:nvSpPr>
                    <p:spPr>
                      <a:xfrm>
                        <a:off x="3963950" y="374300"/>
                        <a:ext cx="37200" cy="32900"/>
                      </a:xfrm>
                      <a:custGeom>
                        <a:avLst/>
                        <a:gdLst/>
                        <a:ahLst/>
                        <a:cxnLst/>
                        <a:rect l="l" t="t" r="r" b="b"/>
                        <a:pathLst>
                          <a:path w="1488" h="1316" extrusionOk="0">
                            <a:moveTo>
                              <a:pt x="937" y="0"/>
                            </a:moveTo>
                            <a:cubicBezTo>
                              <a:pt x="873" y="0"/>
                              <a:pt x="799" y="7"/>
                              <a:pt x="712" y="16"/>
                            </a:cubicBezTo>
                            <a:cubicBezTo>
                              <a:pt x="712" y="16"/>
                              <a:pt x="1" y="324"/>
                              <a:pt x="387" y="1015"/>
                            </a:cubicBezTo>
                            <a:cubicBezTo>
                              <a:pt x="506" y="1229"/>
                              <a:pt x="661" y="1315"/>
                              <a:pt x="814" y="1315"/>
                            </a:cubicBezTo>
                            <a:cubicBezTo>
                              <a:pt x="1155" y="1315"/>
                              <a:pt x="1487" y="891"/>
                              <a:pt x="1397" y="523"/>
                            </a:cubicBezTo>
                            <a:cubicBezTo>
                              <a:pt x="1291" y="99"/>
                              <a:pt x="1190" y="0"/>
                              <a:pt x="937" y="0"/>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8"/>
                      <p:cNvSpPr/>
                      <p:nvPr/>
                    </p:nvSpPr>
                    <p:spPr>
                      <a:xfrm>
                        <a:off x="3925275" y="341475"/>
                        <a:ext cx="39525" cy="29850"/>
                      </a:xfrm>
                      <a:custGeom>
                        <a:avLst/>
                        <a:gdLst/>
                        <a:ahLst/>
                        <a:cxnLst/>
                        <a:rect l="l" t="t" r="r" b="b"/>
                        <a:pathLst>
                          <a:path w="1581" h="1194" extrusionOk="0">
                            <a:moveTo>
                              <a:pt x="763" y="1"/>
                            </a:moveTo>
                            <a:cubicBezTo>
                              <a:pt x="1" y="1"/>
                              <a:pt x="177" y="964"/>
                              <a:pt x="697" y="1121"/>
                            </a:cubicBezTo>
                            <a:cubicBezTo>
                              <a:pt x="856" y="1169"/>
                              <a:pt x="975" y="1194"/>
                              <a:pt x="1067" y="1194"/>
                            </a:cubicBezTo>
                            <a:cubicBezTo>
                              <a:pt x="1279" y="1194"/>
                              <a:pt x="1356" y="1065"/>
                              <a:pt x="1481" y="793"/>
                            </a:cubicBezTo>
                            <a:cubicBezTo>
                              <a:pt x="1481" y="793"/>
                              <a:pt x="1581" y="23"/>
                              <a:pt x="788" y="1"/>
                            </a:cubicBezTo>
                            <a:cubicBezTo>
                              <a:pt x="780" y="1"/>
                              <a:pt x="772" y="1"/>
                              <a:pt x="763"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8"/>
                      <p:cNvSpPr/>
                      <p:nvPr/>
                    </p:nvSpPr>
                    <p:spPr>
                      <a:xfrm>
                        <a:off x="3894600" y="288450"/>
                        <a:ext cx="46875" cy="43650"/>
                      </a:xfrm>
                      <a:custGeom>
                        <a:avLst/>
                        <a:gdLst/>
                        <a:ahLst/>
                        <a:cxnLst/>
                        <a:rect l="l" t="t" r="r" b="b"/>
                        <a:pathLst>
                          <a:path w="1875" h="1746" extrusionOk="0">
                            <a:moveTo>
                              <a:pt x="892" y="1"/>
                            </a:moveTo>
                            <a:cubicBezTo>
                              <a:pt x="458" y="1"/>
                              <a:pt x="1" y="481"/>
                              <a:pt x="56" y="958"/>
                            </a:cubicBezTo>
                            <a:cubicBezTo>
                              <a:pt x="142" y="1687"/>
                              <a:pt x="300" y="1734"/>
                              <a:pt x="878" y="1746"/>
                            </a:cubicBezTo>
                            <a:cubicBezTo>
                              <a:pt x="878" y="1746"/>
                              <a:pt x="1874" y="1457"/>
                              <a:pt x="1480" y="475"/>
                            </a:cubicBezTo>
                            <a:cubicBezTo>
                              <a:pt x="1344" y="135"/>
                              <a:pt x="1121" y="1"/>
                              <a:pt x="89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8"/>
                      <p:cNvSpPr/>
                      <p:nvPr/>
                    </p:nvSpPr>
                    <p:spPr>
                      <a:xfrm>
                        <a:off x="3977950" y="275375"/>
                        <a:ext cx="39725" cy="33425"/>
                      </a:xfrm>
                      <a:custGeom>
                        <a:avLst/>
                        <a:gdLst/>
                        <a:ahLst/>
                        <a:cxnLst/>
                        <a:rect l="l" t="t" r="r" b="b"/>
                        <a:pathLst>
                          <a:path w="1589" h="1337" extrusionOk="0">
                            <a:moveTo>
                              <a:pt x="665" y="1"/>
                            </a:moveTo>
                            <a:cubicBezTo>
                              <a:pt x="286" y="1"/>
                              <a:pt x="0" y="545"/>
                              <a:pt x="185" y="913"/>
                            </a:cubicBezTo>
                            <a:cubicBezTo>
                              <a:pt x="345" y="1228"/>
                              <a:pt x="453" y="1337"/>
                              <a:pt x="618" y="1337"/>
                            </a:cubicBezTo>
                            <a:cubicBezTo>
                              <a:pt x="710" y="1337"/>
                              <a:pt x="819" y="1304"/>
                              <a:pt x="965" y="1253"/>
                            </a:cubicBezTo>
                            <a:cubicBezTo>
                              <a:pt x="965" y="1253"/>
                              <a:pt x="1588" y="796"/>
                              <a:pt x="1060" y="208"/>
                            </a:cubicBezTo>
                            <a:cubicBezTo>
                              <a:pt x="927" y="61"/>
                              <a:pt x="791" y="1"/>
                              <a:pt x="665"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8"/>
                      <p:cNvSpPr/>
                      <p:nvPr/>
                    </p:nvSpPr>
                    <p:spPr>
                      <a:xfrm>
                        <a:off x="3970500" y="328600"/>
                        <a:ext cx="36625" cy="32800"/>
                      </a:xfrm>
                      <a:custGeom>
                        <a:avLst/>
                        <a:gdLst/>
                        <a:ahLst/>
                        <a:cxnLst/>
                        <a:rect l="l" t="t" r="r" b="b"/>
                        <a:pathLst>
                          <a:path w="1465" h="1312" extrusionOk="0">
                            <a:moveTo>
                              <a:pt x="672" y="1"/>
                            </a:moveTo>
                            <a:cubicBezTo>
                              <a:pt x="336" y="1"/>
                              <a:pt x="1" y="406"/>
                              <a:pt x="77" y="772"/>
                            </a:cubicBezTo>
                            <a:cubicBezTo>
                              <a:pt x="173" y="1221"/>
                              <a:pt x="274" y="1312"/>
                              <a:pt x="555" y="1312"/>
                            </a:cubicBezTo>
                            <a:cubicBezTo>
                              <a:pt x="610" y="1312"/>
                              <a:pt x="672" y="1308"/>
                              <a:pt x="743" y="1303"/>
                            </a:cubicBezTo>
                            <a:cubicBezTo>
                              <a:pt x="743" y="1303"/>
                              <a:pt x="1465" y="1020"/>
                              <a:pt x="1104" y="315"/>
                            </a:cubicBezTo>
                            <a:cubicBezTo>
                              <a:pt x="988" y="90"/>
                              <a:pt x="830" y="1"/>
                              <a:pt x="672" y="1"/>
                            </a:cubicBezTo>
                            <a:close/>
                          </a:path>
                        </a:pathLst>
                      </a:custGeom>
                      <a:solidFill>
                        <a:srgbClr val="002461">
                          <a:alpha val="264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grpSp>
        <p:grpSp>
          <p:nvGrpSpPr>
            <p:cNvPr id="445" name="Google Shape;445;p8"/>
            <p:cNvGrpSpPr/>
            <p:nvPr/>
          </p:nvGrpSpPr>
          <p:grpSpPr>
            <a:xfrm>
              <a:off x="4596288" y="-1093775"/>
              <a:ext cx="291375" cy="215725"/>
              <a:chOff x="4024200" y="613675"/>
              <a:chExt cx="291375" cy="215725"/>
            </a:xfrm>
          </p:grpSpPr>
          <p:sp>
            <p:nvSpPr>
              <p:cNvPr id="446" name="Google Shape;446;p8"/>
              <p:cNvSpPr/>
              <p:nvPr/>
            </p:nvSpPr>
            <p:spPr>
              <a:xfrm>
                <a:off x="4024200" y="613675"/>
                <a:ext cx="245975" cy="163700"/>
              </a:xfrm>
              <a:custGeom>
                <a:avLst/>
                <a:gdLst/>
                <a:ahLst/>
                <a:cxnLst/>
                <a:rect l="l" t="t" r="r" b="b"/>
                <a:pathLst>
                  <a:path w="9839" h="6548" extrusionOk="0">
                    <a:moveTo>
                      <a:pt x="5372" y="1"/>
                    </a:moveTo>
                    <a:cubicBezTo>
                      <a:pt x="5154" y="1"/>
                      <a:pt x="4928" y="17"/>
                      <a:pt x="4694" y="52"/>
                    </a:cubicBezTo>
                    <a:cubicBezTo>
                      <a:pt x="1691" y="505"/>
                      <a:pt x="61" y="5459"/>
                      <a:pt x="61" y="5459"/>
                    </a:cubicBezTo>
                    <a:cubicBezTo>
                      <a:pt x="61" y="5459"/>
                      <a:pt x="0" y="5890"/>
                      <a:pt x="97" y="6419"/>
                    </a:cubicBezTo>
                    <a:cubicBezTo>
                      <a:pt x="1313" y="6425"/>
                      <a:pt x="2598" y="6547"/>
                      <a:pt x="3829" y="6547"/>
                    </a:cubicBezTo>
                    <a:cubicBezTo>
                      <a:pt x="5959" y="6547"/>
                      <a:pt x="7927" y="6182"/>
                      <a:pt x="9100" y="4221"/>
                    </a:cubicBezTo>
                    <a:cubicBezTo>
                      <a:pt x="9383" y="3750"/>
                      <a:pt x="9629" y="3259"/>
                      <a:pt x="9838" y="2753"/>
                    </a:cubicBezTo>
                    <a:cubicBezTo>
                      <a:pt x="8804" y="1418"/>
                      <a:pt x="7392" y="1"/>
                      <a:pt x="537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8"/>
              <p:cNvSpPr/>
              <p:nvPr/>
            </p:nvSpPr>
            <p:spPr>
              <a:xfrm>
                <a:off x="4044975" y="747225"/>
                <a:ext cx="270600" cy="82175"/>
              </a:xfrm>
              <a:custGeom>
                <a:avLst/>
                <a:gdLst/>
                <a:ahLst/>
                <a:cxnLst/>
                <a:rect l="l" t="t" r="r" b="b"/>
                <a:pathLst>
                  <a:path w="10824" h="3287" extrusionOk="0">
                    <a:moveTo>
                      <a:pt x="10492" y="0"/>
                    </a:moveTo>
                    <a:lnTo>
                      <a:pt x="10492" y="0"/>
                    </a:lnTo>
                    <a:cubicBezTo>
                      <a:pt x="9275" y="2180"/>
                      <a:pt x="6824" y="2562"/>
                      <a:pt x="4208" y="2562"/>
                    </a:cubicBezTo>
                    <a:cubicBezTo>
                      <a:pt x="2798" y="2562"/>
                      <a:pt x="1340" y="2451"/>
                      <a:pt x="1" y="2451"/>
                    </a:cubicBezTo>
                    <a:cubicBezTo>
                      <a:pt x="204" y="2625"/>
                      <a:pt x="457" y="2772"/>
                      <a:pt x="774" y="2872"/>
                    </a:cubicBezTo>
                    <a:cubicBezTo>
                      <a:pt x="2634" y="3161"/>
                      <a:pt x="4159" y="3287"/>
                      <a:pt x="5405" y="3287"/>
                    </a:cubicBezTo>
                    <a:cubicBezTo>
                      <a:pt x="10100" y="3287"/>
                      <a:pt x="10823" y="1505"/>
                      <a:pt x="104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8"/>
              <p:cNvSpPr/>
              <p:nvPr/>
            </p:nvSpPr>
            <p:spPr>
              <a:xfrm>
                <a:off x="4026575" y="682475"/>
                <a:ext cx="280750" cy="128825"/>
              </a:xfrm>
              <a:custGeom>
                <a:avLst/>
                <a:gdLst/>
                <a:ahLst/>
                <a:cxnLst/>
                <a:rect l="l" t="t" r="r" b="b"/>
                <a:pathLst>
                  <a:path w="11230" h="5153" extrusionOk="0">
                    <a:moveTo>
                      <a:pt x="9743" y="1"/>
                    </a:moveTo>
                    <a:cubicBezTo>
                      <a:pt x="9534" y="507"/>
                      <a:pt x="9287" y="998"/>
                      <a:pt x="9005" y="1469"/>
                    </a:cubicBezTo>
                    <a:cubicBezTo>
                      <a:pt x="7832" y="3430"/>
                      <a:pt x="5864" y="3795"/>
                      <a:pt x="3734" y="3795"/>
                    </a:cubicBezTo>
                    <a:cubicBezTo>
                      <a:pt x="2503" y="3795"/>
                      <a:pt x="1217" y="3673"/>
                      <a:pt x="1" y="3667"/>
                    </a:cubicBezTo>
                    <a:lnTo>
                      <a:pt x="1" y="3667"/>
                    </a:lnTo>
                    <a:cubicBezTo>
                      <a:pt x="83" y="4122"/>
                      <a:pt x="283" y="4652"/>
                      <a:pt x="737" y="5041"/>
                    </a:cubicBezTo>
                    <a:cubicBezTo>
                      <a:pt x="2076" y="5041"/>
                      <a:pt x="3534" y="5152"/>
                      <a:pt x="4944" y="5152"/>
                    </a:cubicBezTo>
                    <a:cubicBezTo>
                      <a:pt x="7561" y="5152"/>
                      <a:pt x="10012" y="4770"/>
                      <a:pt x="11229" y="2590"/>
                    </a:cubicBezTo>
                    <a:cubicBezTo>
                      <a:pt x="11101" y="2010"/>
                      <a:pt x="10817" y="1469"/>
                      <a:pt x="10543" y="1090"/>
                    </a:cubicBezTo>
                    <a:cubicBezTo>
                      <a:pt x="10304" y="757"/>
                      <a:pt x="10038" y="382"/>
                      <a:pt x="97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9" name="Google Shape;449;p8"/>
              <p:cNvGrpSpPr/>
              <p:nvPr/>
            </p:nvGrpSpPr>
            <p:grpSpPr>
              <a:xfrm>
                <a:off x="4050300" y="622325"/>
                <a:ext cx="149325" cy="88575"/>
                <a:chOff x="4050300" y="622325"/>
                <a:chExt cx="149325" cy="88575"/>
              </a:xfrm>
            </p:grpSpPr>
            <p:sp>
              <p:nvSpPr>
                <p:cNvPr id="450" name="Google Shape;450;p8"/>
                <p:cNvSpPr/>
                <p:nvPr/>
              </p:nvSpPr>
              <p:spPr>
                <a:xfrm>
                  <a:off x="4050300" y="677325"/>
                  <a:ext cx="44850" cy="26050"/>
                </a:xfrm>
                <a:custGeom>
                  <a:avLst/>
                  <a:gdLst/>
                  <a:ahLst/>
                  <a:cxnLst/>
                  <a:rect l="l" t="t" r="r" b="b"/>
                  <a:pathLst>
                    <a:path w="1794" h="1042" extrusionOk="0">
                      <a:moveTo>
                        <a:pt x="1521" y="1"/>
                      </a:moveTo>
                      <a:cubicBezTo>
                        <a:pt x="1400" y="1"/>
                        <a:pt x="1253" y="44"/>
                        <a:pt x="1141" y="137"/>
                      </a:cubicBezTo>
                      <a:cubicBezTo>
                        <a:pt x="1141" y="137"/>
                        <a:pt x="1" y="1001"/>
                        <a:pt x="653" y="1039"/>
                      </a:cubicBezTo>
                      <a:cubicBezTo>
                        <a:pt x="673" y="1041"/>
                        <a:pt x="692" y="1041"/>
                        <a:pt x="711" y="1041"/>
                      </a:cubicBezTo>
                      <a:cubicBezTo>
                        <a:pt x="1325" y="1041"/>
                        <a:pt x="1646" y="438"/>
                        <a:pt x="1739" y="207"/>
                      </a:cubicBezTo>
                      <a:cubicBezTo>
                        <a:pt x="1793" y="73"/>
                        <a:pt x="1678" y="1"/>
                        <a:pt x="15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8"/>
                <p:cNvSpPr/>
                <p:nvPr/>
              </p:nvSpPr>
              <p:spPr>
                <a:xfrm>
                  <a:off x="4101250" y="670525"/>
                  <a:ext cx="30500" cy="17725"/>
                </a:xfrm>
                <a:custGeom>
                  <a:avLst/>
                  <a:gdLst/>
                  <a:ahLst/>
                  <a:cxnLst/>
                  <a:rect l="l" t="t" r="r" b="b"/>
                  <a:pathLst>
                    <a:path w="1220" h="709" extrusionOk="0">
                      <a:moveTo>
                        <a:pt x="1034" y="1"/>
                      </a:moveTo>
                      <a:cubicBezTo>
                        <a:pt x="951" y="1"/>
                        <a:pt x="852" y="31"/>
                        <a:pt x="776" y="94"/>
                      </a:cubicBezTo>
                      <a:cubicBezTo>
                        <a:pt x="776" y="94"/>
                        <a:pt x="1" y="681"/>
                        <a:pt x="445" y="708"/>
                      </a:cubicBezTo>
                      <a:cubicBezTo>
                        <a:pt x="458" y="708"/>
                        <a:pt x="471" y="709"/>
                        <a:pt x="484" y="709"/>
                      </a:cubicBezTo>
                      <a:cubicBezTo>
                        <a:pt x="902" y="709"/>
                        <a:pt x="1119" y="298"/>
                        <a:pt x="1183" y="141"/>
                      </a:cubicBezTo>
                      <a:cubicBezTo>
                        <a:pt x="1219" y="50"/>
                        <a:pt x="1141" y="1"/>
                        <a:pt x="10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8"/>
                <p:cNvSpPr/>
                <p:nvPr/>
              </p:nvSpPr>
              <p:spPr>
                <a:xfrm>
                  <a:off x="4133525" y="642575"/>
                  <a:ext cx="32825" cy="15650"/>
                </a:xfrm>
                <a:custGeom>
                  <a:avLst/>
                  <a:gdLst/>
                  <a:ahLst/>
                  <a:cxnLst/>
                  <a:rect l="l" t="t" r="r" b="b"/>
                  <a:pathLst>
                    <a:path w="1313" h="626" extrusionOk="0">
                      <a:moveTo>
                        <a:pt x="1069" y="0"/>
                      </a:moveTo>
                      <a:cubicBezTo>
                        <a:pt x="1000" y="0"/>
                        <a:pt x="924" y="17"/>
                        <a:pt x="859" y="56"/>
                      </a:cubicBezTo>
                      <a:cubicBezTo>
                        <a:pt x="859" y="56"/>
                        <a:pt x="1" y="517"/>
                        <a:pt x="436" y="611"/>
                      </a:cubicBezTo>
                      <a:cubicBezTo>
                        <a:pt x="482" y="621"/>
                        <a:pt x="526" y="626"/>
                        <a:pt x="569" y="626"/>
                      </a:cubicBezTo>
                      <a:cubicBezTo>
                        <a:pt x="930" y="626"/>
                        <a:pt x="1173" y="300"/>
                        <a:pt x="1254" y="166"/>
                      </a:cubicBezTo>
                      <a:cubicBezTo>
                        <a:pt x="1313" y="67"/>
                        <a:pt x="1205" y="0"/>
                        <a:pt x="10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8"/>
                <p:cNvSpPr/>
                <p:nvPr/>
              </p:nvSpPr>
              <p:spPr>
                <a:xfrm>
                  <a:off x="4087275" y="648925"/>
                  <a:ext cx="45775" cy="19050"/>
                </a:xfrm>
                <a:custGeom>
                  <a:avLst/>
                  <a:gdLst/>
                  <a:ahLst/>
                  <a:cxnLst/>
                  <a:rect l="l" t="t" r="r" b="b"/>
                  <a:pathLst>
                    <a:path w="1831" h="762" extrusionOk="0">
                      <a:moveTo>
                        <a:pt x="1436" y="1"/>
                      </a:moveTo>
                      <a:cubicBezTo>
                        <a:pt x="1363" y="1"/>
                        <a:pt x="1286" y="14"/>
                        <a:pt x="1216" y="45"/>
                      </a:cubicBezTo>
                      <a:cubicBezTo>
                        <a:pt x="1216" y="45"/>
                        <a:pt x="0" y="516"/>
                        <a:pt x="562" y="714"/>
                      </a:cubicBezTo>
                      <a:cubicBezTo>
                        <a:pt x="657" y="747"/>
                        <a:pt x="749" y="762"/>
                        <a:pt x="837" y="762"/>
                      </a:cubicBezTo>
                      <a:cubicBezTo>
                        <a:pt x="1269" y="762"/>
                        <a:pt x="1603" y="410"/>
                        <a:pt x="1723" y="257"/>
                      </a:cubicBezTo>
                      <a:cubicBezTo>
                        <a:pt x="1831" y="119"/>
                        <a:pt x="1650" y="1"/>
                        <a:pt x="14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8"/>
                <p:cNvSpPr/>
                <p:nvPr/>
              </p:nvSpPr>
              <p:spPr>
                <a:xfrm>
                  <a:off x="4107275" y="684875"/>
                  <a:ext cx="44825" cy="26025"/>
                </a:xfrm>
                <a:custGeom>
                  <a:avLst/>
                  <a:gdLst/>
                  <a:ahLst/>
                  <a:cxnLst/>
                  <a:rect l="l" t="t" r="r" b="b"/>
                  <a:pathLst>
                    <a:path w="1793" h="1041" extrusionOk="0">
                      <a:moveTo>
                        <a:pt x="1522" y="0"/>
                      </a:moveTo>
                      <a:cubicBezTo>
                        <a:pt x="1400" y="0"/>
                        <a:pt x="1252" y="45"/>
                        <a:pt x="1139" y="138"/>
                      </a:cubicBezTo>
                      <a:cubicBezTo>
                        <a:pt x="1139" y="138"/>
                        <a:pt x="1" y="1000"/>
                        <a:pt x="653" y="1039"/>
                      </a:cubicBezTo>
                      <a:cubicBezTo>
                        <a:pt x="673" y="1040"/>
                        <a:pt x="692" y="1041"/>
                        <a:pt x="710" y="1041"/>
                      </a:cubicBezTo>
                      <a:cubicBezTo>
                        <a:pt x="1326" y="1041"/>
                        <a:pt x="1646" y="438"/>
                        <a:pt x="1739" y="207"/>
                      </a:cubicBezTo>
                      <a:cubicBezTo>
                        <a:pt x="1792" y="73"/>
                        <a:pt x="1678" y="0"/>
                        <a:pt x="15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8"/>
                <p:cNvSpPr/>
                <p:nvPr/>
              </p:nvSpPr>
              <p:spPr>
                <a:xfrm>
                  <a:off x="4125725" y="622325"/>
                  <a:ext cx="30525" cy="17750"/>
                </a:xfrm>
                <a:custGeom>
                  <a:avLst/>
                  <a:gdLst/>
                  <a:ahLst/>
                  <a:cxnLst/>
                  <a:rect l="l" t="t" r="r" b="b"/>
                  <a:pathLst>
                    <a:path w="1221" h="710" extrusionOk="0">
                      <a:moveTo>
                        <a:pt x="1036" y="1"/>
                      </a:moveTo>
                      <a:cubicBezTo>
                        <a:pt x="953" y="1"/>
                        <a:pt x="853" y="31"/>
                        <a:pt x="777" y="95"/>
                      </a:cubicBezTo>
                      <a:cubicBezTo>
                        <a:pt x="777" y="95"/>
                        <a:pt x="1" y="682"/>
                        <a:pt x="445" y="709"/>
                      </a:cubicBezTo>
                      <a:cubicBezTo>
                        <a:pt x="457" y="709"/>
                        <a:pt x="470" y="710"/>
                        <a:pt x="482" y="710"/>
                      </a:cubicBezTo>
                      <a:cubicBezTo>
                        <a:pt x="902" y="710"/>
                        <a:pt x="1121" y="299"/>
                        <a:pt x="1184" y="141"/>
                      </a:cubicBezTo>
                      <a:cubicBezTo>
                        <a:pt x="1221" y="50"/>
                        <a:pt x="1143" y="1"/>
                        <a:pt x="10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8"/>
                <p:cNvSpPr/>
                <p:nvPr/>
              </p:nvSpPr>
              <p:spPr>
                <a:xfrm>
                  <a:off x="4166775" y="632175"/>
                  <a:ext cx="32850" cy="15650"/>
                </a:xfrm>
                <a:custGeom>
                  <a:avLst/>
                  <a:gdLst/>
                  <a:ahLst/>
                  <a:cxnLst/>
                  <a:rect l="l" t="t" r="r" b="b"/>
                  <a:pathLst>
                    <a:path w="1314" h="626" extrusionOk="0">
                      <a:moveTo>
                        <a:pt x="1068" y="0"/>
                      </a:moveTo>
                      <a:cubicBezTo>
                        <a:pt x="999" y="0"/>
                        <a:pt x="923" y="17"/>
                        <a:pt x="857" y="56"/>
                      </a:cubicBezTo>
                      <a:cubicBezTo>
                        <a:pt x="857" y="56"/>
                        <a:pt x="0" y="517"/>
                        <a:pt x="436" y="611"/>
                      </a:cubicBezTo>
                      <a:cubicBezTo>
                        <a:pt x="482" y="621"/>
                        <a:pt x="526" y="626"/>
                        <a:pt x="569" y="626"/>
                      </a:cubicBezTo>
                      <a:cubicBezTo>
                        <a:pt x="931" y="626"/>
                        <a:pt x="1174" y="300"/>
                        <a:pt x="1254" y="166"/>
                      </a:cubicBezTo>
                      <a:cubicBezTo>
                        <a:pt x="1313" y="67"/>
                        <a:pt x="1205" y="0"/>
                        <a:pt x="10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8"/>
                <p:cNvSpPr/>
                <p:nvPr/>
              </p:nvSpPr>
              <p:spPr>
                <a:xfrm>
                  <a:off x="4144275" y="656475"/>
                  <a:ext cx="45750" cy="19075"/>
                </a:xfrm>
                <a:custGeom>
                  <a:avLst/>
                  <a:gdLst/>
                  <a:ahLst/>
                  <a:cxnLst/>
                  <a:rect l="l" t="t" r="r" b="b"/>
                  <a:pathLst>
                    <a:path w="1830" h="763" extrusionOk="0">
                      <a:moveTo>
                        <a:pt x="1435" y="1"/>
                      </a:moveTo>
                      <a:cubicBezTo>
                        <a:pt x="1362" y="1"/>
                        <a:pt x="1286" y="14"/>
                        <a:pt x="1216" y="45"/>
                      </a:cubicBezTo>
                      <a:cubicBezTo>
                        <a:pt x="1216" y="45"/>
                        <a:pt x="0" y="516"/>
                        <a:pt x="562" y="715"/>
                      </a:cubicBezTo>
                      <a:cubicBezTo>
                        <a:pt x="657" y="748"/>
                        <a:pt x="749" y="763"/>
                        <a:pt x="837" y="763"/>
                      </a:cubicBezTo>
                      <a:cubicBezTo>
                        <a:pt x="1269" y="763"/>
                        <a:pt x="1603" y="411"/>
                        <a:pt x="1723" y="258"/>
                      </a:cubicBezTo>
                      <a:cubicBezTo>
                        <a:pt x="1830" y="119"/>
                        <a:pt x="1649" y="1"/>
                        <a:pt x="14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458" name="Google Shape;458;p8"/>
          <p:cNvSpPr/>
          <p:nvPr/>
        </p:nvSpPr>
        <p:spPr>
          <a:xfrm>
            <a:off x="8041678" y="369527"/>
            <a:ext cx="778199" cy="952165"/>
          </a:xfrm>
          <a:custGeom>
            <a:avLst/>
            <a:gdLst/>
            <a:ahLst/>
            <a:cxnLst/>
            <a:rect l="l" t="t" r="r" b="b"/>
            <a:pathLst>
              <a:path w="44782" h="54793" extrusionOk="0">
                <a:moveTo>
                  <a:pt x="23492" y="1"/>
                </a:moveTo>
                <a:cubicBezTo>
                  <a:pt x="22833" y="1"/>
                  <a:pt x="21815" y="567"/>
                  <a:pt x="20439" y="2943"/>
                </a:cubicBezTo>
                <a:cubicBezTo>
                  <a:pt x="20439" y="2943"/>
                  <a:pt x="19364" y="3940"/>
                  <a:pt x="17702" y="3940"/>
                </a:cubicBezTo>
                <a:cubicBezTo>
                  <a:pt x="17017" y="3940"/>
                  <a:pt x="16233" y="3771"/>
                  <a:pt x="15383" y="3293"/>
                </a:cubicBezTo>
                <a:cubicBezTo>
                  <a:pt x="14704" y="2911"/>
                  <a:pt x="14237" y="2752"/>
                  <a:pt x="13931" y="2752"/>
                </a:cubicBezTo>
                <a:cubicBezTo>
                  <a:pt x="12923" y="2752"/>
                  <a:pt x="13641" y="4473"/>
                  <a:pt x="14200" y="5659"/>
                </a:cubicBezTo>
                <a:cubicBezTo>
                  <a:pt x="14200" y="5659"/>
                  <a:pt x="16657" y="6753"/>
                  <a:pt x="8739" y="8481"/>
                </a:cubicBezTo>
                <a:cubicBezTo>
                  <a:pt x="8739" y="8481"/>
                  <a:pt x="0" y="17310"/>
                  <a:pt x="2185" y="21952"/>
                </a:cubicBezTo>
                <a:cubicBezTo>
                  <a:pt x="2185" y="21952"/>
                  <a:pt x="2160" y="22478"/>
                  <a:pt x="2623" y="22478"/>
                </a:cubicBezTo>
                <a:cubicBezTo>
                  <a:pt x="3042" y="22478"/>
                  <a:pt x="3861" y="22047"/>
                  <a:pt x="5461" y="20404"/>
                </a:cubicBezTo>
                <a:cubicBezTo>
                  <a:pt x="7269" y="18548"/>
                  <a:pt x="10755" y="17085"/>
                  <a:pt x="14300" y="17085"/>
                </a:cubicBezTo>
                <a:cubicBezTo>
                  <a:pt x="17360" y="17085"/>
                  <a:pt x="20464" y="18175"/>
                  <a:pt x="22571" y="21042"/>
                </a:cubicBezTo>
                <a:cubicBezTo>
                  <a:pt x="27121" y="27230"/>
                  <a:pt x="26486" y="30780"/>
                  <a:pt x="26486" y="30780"/>
                </a:cubicBezTo>
                <a:cubicBezTo>
                  <a:pt x="26486" y="30780"/>
                  <a:pt x="28390" y="38400"/>
                  <a:pt x="21844" y="46889"/>
                </a:cubicBezTo>
                <a:cubicBezTo>
                  <a:pt x="18299" y="51486"/>
                  <a:pt x="20277" y="54792"/>
                  <a:pt x="21963" y="54792"/>
                </a:cubicBezTo>
                <a:cubicBezTo>
                  <a:pt x="22109" y="54792"/>
                  <a:pt x="22253" y="54767"/>
                  <a:pt x="22390" y="54717"/>
                </a:cubicBezTo>
                <a:cubicBezTo>
                  <a:pt x="24119" y="54079"/>
                  <a:pt x="22118" y="53623"/>
                  <a:pt x="22755" y="50165"/>
                </a:cubicBezTo>
                <a:cubicBezTo>
                  <a:pt x="23392" y="46707"/>
                  <a:pt x="28519" y="41870"/>
                  <a:pt x="28124" y="34373"/>
                </a:cubicBezTo>
                <a:cubicBezTo>
                  <a:pt x="27504" y="22555"/>
                  <a:pt x="25638" y="25240"/>
                  <a:pt x="26548" y="19960"/>
                </a:cubicBezTo>
                <a:cubicBezTo>
                  <a:pt x="27390" y="15083"/>
                  <a:pt x="30975" y="11128"/>
                  <a:pt x="39769" y="11128"/>
                </a:cubicBezTo>
                <a:cubicBezTo>
                  <a:pt x="40494" y="11128"/>
                  <a:pt x="41254" y="11155"/>
                  <a:pt x="42050" y="11210"/>
                </a:cubicBezTo>
                <a:cubicBezTo>
                  <a:pt x="42050" y="11210"/>
                  <a:pt x="44781" y="10846"/>
                  <a:pt x="41505" y="7660"/>
                </a:cubicBezTo>
                <a:cubicBezTo>
                  <a:pt x="39020" y="5246"/>
                  <a:pt x="36013" y="2413"/>
                  <a:pt x="31254" y="2413"/>
                </a:cubicBezTo>
                <a:cubicBezTo>
                  <a:pt x="29735" y="2413"/>
                  <a:pt x="28038" y="2701"/>
                  <a:pt x="26122" y="3384"/>
                </a:cubicBezTo>
                <a:cubicBezTo>
                  <a:pt x="26122" y="3384"/>
                  <a:pt x="24301" y="3293"/>
                  <a:pt x="24394" y="472"/>
                </a:cubicBezTo>
                <a:cubicBezTo>
                  <a:pt x="24393" y="471"/>
                  <a:pt x="24092" y="1"/>
                  <a:pt x="23492" y="1"/>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8"/>
          <p:cNvSpPr/>
          <p:nvPr/>
        </p:nvSpPr>
        <p:spPr>
          <a:xfrm flipH="1">
            <a:off x="63462" y="-37595"/>
            <a:ext cx="7437864" cy="5285645"/>
          </a:xfrm>
          <a:custGeom>
            <a:avLst/>
            <a:gdLst/>
            <a:ahLst/>
            <a:cxnLst/>
            <a:rect l="l" t="t" r="r" b="b"/>
            <a:pathLst>
              <a:path w="120383" h="85549" extrusionOk="0">
                <a:moveTo>
                  <a:pt x="872" y="0"/>
                </a:moveTo>
                <a:lnTo>
                  <a:pt x="872" y="9254"/>
                </a:lnTo>
                <a:cubicBezTo>
                  <a:pt x="1" y="11104"/>
                  <a:pt x="1319" y="13698"/>
                  <a:pt x="3284" y="14261"/>
                </a:cubicBezTo>
                <a:cubicBezTo>
                  <a:pt x="4680" y="14660"/>
                  <a:pt x="6453" y="14282"/>
                  <a:pt x="7387" y="15395"/>
                </a:cubicBezTo>
                <a:cubicBezTo>
                  <a:pt x="8103" y="16250"/>
                  <a:pt x="7960" y="17665"/>
                  <a:pt x="8824" y="18374"/>
                </a:cubicBezTo>
                <a:cubicBezTo>
                  <a:pt x="9664" y="19062"/>
                  <a:pt x="10970" y="18684"/>
                  <a:pt x="11948" y="19156"/>
                </a:cubicBezTo>
                <a:cubicBezTo>
                  <a:pt x="13011" y="19674"/>
                  <a:pt x="13372" y="21069"/>
                  <a:pt x="13150" y="22231"/>
                </a:cubicBezTo>
                <a:cubicBezTo>
                  <a:pt x="12930" y="23394"/>
                  <a:pt x="12279" y="24420"/>
                  <a:pt x="11810" y="25507"/>
                </a:cubicBezTo>
                <a:cubicBezTo>
                  <a:pt x="10880" y="27654"/>
                  <a:pt x="10756" y="30401"/>
                  <a:pt x="12350" y="32114"/>
                </a:cubicBezTo>
                <a:cubicBezTo>
                  <a:pt x="13424" y="33270"/>
                  <a:pt x="15066" y="33726"/>
                  <a:pt x="16642" y="33827"/>
                </a:cubicBezTo>
                <a:cubicBezTo>
                  <a:pt x="16928" y="33846"/>
                  <a:pt x="17214" y="33854"/>
                  <a:pt x="17499" y="33854"/>
                </a:cubicBezTo>
                <a:cubicBezTo>
                  <a:pt x="20180" y="33854"/>
                  <a:pt x="22831" y="33110"/>
                  <a:pt x="25513" y="32868"/>
                </a:cubicBezTo>
                <a:cubicBezTo>
                  <a:pt x="25973" y="32826"/>
                  <a:pt x="26442" y="32804"/>
                  <a:pt x="26914" y="32804"/>
                </a:cubicBezTo>
                <a:cubicBezTo>
                  <a:pt x="29483" y="32804"/>
                  <a:pt x="32114" y="33477"/>
                  <a:pt x="33700" y="35434"/>
                </a:cubicBezTo>
                <a:cubicBezTo>
                  <a:pt x="37086" y="39616"/>
                  <a:pt x="33833" y="47019"/>
                  <a:pt x="37824" y="50630"/>
                </a:cubicBezTo>
                <a:cubicBezTo>
                  <a:pt x="39370" y="52029"/>
                  <a:pt x="41583" y="52366"/>
                  <a:pt x="43680" y="52366"/>
                </a:cubicBezTo>
                <a:cubicBezTo>
                  <a:pt x="43790" y="52366"/>
                  <a:pt x="43899" y="52365"/>
                  <a:pt x="44008" y="52363"/>
                </a:cubicBezTo>
                <a:cubicBezTo>
                  <a:pt x="44441" y="52356"/>
                  <a:pt x="44890" y="52347"/>
                  <a:pt x="45345" y="52347"/>
                </a:cubicBezTo>
                <a:cubicBezTo>
                  <a:pt x="47743" y="52347"/>
                  <a:pt x="50297" y="52589"/>
                  <a:pt x="51375" y="54598"/>
                </a:cubicBezTo>
                <a:cubicBezTo>
                  <a:pt x="52997" y="57626"/>
                  <a:pt x="49460" y="61795"/>
                  <a:pt x="51455" y="64591"/>
                </a:cubicBezTo>
                <a:cubicBezTo>
                  <a:pt x="52351" y="65846"/>
                  <a:pt x="54035" y="66232"/>
                  <a:pt x="55575" y="66309"/>
                </a:cubicBezTo>
                <a:cubicBezTo>
                  <a:pt x="57113" y="66385"/>
                  <a:pt x="58716" y="66260"/>
                  <a:pt x="60135" y="66856"/>
                </a:cubicBezTo>
                <a:cubicBezTo>
                  <a:pt x="61557" y="67452"/>
                  <a:pt x="62694" y="69119"/>
                  <a:pt x="62060" y="70523"/>
                </a:cubicBezTo>
                <a:cubicBezTo>
                  <a:pt x="61555" y="71643"/>
                  <a:pt x="60294" y="72006"/>
                  <a:pt x="59002" y="72006"/>
                </a:cubicBezTo>
                <a:cubicBezTo>
                  <a:pt x="58501" y="72006"/>
                  <a:pt x="57995" y="71952"/>
                  <a:pt x="57527" y="71865"/>
                </a:cubicBezTo>
                <a:cubicBezTo>
                  <a:pt x="56698" y="71711"/>
                  <a:pt x="55800" y="71535"/>
                  <a:pt x="54952" y="71535"/>
                </a:cubicBezTo>
                <a:cubicBezTo>
                  <a:pt x="54083" y="71535"/>
                  <a:pt x="53267" y="71720"/>
                  <a:pt x="52632" y="72303"/>
                </a:cubicBezTo>
                <a:cubicBezTo>
                  <a:pt x="51397" y="73440"/>
                  <a:pt x="51609" y="75396"/>
                  <a:pt x="51710" y="77075"/>
                </a:cubicBezTo>
                <a:cubicBezTo>
                  <a:pt x="51808" y="78696"/>
                  <a:pt x="51693" y="80374"/>
                  <a:pt x="50989" y="81838"/>
                </a:cubicBezTo>
                <a:cubicBezTo>
                  <a:pt x="50195" y="83486"/>
                  <a:pt x="48451" y="83775"/>
                  <a:pt x="47581" y="85034"/>
                </a:cubicBezTo>
                <a:cubicBezTo>
                  <a:pt x="48272" y="85493"/>
                  <a:pt x="49120" y="85548"/>
                  <a:pt x="49945" y="85548"/>
                </a:cubicBezTo>
                <a:cubicBezTo>
                  <a:pt x="50058" y="85548"/>
                  <a:pt x="50170" y="85547"/>
                  <a:pt x="50282" y="85546"/>
                </a:cubicBezTo>
                <a:cubicBezTo>
                  <a:pt x="61784" y="85406"/>
                  <a:pt x="108878" y="85219"/>
                  <a:pt x="120383" y="85219"/>
                </a:cubicBezTo>
                <a:lnTo>
                  <a:pt x="120383" y="5586"/>
                </a:lnTo>
                <a:cubicBezTo>
                  <a:pt x="120321" y="3832"/>
                  <a:pt x="120284" y="2074"/>
                  <a:pt x="120223" y="320"/>
                </a:cubicBezTo>
                <a:lnTo>
                  <a:pt x="5338" y="320"/>
                </a:lnTo>
                <a:cubicBezTo>
                  <a:pt x="5325" y="320"/>
                  <a:pt x="5312" y="320"/>
                  <a:pt x="5299" y="320"/>
                </a:cubicBezTo>
                <a:cubicBezTo>
                  <a:pt x="3814" y="320"/>
                  <a:pt x="2323" y="319"/>
                  <a:pt x="872"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8"/>
          <p:cNvSpPr/>
          <p:nvPr/>
        </p:nvSpPr>
        <p:spPr>
          <a:xfrm flipH="1">
            <a:off x="-138" y="-78995"/>
            <a:ext cx="7437864" cy="5285645"/>
          </a:xfrm>
          <a:custGeom>
            <a:avLst/>
            <a:gdLst/>
            <a:ahLst/>
            <a:cxnLst/>
            <a:rect l="l" t="t" r="r" b="b"/>
            <a:pathLst>
              <a:path w="120383" h="85549" extrusionOk="0">
                <a:moveTo>
                  <a:pt x="872" y="0"/>
                </a:moveTo>
                <a:lnTo>
                  <a:pt x="872" y="9254"/>
                </a:lnTo>
                <a:cubicBezTo>
                  <a:pt x="1" y="11104"/>
                  <a:pt x="1319" y="13698"/>
                  <a:pt x="3284" y="14261"/>
                </a:cubicBezTo>
                <a:cubicBezTo>
                  <a:pt x="4680" y="14660"/>
                  <a:pt x="6453" y="14282"/>
                  <a:pt x="7387" y="15395"/>
                </a:cubicBezTo>
                <a:cubicBezTo>
                  <a:pt x="8103" y="16250"/>
                  <a:pt x="7960" y="17665"/>
                  <a:pt x="8824" y="18374"/>
                </a:cubicBezTo>
                <a:cubicBezTo>
                  <a:pt x="9664" y="19062"/>
                  <a:pt x="10970" y="18684"/>
                  <a:pt x="11948" y="19156"/>
                </a:cubicBezTo>
                <a:cubicBezTo>
                  <a:pt x="13011" y="19674"/>
                  <a:pt x="13372" y="21069"/>
                  <a:pt x="13150" y="22231"/>
                </a:cubicBezTo>
                <a:cubicBezTo>
                  <a:pt x="12930" y="23394"/>
                  <a:pt x="12279" y="24420"/>
                  <a:pt x="11810" y="25507"/>
                </a:cubicBezTo>
                <a:cubicBezTo>
                  <a:pt x="10880" y="27654"/>
                  <a:pt x="10756" y="30401"/>
                  <a:pt x="12350" y="32114"/>
                </a:cubicBezTo>
                <a:cubicBezTo>
                  <a:pt x="13424" y="33270"/>
                  <a:pt x="15066" y="33726"/>
                  <a:pt x="16642" y="33827"/>
                </a:cubicBezTo>
                <a:cubicBezTo>
                  <a:pt x="16928" y="33846"/>
                  <a:pt x="17214" y="33854"/>
                  <a:pt x="17499" y="33854"/>
                </a:cubicBezTo>
                <a:cubicBezTo>
                  <a:pt x="20180" y="33854"/>
                  <a:pt x="22831" y="33110"/>
                  <a:pt x="25513" y="32868"/>
                </a:cubicBezTo>
                <a:cubicBezTo>
                  <a:pt x="25973" y="32826"/>
                  <a:pt x="26442" y="32804"/>
                  <a:pt x="26914" y="32804"/>
                </a:cubicBezTo>
                <a:cubicBezTo>
                  <a:pt x="29483" y="32804"/>
                  <a:pt x="32114" y="33477"/>
                  <a:pt x="33700" y="35434"/>
                </a:cubicBezTo>
                <a:cubicBezTo>
                  <a:pt x="37086" y="39616"/>
                  <a:pt x="33833" y="47019"/>
                  <a:pt x="37824" y="50630"/>
                </a:cubicBezTo>
                <a:cubicBezTo>
                  <a:pt x="39370" y="52029"/>
                  <a:pt x="41583" y="52366"/>
                  <a:pt x="43680" y="52366"/>
                </a:cubicBezTo>
                <a:cubicBezTo>
                  <a:pt x="43790" y="52366"/>
                  <a:pt x="43899" y="52365"/>
                  <a:pt x="44008" y="52363"/>
                </a:cubicBezTo>
                <a:cubicBezTo>
                  <a:pt x="44441" y="52356"/>
                  <a:pt x="44890" y="52347"/>
                  <a:pt x="45345" y="52347"/>
                </a:cubicBezTo>
                <a:cubicBezTo>
                  <a:pt x="47743" y="52347"/>
                  <a:pt x="50297" y="52589"/>
                  <a:pt x="51375" y="54598"/>
                </a:cubicBezTo>
                <a:cubicBezTo>
                  <a:pt x="52997" y="57626"/>
                  <a:pt x="49460" y="61795"/>
                  <a:pt x="51455" y="64591"/>
                </a:cubicBezTo>
                <a:cubicBezTo>
                  <a:pt x="52351" y="65846"/>
                  <a:pt x="54035" y="66232"/>
                  <a:pt x="55575" y="66309"/>
                </a:cubicBezTo>
                <a:cubicBezTo>
                  <a:pt x="57113" y="66385"/>
                  <a:pt x="58716" y="66260"/>
                  <a:pt x="60135" y="66856"/>
                </a:cubicBezTo>
                <a:cubicBezTo>
                  <a:pt x="61557" y="67452"/>
                  <a:pt x="62694" y="69119"/>
                  <a:pt x="62060" y="70523"/>
                </a:cubicBezTo>
                <a:cubicBezTo>
                  <a:pt x="61555" y="71643"/>
                  <a:pt x="60294" y="72006"/>
                  <a:pt x="59002" y="72006"/>
                </a:cubicBezTo>
                <a:cubicBezTo>
                  <a:pt x="58501" y="72006"/>
                  <a:pt x="57995" y="71952"/>
                  <a:pt x="57527" y="71865"/>
                </a:cubicBezTo>
                <a:cubicBezTo>
                  <a:pt x="56698" y="71711"/>
                  <a:pt x="55800" y="71535"/>
                  <a:pt x="54952" y="71535"/>
                </a:cubicBezTo>
                <a:cubicBezTo>
                  <a:pt x="54083" y="71535"/>
                  <a:pt x="53267" y="71720"/>
                  <a:pt x="52632" y="72303"/>
                </a:cubicBezTo>
                <a:cubicBezTo>
                  <a:pt x="51397" y="73440"/>
                  <a:pt x="51609" y="75396"/>
                  <a:pt x="51710" y="77075"/>
                </a:cubicBezTo>
                <a:cubicBezTo>
                  <a:pt x="51808" y="78696"/>
                  <a:pt x="51693" y="80374"/>
                  <a:pt x="50989" y="81838"/>
                </a:cubicBezTo>
                <a:cubicBezTo>
                  <a:pt x="50195" y="83486"/>
                  <a:pt x="48451" y="83775"/>
                  <a:pt x="47581" y="85034"/>
                </a:cubicBezTo>
                <a:cubicBezTo>
                  <a:pt x="48272" y="85493"/>
                  <a:pt x="49120" y="85548"/>
                  <a:pt x="49945" y="85548"/>
                </a:cubicBezTo>
                <a:cubicBezTo>
                  <a:pt x="50058" y="85548"/>
                  <a:pt x="50170" y="85547"/>
                  <a:pt x="50282" y="85546"/>
                </a:cubicBezTo>
                <a:cubicBezTo>
                  <a:pt x="61784" y="85406"/>
                  <a:pt x="108878" y="85219"/>
                  <a:pt x="120383" y="85219"/>
                </a:cubicBezTo>
                <a:lnTo>
                  <a:pt x="120383" y="5586"/>
                </a:lnTo>
                <a:cubicBezTo>
                  <a:pt x="120321" y="3832"/>
                  <a:pt x="120284" y="2074"/>
                  <a:pt x="120223" y="320"/>
                </a:cubicBezTo>
                <a:lnTo>
                  <a:pt x="5338" y="320"/>
                </a:lnTo>
                <a:cubicBezTo>
                  <a:pt x="5325" y="320"/>
                  <a:pt x="5312" y="320"/>
                  <a:pt x="5299" y="320"/>
                </a:cubicBezTo>
                <a:cubicBezTo>
                  <a:pt x="3814" y="320"/>
                  <a:pt x="2323" y="319"/>
                  <a:pt x="8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8"/>
          <p:cNvSpPr txBox="1">
            <a:spLocks noGrp="1"/>
          </p:cNvSpPr>
          <p:nvPr>
            <p:ph type="title"/>
          </p:nvPr>
        </p:nvSpPr>
        <p:spPr>
          <a:xfrm>
            <a:off x="703775" y="1028700"/>
            <a:ext cx="5054100" cy="2013900"/>
          </a:xfrm>
          <a:prstGeom prst="rect">
            <a:avLst/>
          </a:prstGeom>
        </p:spPr>
        <p:txBody>
          <a:bodyPr spcFirstLastPara="1" wrap="square" lIns="91425" tIns="91425" rIns="91425" bIns="91425" anchor="ctr" anchorCtr="0">
            <a:noAutofit/>
          </a:bodyPr>
          <a:lstStyle>
            <a:lvl1pPr lvl="0">
              <a:lnSpc>
                <a:spcPct val="80000"/>
              </a:lnSpc>
              <a:spcBef>
                <a:spcPts val="0"/>
              </a:spcBef>
              <a:spcAft>
                <a:spcPts val="0"/>
              </a:spcAft>
              <a:buSzPts val="4800"/>
              <a:buNone/>
              <a:defRPr sz="7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62" name="Google Shape;462;p8"/>
          <p:cNvSpPr/>
          <p:nvPr/>
        </p:nvSpPr>
        <p:spPr>
          <a:xfrm>
            <a:off x="713225" y="4268361"/>
            <a:ext cx="451365" cy="1130649"/>
          </a:xfrm>
          <a:custGeom>
            <a:avLst/>
            <a:gdLst/>
            <a:ahLst/>
            <a:cxnLst/>
            <a:rect l="l" t="t" r="r" b="b"/>
            <a:pathLst>
              <a:path w="14839" h="37171" extrusionOk="0">
                <a:moveTo>
                  <a:pt x="3899" y="1"/>
                </a:moveTo>
                <a:cubicBezTo>
                  <a:pt x="3029" y="1"/>
                  <a:pt x="2253" y="666"/>
                  <a:pt x="1877" y="1460"/>
                </a:cubicBezTo>
                <a:cubicBezTo>
                  <a:pt x="1488" y="2279"/>
                  <a:pt x="1441" y="3214"/>
                  <a:pt x="1408" y="4120"/>
                </a:cubicBezTo>
                <a:cubicBezTo>
                  <a:pt x="1316" y="6835"/>
                  <a:pt x="1309" y="9555"/>
                  <a:pt x="1391" y="12271"/>
                </a:cubicBezTo>
                <a:cubicBezTo>
                  <a:pt x="1411" y="12888"/>
                  <a:pt x="1434" y="13514"/>
                  <a:pt x="1608" y="14108"/>
                </a:cubicBezTo>
                <a:cubicBezTo>
                  <a:pt x="1958" y="15298"/>
                  <a:pt x="2866" y="16227"/>
                  <a:pt x="3561" y="17256"/>
                </a:cubicBezTo>
                <a:cubicBezTo>
                  <a:pt x="4256" y="18285"/>
                  <a:pt x="4750" y="19644"/>
                  <a:pt x="4178" y="20746"/>
                </a:cubicBezTo>
                <a:cubicBezTo>
                  <a:pt x="3955" y="21176"/>
                  <a:pt x="3498" y="21535"/>
                  <a:pt x="3037" y="21535"/>
                </a:cubicBezTo>
                <a:cubicBezTo>
                  <a:pt x="2933" y="21535"/>
                  <a:pt x="2828" y="21516"/>
                  <a:pt x="2726" y="21476"/>
                </a:cubicBezTo>
                <a:cubicBezTo>
                  <a:pt x="1889" y="21148"/>
                  <a:pt x="1695" y="19633"/>
                  <a:pt x="891" y="19633"/>
                </a:cubicBezTo>
                <a:cubicBezTo>
                  <a:pt x="844" y="19633"/>
                  <a:pt x="796" y="19638"/>
                  <a:pt x="745" y="19649"/>
                </a:cubicBezTo>
                <a:cubicBezTo>
                  <a:pt x="1" y="20805"/>
                  <a:pt x="1024" y="22253"/>
                  <a:pt x="1950" y="23268"/>
                </a:cubicBezTo>
                <a:cubicBezTo>
                  <a:pt x="2876" y="24282"/>
                  <a:pt x="3782" y="25864"/>
                  <a:pt x="2878" y="26898"/>
                </a:cubicBezTo>
                <a:cubicBezTo>
                  <a:pt x="1988" y="26524"/>
                  <a:pt x="1252" y="25793"/>
                  <a:pt x="873" y="24904"/>
                </a:cubicBezTo>
                <a:cubicBezTo>
                  <a:pt x="345" y="25393"/>
                  <a:pt x="431" y="26288"/>
                  <a:pt x="830" y="26890"/>
                </a:cubicBezTo>
                <a:cubicBezTo>
                  <a:pt x="1230" y="27489"/>
                  <a:pt x="1858" y="27889"/>
                  <a:pt x="2411" y="28351"/>
                </a:cubicBezTo>
                <a:cubicBezTo>
                  <a:pt x="4893" y="30433"/>
                  <a:pt x="5847" y="34150"/>
                  <a:pt x="4675" y="37170"/>
                </a:cubicBezTo>
                <a:lnTo>
                  <a:pt x="9326" y="35565"/>
                </a:lnTo>
                <a:cubicBezTo>
                  <a:pt x="8488" y="33229"/>
                  <a:pt x="9506" y="30369"/>
                  <a:pt x="11631" y="29087"/>
                </a:cubicBezTo>
                <a:cubicBezTo>
                  <a:pt x="12546" y="28536"/>
                  <a:pt x="13666" y="28216"/>
                  <a:pt x="14277" y="27340"/>
                </a:cubicBezTo>
                <a:cubicBezTo>
                  <a:pt x="14839" y="26530"/>
                  <a:pt x="14378" y="25067"/>
                  <a:pt x="13492" y="25067"/>
                </a:cubicBezTo>
                <a:cubicBezTo>
                  <a:pt x="13419" y="25067"/>
                  <a:pt x="13344" y="25077"/>
                  <a:pt x="13265" y="25098"/>
                </a:cubicBezTo>
                <a:cubicBezTo>
                  <a:pt x="12861" y="25206"/>
                  <a:pt x="12584" y="25563"/>
                  <a:pt x="12316" y="25882"/>
                </a:cubicBezTo>
                <a:cubicBezTo>
                  <a:pt x="11308" y="27080"/>
                  <a:pt x="10014" y="28038"/>
                  <a:pt x="8572" y="28650"/>
                </a:cubicBezTo>
                <a:cubicBezTo>
                  <a:pt x="8399" y="28724"/>
                  <a:pt x="8208" y="28791"/>
                  <a:pt x="8024" y="28791"/>
                </a:cubicBezTo>
                <a:cubicBezTo>
                  <a:pt x="7934" y="28791"/>
                  <a:pt x="7846" y="28775"/>
                  <a:pt x="7763" y="28735"/>
                </a:cubicBezTo>
                <a:cubicBezTo>
                  <a:pt x="7378" y="28550"/>
                  <a:pt x="7378" y="27958"/>
                  <a:pt x="7645" y="27625"/>
                </a:cubicBezTo>
                <a:cubicBezTo>
                  <a:pt x="7913" y="27292"/>
                  <a:pt x="8339" y="27140"/>
                  <a:pt x="8728" y="26962"/>
                </a:cubicBezTo>
                <a:cubicBezTo>
                  <a:pt x="11725" y="25586"/>
                  <a:pt x="13222" y="21632"/>
                  <a:pt x="11887" y="18617"/>
                </a:cubicBezTo>
                <a:lnTo>
                  <a:pt x="11887" y="18617"/>
                </a:lnTo>
                <a:cubicBezTo>
                  <a:pt x="12026" y="18679"/>
                  <a:pt x="12174" y="18708"/>
                  <a:pt x="12322" y="18708"/>
                </a:cubicBezTo>
                <a:cubicBezTo>
                  <a:pt x="13045" y="18708"/>
                  <a:pt x="13784" y="18034"/>
                  <a:pt x="13602" y="17316"/>
                </a:cubicBezTo>
                <a:cubicBezTo>
                  <a:pt x="13494" y="16888"/>
                  <a:pt x="13054" y="16674"/>
                  <a:pt x="12624" y="16674"/>
                </a:cubicBezTo>
                <a:cubicBezTo>
                  <a:pt x="12185" y="16674"/>
                  <a:pt x="11757" y="16898"/>
                  <a:pt x="11707" y="17347"/>
                </a:cubicBezTo>
                <a:cubicBezTo>
                  <a:pt x="11524" y="15534"/>
                  <a:pt x="11203" y="13734"/>
                  <a:pt x="10749" y="11969"/>
                </a:cubicBezTo>
                <a:cubicBezTo>
                  <a:pt x="9717" y="13317"/>
                  <a:pt x="9766" y="15196"/>
                  <a:pt x="10080" y="16863"/>
                </a:cubicBezTo>
                <a:cubicBezTo>
                  <a:pt x="10393" y="18532"/>
                  <a:pt x="10924" y="20210"/>
                  <a:pt x="10696" y="21891"/>
                </a:cubicBezTo>
                <a:cubicBezTo>
                  <a:pt x="10471" y="23535"/>
                  <a:pt x="9203" y="25201"/>
                  <a:pt x="7564" y="25201"/>
                </a:cubicBezTo>
                <a:cubicBezTo>
                  <a:pt x="7526" y="25201"/>
                  <a:pt x="7487" y="25200"/>
                  <a:pt x="7449" y="25198"/>
                </a:cubicBezTo>
                <a:cubicBezTo>
                  <a:pt x="8273" y="23040"/>
                  <a:pt x="8717" y="20737"/>
                  <a:pt x="8753" y="18428"/>
                </a:cubicBezTo>
                <a:cubicBezTo>
                  <a:pt x="8792" y="16009"/>
                  <a:pt x="8388" y="13608"/>
                  <a:pt x="8045" y="11213"/>
                </a:cubicBezTo>
                <a:cubicBezTo>
                  <a:pt x="7935" y="10446"/>
                  <a:pt x="7900" y="9509"/>
                  <a:pt x="8537" y="9066"/>
                </a:cubicBezTo>
                <a:cubicBezTo>
                  <a:pt x="8947" y="8782"/>
                  <a:pt x="9547" y="8791"/>
                  <a:pt x="9861" y="8403"/>
                </a:cubicBezTo>
                <a:cubicBezTo>
                  <a:pt x="10265" y="7905"/>
                  <a:pt x="9889" y="7138"/>
                  <a:pt x="9375" y="6758"/>
                </a:cubicBezTo>
                <a:cubicBezTo>
                  <a:pt x="8860" y="6378"/>
                  <a:pt x="8209" y="6169"/>
                  <a:pt x="7795" y="5680"/>
                </a:cubicBezTo>
                <a:cubicBezTo>
                  <a:pt x="6745" y="4434"/>
                  <a:pt x="7778" y="2107"/>
                  <a:pt x="6480" y="1121"/>
                </a:cubicBezTo>
                <a:cubicBezTo>
                  <a:pt x="5258" y="1988"/>
                  <a:pt x="5351" y="3848"/>
                  <a:pt x="5891" y="5247"/>
                </a:cubicBezTo>
                <a:cubicBezTo>
                  <a:pt x="6430" y="6645"/>
                  <a:pt x="7299" y="8005"/>
                  <a:pt x="7208" y="9501"/>
                </a:cubicBezTo>
                <a:cubicBezTo>
                  <a:pt x="7147" y="10518"/>
                  <a:pt x="6640" y="11478"/>
                  <a:pt x="6656" y="12496"/>
                </a:cubicBezTo>
                <a:cubicBezTo>
                  <a:pt x="6668" y="13168"/>
                  <a:pt x="6907" y="13814"/>
                  <a:pt x="7088" y="14461"/>
                </a:cubicBezTo>
                <a:cubicBezTo>
                  <a:pt x="7922" y="17467"/>
                  <a:pt x="7430" y="20816"/>
                  <a:pt x="5768" y="23455"/>
                </a:cubicBezTo>
                <a:cubicBezTo>
                  <a:pt x="4849" y="23178"/>
                  <a:pt x="5194" y="21828"/>
                  <a:pt x="5524" y="20927"/>
                </a:cubicBezTo>
                <a:cubicBezTo>
                  <a:pt x="6145" y="19238"/>
                  <a:pt x="5976" y="17279"/>
                  <a:pt x="5079" y="15721"/>
                </a:cubicBezTo>
                <a:cubicBezTo>
                  <a:pt x="4214" y="14222"/>
                  <a:pt x="2668" y="12561"/>
                  <a:pt x="3537" y="11064"/>
                </a:cubicBezTo>
                <a:cubicBezTo>
                  <a:pt x="3891" y="10456"/>
                  <a:pt x="4570" y="10115"/>
                  <a:pt x="5048" y="9597"/>
                </a:cubicBezTo>
                <a:cubicBezTo>
                  <a:pt x="5527" y="9080"/>
                  <a:pt x="5730" y="8128"/>
                  <a:pt x="5137" y="7744"/>
                </a:cubicBezTo>
                <a:cubicBezTo>
                  <a:pt x="4951" y="7624"/>
                  <a:pt x="4733" y="7590"/>
                  <a:pt x="4504" y="7590"/>
                </a:cubicBezTo>
                <a:cubicBezTo>
                  <a:pt x="4215" y="7590"/>
                  <a:pt x="3910" y="7643"/>
                  <a:pt x="3628" y="7643"/>
                </a:cubicBezTo>
                <a:cubicBezTo>
                  <a:pt x="3358" y="7643"/>
                  <a:pt x="3111" y="7594"/>
                  <a:pt x="2924" y="7401"/>
                </a:cubicBezTo>
                <a:cubicBezTo>
                  <a:pt x="2621" y="7089"/>
                  <a:pt x="2684" y="6586"/>
                  <a:pt x="2768" y="6158"/>
                </a:cubicBezTo>
                <a:cubicBezTo>
                  <a:pt x="3176" y="4107"/>
                  <a:pt x="3582" y="2056"/>
                  <a:pt x="3988" y="3"/>
                </a:cubicBezTo>
                <a:cubicBezTo>
                  <a:pt x="3958" y="2"/>
                  <a:pt x="3928" y="1"/>
                  <a:pt x="389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8"/>
          <p:cNvSpPr/>
          <p:nvPr/>
        </p:nvSpPr>
        <p:spPr>
          <a:xfrm>
            <a:off x="1221050" y="4404249"/>
            <a:ext cx="778222" cy="1023005"/>
          </a:xfrm>
          <a:custGeom>
            <a:avLst/>
            <a:gdLst/>
            <a:ahLst/>
            <a:cxnLst/>
            <a:rect l="l" t="t" r="r" b="b"/>
            <a:pathLst>
              <a:path w="22321" h="29344" extrusionOk="0">
                <a:moveTo>
                  <a:pt x="12833" y="0"/>
                </a:moveTo>
                <a:cubicBezTo>
                  <a:pt x="11825" y="1531"/>
                  <a:pt x="12233" y="3540"/>
                  <a:pt x="12479" y="5359"/>
                </a:cubicBezTo>
                <a:cubicBezTo>
                  <a:pt x="12928" y="8639"/>
                  <a:pt x="12707" y="12005"/>
                  <a:pt x="11846" y="15202"/>
                </a:cubicBezTo>
                <a:cubicBezTo>
                  <a:pt x="11789" y="15413"/>
                  <a:pt x="11730" y="15626"/>
                  <a:pt x="11663" y="15838"/>
                </a:cubicBezTo>
                <a:cubicBezTo>
                  <a:pt x="11513" y="16355"/>
                  <a:pt x="11341" y="16866"/>
                  <a:pt x="11156" y="17371"/>
                </a:cubicBezTo>
                <a:cubicBezTo>
                  <a:pt x="10790" y="16765"/>
                  <a:pt x="10553" y="16117"/>
                  <a:pt x="10415" y="15443"/>
                </a:cubicBezTo>
                <a:cubicBezTo>
                  <a:pt x="10398" y="15361"/>
                  <a:pt x="10380" y="15281"/>
                  <a:pt x="10369" y="15199"/>
                </a:cubicBezTo>
                <a:cubicBezTo>
                  <a:pt x="10044" y="13349"/>
                  <a:pt x="10369" y="11320"/>
                  <a:pt x="10573" y="9407"/>
                </a:cubicBezTo>
                <a:cubicBezTo>
                  <a:pt x="10860" y="6709"/>
                  <a:pt x="10624" y="3511"/>
                  <a:pt x="8377" y="1988"/>
                </a:cubicBezTo>
                <a:lnTo>
                  <a:pt x="8377" y="1988"/>
                </a:lnTo>
                <a:cubicBezTo>
                  <a:pt x="8057" y="3795"/>
                  <a:pt x="8287" y="5698"/>
                  <a:pt x="9027" y="7376"/>
                </a:cubicBezTo>
                <a:cubicBezTo>
                  <a:pt x="8449" y="7457"/>
                  <a:pt x="7843" y="7549"/>
                  <a:pt x="7389" y="7915"/>
                </a:cubicBezTo>
                <a:cubicBezTo>
                  <a:pt x="6935" y="8278"/>
                  <a:pt x="6724" y="9013"/>
                  <a:pt x="7107" y="9452"/>
                </a:cubicBezTo>
                <a:cubicBezTo>
                  <a:pt x="7473" y="9869"/>
                  <a:pt x="8182" y="9843"/>
                  <a:pt x="8531" y="10273"/>
                </a:cubicBezTo>
                <a:cubicBezTo>
                  <a:pt x="8910" y="10744"/>
                  <a:pt x="8643" y="11428"/>
                  <a:pt x="8481" y="12010"/>
                </a:cubicBezTo>
                <a:cubicBezTo>
                  <a:pt x="8251" y="12829"/>
                  <a:pt x="8271" y="13652"/>
                  <a:pt x="8445" y="14464"/>
                </a:cubicBezTo>
                <a:cubicBezTo>
                  <a:pt x="8533" y="14877"/>
                  <a:pt x="8661" y="15283"/>
                  <a:pt x="8817" y="15688"/>
                </a:cubicBezTo>
                <a:cubicBezTo>
                  <a:pt x="9238" y="16786"/>
                  <a:pt x="9866" y="17852"/>
                  <a:pt x="10470" y="18851"/>
                </a:cubicBezTo>
                <a:cubicBezTo>
                  <a:pt x="10991" y="19713"/>
                  <a:pt x="11503" y="20651"/>
                  <a:pt x="11864" y="21613"/>
                </a:cubicBezTo>
                <a:cubicBezTo>
                  <a:pt x="12379" y="22987"/>
                  <a:pt x="12573" y="24410"/>
                  <a:pt x="12016" y="25739"/>
                </a:cubicBezTo>
                <a:cubicBezTo>
                  <a:pt x="11900" y="25765"/>
                  <a:pt x="11786" y="25778"/>
                  <a:pt x="11672" y="25778"/>
                </a:cubicBezTo>
                <a:cubicBezTo>
                  <a:pt x="10688" y="25778"/>
                  <a:pt x="9827" y="24826"/>
                  <a:pt x="9511" y="23842"/>
                </a:cubicBezTo>
                <a:cubicBezTo>
                  <a:pt x="9343" y="23308"/>
                  <a:pt x="9265" y="22747"/>
                  <a:pt x="9192" y="22189"/>
                </a:cubicBezTo>
                <a:cubicBezTo>
                  <a:pt x="9115" y="21599"/>
                  <a:pt x="9036" y="21012"/>
                  <a:pt x="8844" y="20452"/>
                </a:cubicBezTo>
                <a:cubicBezTo>
                  <a:pt x="8262" y="18757"/>
                  <a:pt x="6719" y="17537"/>
                  <a:pt x="5745" y="16058"/>
                </a:cubicBezTo>
                <a:cubicBezTo>
                  <a:pt x="5410" y="15551"/>
                  <a:pt x="5142" y="15015"/>
                  <a:pt x="5003" y="14419"/>
                </a:cubicBezTo>
                <a:cubicBezTo>
                  <a:pt x="4881" y="13903"/>
                  <a:pt x="4866" y="13380"/>
                  <a:pt x="4892" y="12852"/>
                </a:cubicBezTo>
                <a:cubicBezTo>
                  <a:pt x="4941" y="11977"/>
                  <a:pt x="5119" y="11093"/>
                  <a:pt x="5153" y="10216"/>
                </a:cubicBezTo>
                <a:cubicBezTo>
                  <a:pt x="5204" y="8807"/>
                  <a:pt x="4674" y="7152"/>
                  <a:pt x="3326" y="6748"/>
                </a:cubicBezTo>
                <a:lnTo>
                  <a:pt x="3326" y="6748"/>
                </a:lnTo>
                <a:cubicBezTo>
                  <a:pt x="3332" y="8426"/>
                  <a:pt x="3334" y="10105"/>
                  <a:pt x="3339" y="11784"/>
                </a:cubicBezTo>
                <a:cubicBezTo>
                  <a:pt x="2989" y="11442"/>
                  <a:pt x="2516" y="11283"/>
                  <a:pt x="2032" y="11283"/>
                </a:cubicBezTo>
                <a:cubicBezTo>
                  <a:pt x="1987" y="11283"/>
                  <a:pt x="1942" y="11285"/>
                  <a:pt x="1896" y="11288"/>
                </a:cubicBezTo>
                <a:cubicBezTo>
                  <a:pt x="1072" y="11332"/>
                  <a:pt x="256" y="11821"/>
                  <a:pt x="1" y="12615"/>
                </a:cubicBezTo>
                <a:cubicBezTo>
                  <a:pt x="79" y="12605"/>
                  <a:pt x="157" y="12601"/>
                  <a:pt x="234" y="12601"/>
                </a:cubicBezTo>
                <a:cubicBezTo>
                  <a:pt x="1342" y="12601"/>
                  <a:pt x="2286" y="13568"/>
                  <a:pt x="2787" y="14586"/>
                </a:cubicBezTo>
                <a:cubicBezTo>
                  <a:pt x="3044" y="15107"/>
                  <a:pt x="3233" y="15662"/>
                  <a:pt x="3437" y="16205"/>
                </a:cubicBezTo>
                <a:cubicBezTo>
                  <a:pt x="3660" y="16803"/>
                  <a:pt x="3904" y="17389"/>
                  <a:pt x="4276" y="17908"/>
                </a:cubicBezTo>
                <a:cubicBezTo>
                  <a:pt x="4779" y="18608"/>
                  <a:pt x="5487" y="19142"/>
                  <a:pt x="5976" y="19851"/>
                </a:cubicBezTo>
                <a:cubicBezTo>
                  <a:pt x="6464" y="20563"/>
                  <a:pt x="6679" y="21588"/>
                  <a:pt x="6128" y="22253"/>
                </a:cubicBezTo>
                <a:cubicBezTo>
                  <a:pt x="6101" y="22259"/>
                  <a:pt x="6072" y="22261"/>
                  <a:pt x="6046" y="22264"/>
                </a:cubicBezTo>
                <a:cubicBezTo>
                  <a:pt x="5953" y="22277"/>
                  <a:pt x="5860" y="22282"/>
                  <a:pt x="5767" y="22282"/>
                </a:cubicBezTo>
                <a:cubicBezTo>
                  <a:pt x="5602" y="22282"/>
                  <a:pt x="5436" y="22264"/>
                  <a:pt x="5270" y="22234"/>
                </a:cubicBezTo>
                <a:cubicBezTo>
                  <a:pt x="4747" y="22144"/>
                  <a:pt x="4221" y="21959"/>
                  <a:pt x="3689" y="21921"/>
                </a:cubicBezTo>
                <a:cubicBezTo>
                  <a:pt x="3656" y="21919"/>
                  <a:pt x="3623" y="21918"/>
                  <a:pt x="3589" y="21918"/>
                </a:cubicBezTo>
                <a:cubicBezTo>
                  <a:pt x="3373" y="21918"/>
                  <a:pt x="3149" y="21966"/>
                  <a:pt x="2940" y="22049"/>
                </a:cubicBezTo>
                <a:cubicBezTo>
                  <a:pt x="2378" y="22275"/>
                  <a:pt x="1940" y="22766"/>
                  <a:pt x="2146" y="23305"/>
                </a:cubicBezTo>
                <a:cubicBezTo>
                  <a:pt x="2306" y="23721"/>
                  <a:pt x="2722" y="23875"/>
                  <a:pt x="3181" y="23875"/>
                </a:cubicBezTo>
                <a:cubicBezTo>
                  <a:pt x="3509" y="23875"/>
                  <a:pt x="3860" y="23796"/>
                  <a:pt x="4154" y="23677"/>
                </a:cubicBezTo>
                <a:cubicBezTo>
                  <a:pt x="4626" y="23486"/>
                  <a:pt x="5160" y="23254"/>
                  <a:pt x="5646" y="23254"/>
                </a:cubicBezTo>
                <a:cubicBezTo>
                  <a:pt x="5888" y="23254"/>
                  <a:pt x="6119" y="23311"/>
                  <a:pt x="6324" y="23460"/>
                </a:cubicBezTo>
                <a:cubicBezTo>
                  <a:pt x="6819" y="23820"/>
                  <a:pt x="6878" y="24535"/>
                  <a:pt x="7085" y="25125"/>
                </a:cubicBezTo>
                <a:cubicBezTo>
                  <a:pt x="7191" y="25439"/>
                  <a:pt x="7340" y="25713"/>
                  <a:pt x="7616" y="25885"/>
                </a:cubicBezTo>
                <a:cubicBezTo>
                  <a:pt x="7898" y="26063"/>
                  <a:pt x="8250" y="26077"/>
                  <a:pt x="8570" y="26167"/>
                </a:cubicBezTo>
                <a:cubicBezTo>
                  <a:pt x="9865" y="26533"/>
                  <a:pt x="10336" y="27917"/>
                  <a:pt x="10330" y="29344"/>
                </a:cubicBezTo>
                <a:lnTo>
                  <a:pt x="14626" y="29344"/>
                </a:lnTo>
                <a:cubicBezTo>
                  <a:pt x="14437" y="28316"/>
                  <a:pt x="14437" y="27297"/>
                  <a:pt x="14803" y="26382"/>
                </a:cubicBezTo>
                <a:cubicBezTo>
                  <a:pt x="14904" y="26135"/>
                  <a:pt x="15032" y="25894"/>
                  <a:pt x="15189" y="25665"/>
                </a:cubicBezTo>
                <a:cubicBezTo>
                  <a:pt x="15932" y="24579"/>
                  <a:pt x="17257" y="23923"/>
                  <a:pt x="17779" y="22714"/>
                </a:cubicBezTo>
                <a:cubicBezTo>
                  <a:pt x="18241" y="21644"/>
                  <a:pt x="17960" y="20387"/>
                  <a:pt x="18297" y="19268"/>
                </a:cubicBezTo>
                <a:cubicBezTo>
                  <a:pt x="18533" y="18473"/>
                  <a:pt x="19049" y="17834"/>
                  <a:pt x="19631" y="17226"/>
                </a:cubicBezTo>
                <a:cubicBezTo>
                  <a:pt x="20078" y="16764"/>
                  <a:pt x="20563" y="16322"/>
                  <a:pt x="20993" y="15850"/>
                </a:cubicBezTo>
                <a:cubicBezTo>
                  <a:pt x="21734" y="15037"/>
                  <a:pt x="22320" y="13872"/>
                  <a:pt x="22193" y="12853"/>
                </a:cubicBezTo>
                <a:cubicBezTo>
                  <a:pt x="22153" y="12507"/>
                  <a:pt x="22031" y="12178"/>
                  <a:pt x="21807" y="11888"/>
                </a:cubicBezTo>
                <a:cubicBezTo>
                  <a:pt x="21702" y="11755"/>
                  <a:pt x="21577" y="11631"/>
                  <a:pt x="21418" y="11575"/>
                </a:cubicBezTo>
                <a:cubicBezTo>
                  <a:pt x="21349" y="11550"/>
                  <a:pt x="21282" y="11539"/>
                  <a:pt x="21218" y="11539"/>
                </a:cubicBezTo>
                <a:cubicBezTo>
                  <a:pt x="20696" y="11539"/>
                  <a:pt x="20361" y="12307"/>
                  <a:pt x="20188" y="12885"/>
                </a:cubicBezTo>
                <a:cubicBezTo>
                  <a:pt x="20177" y="12925"/>
                  <a:pt x="20166" y="12964"/>
                  <a:pt x="20148" y="13004"/>
                </a:cubicBezTo>
                <a:cubicBezTo>
                  <a:pt x="19778" y="14134"/>
                  <a:pt x="19024" y="15129"/>
                  <a:pt x="18041" y="15804"/>
                </a:cubicBezTo>
                <a:cubicBezTo>
                  <a:pt x="17838" y="15945"/>
                  <a:pt x="17623" y="16070"/>
                  <a:pt x="17402" y="16181"/>
                </a:cubicBezTo>
                <a:cubicBezTo>
                  <a:pt x="17268" y="15513"/>
                  <a:pt x="17073" y="14853"/>
                  <a:pt x="16820" y="14220"/>
                </a:cubicBezTo>
                <a:cubicBezTo>
                  <a:pt x="16643" y="13768"/>
                  <a:pt x="16437" y="13330"/>
                  <a:pt x="16202" y="12905"/>
                </a:cubicBezTo>
                <a:cubicBezTo>
                  <a:pt x="15479" y="12969"/>
                  <a:pt x="15104" y="13837"/>
                  <a:pt x="15200" y="14561"/>
                </a:cubicBezTo>
                <a:cubicBezTo>
                  <a:pt x="15203" y="14590"/>
                  <a:pt x="15205" y="14616"/>
                  <a:pt x="15211" y="14642"/>
                </a:cubicBezTo>
                <a:cubicBezTo>
                  <a:pt x="15347" y="15380"/>
                  <a:pt x="15815" y="16011"/>
                  <a:pt x="16080" y="16714"/>
                </a:cubicBezTo>
                <a:cubicBezTo>
                  <a:pt x="16789" y="18601"/>
                  <a:pt x="15785" y="20960"/>
                  <a:pt x="13931" y="21756"/>
                </a:cubicBezTo>
                <a:cubicBezTo>
                  <a:pt x="13859" y="21029"/>
                  <a:pt x="13787" y="20297"/>
                  <a:pt x="13731" y="19563"/>
                </a:cubicBezTo>
                <a:cubicBezTo>
                  <a:pt x="13699" y="19124"/>
                  <a:pt x="13672" y="18686"/>
                  <a:pt x="13659" y="18247"/>
                </a:cubicBezTo>
                <a:cubicBezTo>
                  <a:pt x="13617" y="17099"/>
                  <a:pt x="13651" y="15955"/>
                  <a:pt x="13827" y="14834"/>
                </a:cubicBezTo>
                <a:cubicBezTo>
                  <a:pt x="13928" y="14197"/>
                  <a:pt x="14072" y="13567"/>
                  <a:pt x="14276" y="12948"/>
                </a:cubicBezTo>
                <a:cubicBezTo>
                  <a:pt x="15247" y="10015"/>
                  <a:pt x="17522" y="7058"/>
                  <a:pt x="16406" y="4174"/>
                </a:cubicBezTo>
                <a:cubicBezTo>
                  <a:pt x="16332" y="3985"/>
                  <a:pt x="16236" y="3794"/>
                  <a:pt x="16074" y="3674"/>
                </a:cubicBezTo>
                <a:cubicBezTo>
                  <a:pt x="15963" y="3593"/>
                  <a:pt x="15850" y="3558"/>
                  <a:pt x="15739" y="3558"/>
                </a:cubicBezTo>
                <a:cubicBezTo>
                  <a:pt x="15199" y="3558"/>
                  <a:pt x="14714" y="4406"/>
                  <a:pt x="14736" y="5074"/>
                </a:cubicBezTo>
                <a:cubicBezTo>
                  <a:pt x="14765" y="5882"/>
                  <a:pt x="14837" y="6953"/>
                  <a:pt x="14076" y="7221"/>
                </a:cubicBezTo>
                <a:cubicBezTo>
                  <a:pt x="14039" y="4771"/>
                  <a:pt x="13617" y="2324"/>
                  <a:pt x="1283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8"/>
          <p:cNvSpPr/>
          <p:nvPr/>
        </p:nvSpPr>
        <p:spPr>
          <a:xfrm flipH="1">
            <a:off x="-141116" y="1532750"/>
            <a:ext cx="689566" cy="1005799"/>
          </a:xfrm>
          <a:custGeom>
            <a:avLst/>
            <a:gdLst/>
            <a:ahLst/>
            <a:cxnLst/>
            <a:rect l="l" t="t" r="r" b="b"/>
            <a:pathLst>
              <a:path w="18055" h="26335" extrusionOk="0">
                <a:moveTo>
                  <a:pt x="9533" y="0"/>
                </a:moveTo>
                <a:cubicBezTo>
                  <a:pt x="9520" y="0"/>
                  <a:pt x="9507" y="1"/>
                  <a:pt x="9494" y="3"/>
                </a:cubicBezTo>
                <a:cubicBezTo>
                  <a:pt x="9372" y="20"/>
                  <a:pt x="9274" y="113"/>
                  <a:pt x="9196" y="207"/>
                </a:cubicBezTo>
                <a:cubicBezTo>
                  <a:pt x="8362" y="1231"/>
                  <a:pt x="8768" y="2729"/>
                  <a:pt x="9021" y="4027"/>
                </a:cubicBezTo>
                <a:cubicBezTo>
                  <a:pt x="9623" y="7126"/>
                  <a:pt x="9101" y="10514"/>
                  <a:pt x="10562" y="13313"/>
                </a:cubicBezTo>
                <a:cubicBezTo>
                  <a:pt x="9962" y="13181"/>
                  <a:pt x="9360" y="13072"/>
                  <a:pt x="8751" y="12983"/>
                </a:cubicBezTo>
                <a:cubicBezTo>
                  <a:pt x="8681" y="12973"/>
                  <a:pt x="8605" y="12966"/>
                  <a:pt x="8530" y="12966"/>
                </a:cubicBezTo>
                <a:cubicBezTo>
                  <a:pt x="8333" y="12966"/>
                  <a:pt x="8142" y="13015"/>
                  <a:pt x="8064" y="13183"/>
                </a:cubicBezTo>
                <a:cubicBezTo>
                  <a:pt x="7942" y="13450"/>
                  <a:pt x="8253" y="13728"/>
                  <a:pt x="8544" y="13761"/>
                </a:cubicBezTo>
                <a:cubicBezTo>
                  <a:pt x="8591" y="13767"/>
                  <a:pt x="8639" y="13769"/>
                  <a:pt x="8688" y="13769"/>
                </a:cubicBezTo>
                <a:cubicBezTo>
                  <a:pt x="8847" y="13769"/>
                  <a:pt x="9009" y="13745"/>
                  <a:pt x="9168" y="13745"/>
                </a:cubicBezTo>
                <a:cubicBezTo>
                  <a:pt x="9252" y="13745"/>
                  <a:pt x="9335" y="13752"/>
                  <a:pt x="9417" y="13773"/>
                </a:cubicBezTo>
                <a:cubicBezTo>
                  <a:pt x="10084" y="13940"/>
                  <a:pt x="10211" y="14806"/>
                  <a:pt x="10344" y="15482"/>
                </a:cubicBezTo>
                <a:cubicBezTo>
                  <a:pt x="10604" y="16788"/>
                  <a:pt x="11413" y="17976"/>
                  <a:pt x="12532" y="18696"/>
                </a:cubicBezTo>
                <a:cubicBezTo>
                  <a:pt x="12497" y="19134"/>
                  <a:pt x="11893" y="19359"/>
                  <a:pt x="11374" y="19359"/>
                </a:cubicBezTo>
                <a:cubicBezTo>
                  <a:pt x="11230" y="19359"/>
                  <a:pt x="11092" y="19341"/>
                  <a:pt x="10975" y="19306"/>
                </a:cubicBezTo>
                <a:cubicBezTo>
                  <a:pt x="10437" y="19144"/>
                  <a:pt x="10051" y="18685"/>
                  <a:pt x="9698" y="18250"/>
                </a:cubicBezTo>
                <a:cubicBezTo>
                  <a:pt x="9411" y="17896"/>
                  <a:pt x="9123" y="17542"/>
                  <a:pt x="8838" y="17188"/>
                </a:cubicBezTo>
                <a:cubicBezTo>
                  <a:pt x="8688" y="17004"/>
                  <a:pt x="8533" y="16815"/>
                  <a:pt x="8323" y="16703"/>
                </a:cubicBezTo>
                <a:cubicBezTo>
                  <a:pt x="8134" y="16603"/>
                  <a:pt x="7918" y="16574"/>
                  <a:pt x="7707" y="16553"/>
                </a:cubicBezTo>
                <a:cubicBezTo>
                  <a:pt x="6964" y="16477"/>
                  <a:pt x="6187" y="16458"/>
                  <a:pt x="5532" y="16100"/>
                </a:cubicBezTo>
                <a:cubicBezTo>
                  <a:pt x="4877" y="15744"/>
                  <a:pt x="4405" y="14909"/>
                  <a:pt x="4738" y="14241"/>
                </a:cubicBezTo>
                <a:cubicBezTo>
                  <a:pt x="4910" y="13897"/>
                  <a:pt x="5249" y="13675"/>
                  <a:pt x="5545" y="13430"/>
                </a:cubicBezTo>
                <a:cubicBezTo>
                  <a:pt x="6393" y="12724"/>
                  <a:pt x="6963" y="11671"/>
                  <a:pt x="7019" y="10570"/>
                </a:cubicBezTo>
                <a:cubicBezTo>
                  <a:pt x="7074" y="9468"/>
                  <a:pt x="6590" y="8336"/>
                  <a:pt x="5709" y="7673"/>
                </a:cubicBezTo>
                <a:cubicBezTo>
                  <a:pt x="5602" y="8760"/>
                  <a:pt x="5493" y="9848"/>
                  <a:pt x="5387" y="10933"/>
                </a:cubicBezTo>
                <a:cubicBezTo>
                  <a:pt x="5372" y="11078"/>
                  <a:pt x="5348" y="11242"/>
                  <a:pt x="5227" y="11324"/>
                </a:cubicBezTo>
                <a:cubicBezTo>
                  <a:pt x="5182" y="11354"/>
                  <a:pt x="5136" y="11368"/>
                  <a:pt x="5091" y="11368"/>
                </a:cubicBezTo>
                <a:cubicBezTo>
                  <a:pt x="4883" y="11368"/>
                  <a:pt x="4685" y="11085"/>
                  <a:pt x="4627" y="10843"/>
                </a:cubicBezTo>
                <a:cubicBezTo>
                  <a:pt x="4281" y="9401"/>
                  <a:pt x="4714" y="7905"/>
                  <a:pt x="5008" y="6452"/>
                </a:cubicBezTo>
                <a:cubicBezTo>
                  <a:pt x="5303" y="4999"/>
                  <a:pt x="5420" y="3363"/>
                  <a:pt x="4562" y="2153"/>
                </a:cubicBezTo>
                <a:cubicBezTo>
                  <a:pt x="4445" y="1988"/>
                  <a:pt x="4236" y="1829"/>
                  <a:pt x="4055" y="1829"/>
                </a:cubicBezTo>
                <a:cubicBezTo>
                  <a:pt x="3984" y="1829"/>
                  <a:pt x="3917" y="1854"/>
                  <a:pt x="3862" y="1912"/>
                </a:cubicBezTo>
                <a:cubicBezTo>
                  <a:pt x="3810" y="1968"/>
                  <a:pt x="3784" y="2042"/>
                  <a:pt x="3767" y="2117"/>
                </a:cubicBezTo>
                <a:cubicBezTo>
                  <a:pt x="3633" y="2696"/>
                  <a:pt x="3926" y="3285"/>
                  <a:pt x="3945" y="3881"/>
                </a:cubicBezTo>
                <a:cubicBezTo>
                  <a:pt x="3962" y="4382"/>
                  <a:pt x="3569" y="4961"/>
                  <a:pt x="3133" y="4961"/>
                </a:cubicBezTo>
                <a:cubicBezTo>
                  <a:pt x="3051" y="4961"/>
                  <a:pt x="2967" y="4941"/>
                  <a:pt x="2884" y="4895"/>
                </a:cubicBezTo>
                <a:cubicBezTo>
                  <a:pt x="2673" y="4778"/>
                  <a:pt x="2559" y="4533"/>
                  <a:pt x="2353" y="4405"/>
                </a:cubicBezTo>
                <a:cubicBezTo>
                  <a:pt x="2264" y="4350"/>
                  <a:pt x="2161" y="4323"/>
                  <a:pt x="2056" y="4323"/>
                </a:cubicBezTo>
                <a:cubicBezTo>
                  <a:pt x="1851" y="4323"/>
                  <a:pt x="1642" y="4425"/>
                  <a:pt x="1536" y="4603"/>
                </a:cubicBezTo>
                <a:cubicBezTo>
                  <a:pt x="1377" y="4870"/>
                  <a:pt x="1479" y="5260"/>
                  <a:pt x="1751" y="5415"/>
                </a:cubicBezTo>
                <a:cubicBezTo>
                  <a:pt x="2007" y="5563"/>
                  <a:pt x="2334" y="5499"/>
                  <a:pt x="2616" y="5589"/>
                </a:cubicBezTo>
                <a:cubicBezTo>
                  <a:pt x="3045" y="5726"/>
                  <a:pt x="3288" y="6198"/>
                  <a:pt x="3321" y="6646"/>
                </a:cubicBezTo>
                <a:cubicBezTo>
                  <a:pt x="3355" y="7095"/>
                  <a:pt x="3227" y="7537"/>
                  <a:pt x="3149" y="7980"/>
                </a:cubicBezTo>
                <a:cubicBezTo>
                  <a:pt x="3000" y="8818"/>
                  <a:pt x="3028" y="9684"/>
                  <a:pt x="3229" y="10511"/>
                </a:cubicBezTo>
                <a:cubicBezTo>
                  <a:pt x="3329" y="10920"/>
                  <a:pt x="3449" y="11413"/>
                  <a:pt x="3150" y="11709"/>
                </a:cubicBezTo>
                <a:cubicBezTo>
                  <a:pt x="3017" y="11842"/>
                  <a:pt x="2850" y="11889"/>
                  <a:pt x="2670" y="11889"/>
                </a:cubicBezTo>
                <a:cubicBezTo>
                  <a:pt x="2372" y="11889"/>
                  <a:pt x="2035" y="11762"/>
                  <a:pt x="1737" y="11677"/>
                </a:cubicBezTo>
                <a:cubicBezTo>
                  <a:pt x="1652" y="11653"/>
                  <a:pt x="1558" y="11641"/>
                  <a:pt x="1463" y="11641"/>
                </a:cubicBezTo>
                <a:cubicBezTo>
                  <a:pt x="1026" y="11641"/>
                  <a:pt x="556" y="11886"/>
                  <a:pt x="686" y="12273"/>
                </a:cubicBezTo>
                <a:cubicBezTo>
                  <a:pt x="770" y="12524"/>
                  <a:pt x="1065" y="12619"/>
                  <a:pt x="1298" y="12748"/>
                </a:cubicBezTo>
                <a:cubicBezTo>
                  <a:pt x="2724" y="13541"/>
                  <a:pt x="2178" y="16110"/>
                  <a:pt x="3611" y="16891"/>
                </a:cubicBezTo>
                <a:cubicBezTo>
                  <a:pt x="3868" y="17030"/>
                  <a:pt x="4167" y="17093"/>
                  <a:pt x="4406" y="17263"/>
                </a:cubicBezTo>
                <a:cubicBezTo>
                  <a:pt x="4644" y="17434"/>
                  <a:pt x="4803" y="17785"/>
                  <a:pt x="4631" y="18023"/>
                </a:cubicBezTo>
                <a:cubicBezTo>
                  <a:pt x="4533" y="18157"/>
                  <a:pt x="4365" y="18213"/>
                  <a:pt x="4201" y="18247"/>
                </a:cubicBezTo>
                <a:cubicBezTo>
                  <a:pt x="4008" y="18289"/>
                  <a:pt x="3811" y="18309"/>
                  <a:pt x="3613" y="18309"/>
                </a:cubicBezTo>
                <a:cubicBezTo>
                  <a:pt x="2980" y="18309"/>
                  <a:pt x="2345" y="18100"/>
                  <a:pt x="1843" y="17713"/>
                </a:cubicBezTo>
                <a:cubicBezTo>
                  <a:pt x="1485" y="17437"/>
                  <a:pt x="1057" y="17059"/>
                  <a:pt x="657" y="17059"/>
                </a:cubicBezTo>
                <a:cubicBezTo>
                  <a:pt x="544" y="17059"/>
                  <a:pt x="434" y="17089"/>
                  <a:pt x="328" y="17160"/>
                </a:cubicBezTo>
                <a:cubicBezTo>
                  <a:pt x="25" y="17368"/>
                  <a:pt x="0" y="17831"/>
                  <a:pt x="178" y="18153"/>
                </a:cubicBezTo>
                <a:cubicBezTo>
                  <a:pt x="355" y="18474"/>
                  <a:pt x="676" y="18687"/>
                  <a:pt x="985" y="18886"/>
                </a:cubicBezTo>
                <a:cubicBezTo>
                  <a:pt x="1710" y="19357"/>
                  <a:pt x="2527" y="19843"/>
                  <a:pt x="3363" y="19843"/>
                </a:cubicBezTo>
                <a:cubicBezTo>
                  <a:pt x="3520" y="19843"/>
                  <a:pt x="3678" y="19826"/>
                  <a:pt x="3835" y="19789"/>
                </a:cubicBezTo>
                <a:cubicBezTo>
                  <a:pt x="4850" y="19547"/>
                  <a:pt x="5651" y="18496"/>
                  <a:pt x="6649" y="18496"/>
                </a:cubicBezTo>
                <a:cubicBezTo>
                  <a:pt x="6723" y="18496"/>
                  <a:pt x="6798" y="18502"/>
                  <a:pt x="6874" y="18514"/>
                </a:cubicBezTo>
                <a:cubicBezTo>
                  <a:pt x="7589" y="18630"/>
                  <a:pt x="8112" y="19401"/>
                  <a:pt x="7997" y="20116"/>
                </a:cubicBezTo>
                <a:cubicBezTo>
                  <a:pt x="7881" y="20831"/>
                  <a:pt x="7185" y="21389"/>
                  <a:pt x="6460" y="21389"/>
                </a:cubicBezTo>
                <a:cubicBezTo>
                  <a:pt x="5933" y="21389"/>
                  <a:pt x="5434" y="21136"/>
                  <a:pt x="4909" y="21115"/>
                </a:cubicBezTo>
                <a:cubicBezTo>
                  <a:pt x="4895" y="21115"/>
                  <a:pt x="4881" y="21114"/>
                  <a:pt x="4868" y="21114"/>
                </a:cubicBezTo>
                <a:cubicBezTo>
                  <a:pt x="4350" y="21114"/>
                  <a:pt x="3759" y="21500"/>
                  <a:pt x="3866" y="22003"/>
                </a:cubicBezTo>
                <a:cubicBezTo>
                  <a:pt x="3912" y="22215"/>
                  <a:pt x="4074" y="22386"/>
                  <a:pt x="4255" y="22507"/>
                </a:cubicBezTo>
                <a:cubicBezTo>
                  <a:pt x="4559" y="22708"/>
                  <a:pt x="4902" y="22789"/>
                  <a:pt x="5258" y="22789"/>
                </a:cubicBezTo>
                <a:cubicBezTo>
                  <a:pt x="5866" y="22789"/>
                  <a:pt x="6514" y="22555"/>
                  <a:pt x="7079" y="22292"/>
                </a:cubicBezTo>
                <a:cubicBezTo>
                  <a:pt x="7782" y="21962"/>
                  <a:pt x="8544" y="21587"/>
                  <a:pt x="9296" y="21587"/>
                </a:cubicBezTo>
                <a:cubicBezTo>
                  <a:pt x="9499" y="21587"/>
                  <a:pt x="9702" y="21614"/>
                  <a:pt x="9903" y="21678"/>
                </a:cubicBezTo>
                <a:cubicBezTo>
                  <a:pt x="10159" y="21759"/>
                  <a:pt x="10414" y="21920"/>
                  <a:pt x="10490" y="22176"/>
                </a:cubicBezTo>
                <a:cubicBezTo>
                  <a:pt x="10587" y="22504"/>
                  <a:pt x="10362" y="22827"/>
                  <a:pt x="10177" y="23113"/>
                </a:cubicBezTo>
                <a:cubicBezTo>
                  <a:pt x="9687" y="23865"/>
                  <a:pt x="9398" y="24746"/>
                  <a:pt x="9346" y="25643"/>
                </a:cubicBezTo>
                <a:cubicBezTo>
                  <a:pt x="9338" y="25788"/>
                  <a:pt x="9338" y="25940"/>
                  <a:pt x="9406" y="26070"/>
                </a:cubicBezTo>
                <a:cubicBezTo>
                  <a:pt x="9510" y="26265"/>
                  <a:pt x="9718" y="26334"/>
                  <a:pt x="9945" y="26334"/>
                </a:cubicBezTo>
                <a:cubicBezTo>
                  <a:pt x="10115" y="26334"/>
                  <a:pt x="10295" y="26296"/>
                  <a:pt x="10451" y="26242"/>
                </a:cubicBezTo>
                <a:cubicBezTo>
                  <a:pt x="11230" y="25975"/>
                  <a:pt x="12015" y="25552"/>
                  <a:pt x="12816" y="25552"/>
                </a:cubicBezTo>
                <a:cubicBezTo>
                  <a:pt x="12956" y="25552"/>
                  <a:pt x="13096" y="25565"/>
                  <a:pt x="13237" y="25594"/>
                </a:cubicBezTo>
                <a:cubicBezTo>
                  <a:pt x="13690" y="25685"/>
                  <a:pt x="14094" y="25938"/>
                  <a:pt x="14541" y="26049"/>
                </a:cubicBezTo>
                <a:cubicBezTo>
                  <a:pt x="14659" y="26078"/>
                  <a:pt x="14785" y="26094"/>
                  <a:pt x="14911" y="26094"/>
                </a:cubicBezTo>
                <a:cubicBezTo>
                  <a:pt x="15261" y="26094"/>
                  <a:pt x="15607" y="25971"/>
                  <a:pt x="15770" y="25673"/>
                </a:cubicBezTo>
                <a:lnTo>
                  <a:pt x="18054" y="23418"/>
                </a:lnTo>
                <a:cubicBezTo>
                  <a:pt x="17665" y="22059"/>
                  <a:pt x="16303" y="21224"/>
                  <a:pt x="15592" y="20000"/>
                </a:cubicBezTo>
                <a:cubicBezTo>
                  <a:pt x="15278" y="19459"/>
                  <a:pt x="15098" y="18854"/>
                  <a:pt x="14922" y="18252"/>
                </a:cubicBezTo>
                <a:cubicBezTo>
                  <a:pt x="14466" y="16706"/>
                  <a:pt x="14006" y="15052"/>
                  <a:pt x="14468" y="13507"/>
                </a:cubicBezTo>
                <a:cubicBezTo>
                  <a:pt x="14633" y="12956"/>
                  <a:pt x="14915" y="12419"/>
                  <a:pt x="14906" y="11845"/>
                </a:cubicBezTo>
                <a:cubicBezTo>
                  <a:pt x="14899" y="11310"/>
                  <a:pt x="14496" y="10731"/>
                  <a:pt x="13987" y="10731"/>
                </a:cubicBezTo>
                <a:cubicBezTo>
                  <a:pt x="13946" y="10731"/>
                  <a:pt x="13904" y="10734"/>
                  <a:pt x="13862" y="10742"/>
                </a:cubicBezTo>
                <a:cubicBezTo>
                  <a:pt x="13043" y="12331"/>
                  <a:pt x="12863" y="14240"/>
                  <a:pt x="13372" y="15954"/>
                </a:cubicBezTo>
                <a:cubicBezTo>
                  <a:pt x="13450" y="16215"/>
                  <a:pt x="13542" y="16485"/>
                  <a:pt x="13498" y="16754"/>
                </a:cubicBezTo>
                <a:cubicBezTo>
                  <a:pt x="13457" y="17000"/>
                  <a:pt x="13249" y="17236"/>
                  <a:pt x="13009" y="17236"/>
                </a:cubicBezTo>
                <a:cubicBezTo>
                  <a:pt x="12986" y="17236"/>
                  <a:pt x="12963" y="17234"/>
                  <a:pt x="12939" y="17229"/>
                </a:cubicBezTo>
                <a:cubicBezTo>
                  <a:pt x="12667" y="17175"/>
                  <a:pt x="12545" y="16859"/>
                  <a:pt x="12476" y="16591"/>
                </a:cubicBezTo>
                <a:cubicBezTo>
                  <a:pt x="11885" y="14273"/>
                  <a:pt x="11683" y="11712"/>
                  <a:pt x="12762" y="9577"/>
                </a:cubicBezTo>
                <a:cubicBezTo>
                  <a:pt x="13090" y="8926"/>
                  <a:pt x="13535" y="8314"/>
                  <a:pt x="13659" y="7597"/>
                </a:cubicBezTo>
                <a:cubicBezTo>
                  <a:pt x="13783" y="6880"/>
                  <a:pt x="13425" y="5999"/>
                  <a:pt x="12707" y="5879"/>
                </a:cubicBezTo>
                <a:cubicBezTo>
                  <a:pt x="12012" y="7150"/>
                  <a:pt x="11509" y="8527"/>
                  <a:pt x="11220" y="9948"/>
                </a:cubicBezTo>
                <a:cubicBezTo>
                  <a:pt x="11204" y="9950"/>
                  <a:pt x="11188" y="9951"/>
                  <a:pt x="11172" y="9951"/>
                </a:cubicBezTo>
                <a:cubicBezTo>
                  <a:pt x="10861" y="9951"/>
                  <a:pt x="10722" y="9509"/>
                  <a:pt x="10719" y="9176"/>
                </a:cubicBezTo>
                <a:cubicBezTo>
                  <a:pt x="10704" y="7668"/>
                  <a:pt x="10944" y="6168"/>
                  <a:pt x="10970" y="4661"/>
                </a:cubicBezTo>
                <a:cubicBezTo>
                  <a:pt x="10995" y="3152"/>
                  <a:pt x="10784" y="1584"/>
                  <a:pt x="9959" y="322"/>
                </a:cubicBezTo>
                <a:cubicBezTo>
                  <a:pt x="9858" y="166"/>
                  <a:pt x="9712" y="0"/>
                  <a:pt x="953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65"/>
        <p:cNvGrpSpPr/>
        <p:nvPr/>
      </p:nvGrpSpPr>
      <p:grpSpPr>
        <a:xfrm>
          <a:off x="0" y="0"/>
          <a:ext cx="0" cy="0"/>
          <a:chOff x="0" y="0"/>
          <a:chExt cx="0" cy="0"/>
        </a:xfrm>
      </p:grpSpPr>
      <p:sp>
        <p:nvSpPr>
          <p:cNvPr id="466" name="Google Shape;466;p9"/>
          <p:cNvSpPr/>
          <p:nvPr/>
        </p:nvSpPr>
        <p:spPr>
          <a:xfrm>
            <a:off x="8127057" y="3031178"/>
            <a:ext cx="607427" cy="410373"/>
          </a:xfrm>
          <a:custGeom>
            <a:avLst/>
            <a:gdLst/>
            <a:ahLst/>
            <a:cxnLst/>
            <a:rect l="l" t="t" r="r" b="b"/>
            <a:pathLst>
              <a:path w="59117" h="39939" extrusionOk="0">
                <a:moveTo>
                  <a:pt x="7332" y="0"/>
                </a:moveTo>
                <a:cubicBezTo>
                  <a:pt x="6378" y="0"/>
                  <a:pt x="5448" y="176"/>
                  <a:pt x="4647" y="594"/>
                </a:cubicBezTo>
                <a:cubicBezTo>
                  <a:pt x="2922" y="1493"/>
                  <a:pt x="0" y="3708"/>
                  <a:pt x="0" y="3708"/>
                </a:cubicBezTo>
                <a:cubicBezTo>
                  <a:pt x="0" y="3708"/>
                  <a:pt x="0" y="5165"/>
                  <a:pt x="825" y="5540"/>
                </a:cubicBezTo>
                <a:cubicBezTo>
                  <a:pt x="1648" y="5914"/>
                  <a:pt x="3597" y="9362"/>
                  <a:pt x="7195" y="10037"/>
                </a:cubicBezTo>
                <a:cubicBezTo>
                  <a:pt x="10790" y="10712"/>
                  <a:pt x="12738" y="10786"/>
                  <a:pt x="12738" y="10786"/>
                </a:cubicBezTo>
                <a:lnTo>
                  <a:pt x="14386" y="12285"/>
                </a:lnTo>
                <a:lnTo>
                  <a:pt x="13713" y="15506"/>
                </a:lnTo>
                <a:cubicBezTo>
                  <a:pt x="13713" y="15506"/>
                  <a:pt x="13547" y="15494"/>
                  <a:pt x="13271" y="15494"/>
                </a:cubicBezTo>
                <a:cubicBezTo>
                  <a:pt x="12128" y="15494"/>
                  <a:pt x="9089" y="15689"/>
                  <a:pt x="7942" y="17680"/>
                </a:cubicBezTo>
                <a:cubicBezTo>
                  <a:pt x="6519" y="20152"/>
                  <a:pt x="4872" y="25622"/>
                  <a:pt x="6369" y="26672"/>
                </a:cubicBezTo>
                <a:cubicBezTo>
                  <a:pt x="6535" y="26788"/>
                  <a:pt x="6709" y="26840"/>
                  <a:pt x="6887" y="26840"/>
                </a:cubicBezTo>
                <a:cubicBezTo>
                  <a:pt x="8308" y="26840"/>
                  <a:pt x="9966" y="23525"/>
                  <a:pt x="9966" y="23525"/>
                </a:cubicBezTo>
                <a:lnTo>
                  <a:pt x="14461" y="23974"/>
                </a:lnTo>
                <a:cubicBezTo>
                  <a:pt x="14461" y="23974"/>
                  <a:pt x="19540" y="39939"/>
                  <a:pt x="31366" y="39939"/>
                </a:cubicBezTo>
                <a:cubicBezTo>
                  <a:pt x="31475" y="39939"/>
                  <a:pt x="31585" y="39937"/>
                  <a:pt x="31695" y="39935"/>
                </a:cubicBezTo>
                <a:cubicBezTo>
                  <a:pt x="31695" y="39935"/>
                  <a:pt x="33193" y="39485"/>
                  <a:pt x="32744" y="38810"/>
                </a:cubicBezTo>
                <a:cubicBezTo>
                  <a:pt x="32297" y="38136"/>
                  <a:pt x="27124" y="31916"/>
                  <a:pt x="27350" y="26447"/>
                </a:cubicBezTo>
                <a:lnTo>
                  <a:pt x="27350" y="26447"/>
                </a:lnTo>
                <a:cubicBezTo>
                  <a:pt x="27351" y="26447"/>
                  <a:pt x="32677" y="29006"/>
                  <a:pt x="36618" y="29006"/>
                </a:cubicBezTo>
                <a:cubicBezTo>
                  <a:pt x="36778" y="29006"/>
                  <a:pt x="36935" y="29002"/>
                  <a:pt x="37090" y="28993"/>
                </a:cubicBezTo>
                <a:lnTo>
                  <a:pt x="37090" y="27644"/>
                </a:lnTo>
                <a:lnTo>
                  <a:pt x="40612" y="27944"/>
                </a:lnTo>
                <a:cubicBezTo>
                  <a:pt x="40612" y="27944"/>
                  <a:pt x="42334" y="31691"/>
                  <a:pt x="47429" y="32065"/>
                </a:cubicBezTo>
                <a:cubicBezTo>
                  <a:pt x="47429" y="32065"/>
                  <a:pt x="52376" y="35287"/>
                  <a:pt x="55299" y="35287"/>
                </a:cubicBezTo>
                <a:cubicBezTo>
                  <a:pt x="55299" y="35287"/>
                  <a:pt x="56649" y="30790"/>
                  <a:pt x="55299" y="29292"/>
                </a:cubicBezTo>
                <a:lnTo>
                  <a:pt x="55299" y="29292"/>
                </a:lnTo>
                <a:cubicBezTo>
                  <a:pt x="55299" y="29292"/>
                  <a:pt x="57474" y="29642"/>
                  <a:pt x="58496" y="29642"/>
                </a:cubicBezTo>
                <a:cubicBezTo>
                  <a:pt x="58893" y="29642"/>
                  <a:pt x="59117" y="29589"/>
                  <a:pt x="58970" y="29442"/>
                </a:cubicBezTo>
                <a:cubicBezTo>
                  <a:pt x="58444" y="28917"/>
                  <a:pt x="58444" y="27869"/>
                  <a:pt x="56946" y="27269"/>
                </a:cubicBezTo>
                <a:cubicBezTo>
                  <a:pt x="56946" y="27269"/>
                  <a:pt x="58744" y="26670"/>
                  <a:pt x="58519" y="25470"/>
                </a:cubicBezTo>
                <a:cubicBezTo>
                  <a:pt x="58294" y="24271"/>
                  <a:pt x="51777" y="22474"/>
                  <a:pt x="51777" y="22474"/>
                </a:cubicBezTo>
                <a:lnTo>
                  <a:pt x="53801" y="21426"/>
                </a:lnTo>
                <a:cubicBezTo>
                  <a:pt x="53801" y="21426"/>
                  <a:pt x="42947" y="5681"/>
                  <a:pt x="26335" y="5681"/>
                </a:cubicBezTo>
                <a:cubicBezTo>
                  <a:pt x="23329" y="5681"/>
                  <a:pt x="20136" y="6196"/>
                  <a:pt x="16784" y="7413"/>
                </a:cubicBezTo>
                <a:cubicBezTo>
                  <a:pt x="16784" y="7413"/>
                  <a:pt x="12439" y="1268"/>
                  <a:pt x="10564" y="594"/>
                </a:cubicBezTo>
                <a:cubicBezTo>
                  <a:pt x="9562" y="233"/>
                  <a:pt x="8431" y="0"/>
                  <a:pt x="7332"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7" name="Google Shape;467;p9"/>
          <p:cNvGrpSpPr/>
          <p:nvPr/>
        </p:nvGrpSpPr>
        <p:grpSpPr>
          <a:xfrm>
            <a:off x="136004" y="2492092"/>
            <a:ext cx="9633207" cy="2564433"/>
            <a:chOff x="2705641" y="2457934"/>
            <a:chExt cx="1695301" cy="451294"/>
          </a:xfrm>
        </p:grpSpPr>
        <p:sp>
          <p:nvSpPr>
            <p:cNvPr id="468" name="Google Shape;468;p9"/>
            <p:cNvSpPr/>
            <p:nvPr/>
          </p:nvSpPr>
          <p:spPr>
            <a:xfrm>
              <a:off x="2705641" y="2457934"/>
              <a:ext cx="1695301" cy="304837"/>
            </a:xfrm>
            <a:custGeom>
              <a:avLst/>
              <a:gdLst/>
              <a:ahLst/>
              <a:cxnLst/>
              <a:rect l="l" t="t" r="r" b="b"/>
              <a:pathLst>
                <a:path w="52043" h="9358" extrusionOk="0">
                  <a:moveTo>
                    <a:pt x="1" y="0"/>
                  </a:moveTo>
                  <a:lnTo>
                    <a:pt x="1" y="2362"/>
                  </a:lnTo>
                  <a:cubicBezTo>
                    <a:pt x="209" y="2283"/>
                    <a:pt x="410" y="2198"/>
                    <a:pt x="594" y="2137"/>
                  </a:cubicBezTo>
                  <a:cubicBezTo>
                    <a:pt x="968" y="2015"/>
                    <a:pt x="1247" y="1951"/>
                    <a:pt x="1491" y="1951"/>
                  </a:cubicBezTo>
                  <a:cubicBezTo>
                    <a:pt x="1915" y="1951"/>
                    <a:pt x="2230" y="2143"/>
                    <a:pt x="2738" y="2550"/>
                  </a:cubicBezTo>
                  <a:cubicBezTo>
                    <a:pt x="4376" y="3858"/>
                    <a:pt x="6403" y="4433"/>
                    <a:pt x="8439" y="4774"/>
                  </a:cubicBezTo>
                  <a:cubicBezTo>
                    <a:pt x="8449" y="4775"/>
                    <a:pt x="8462" y="4777"/>
                    <a:pt x="8473" y="4779"/>
                  </a:cubicBezTo>
                  <a:cubicBezTo>
                    <a:pt x="8787" y="4831"/>
                    <a:pt x="9103" y="4880"/>
                    <a:pt x="9421" y="4927"/>
                  </a:cubicBezTo>
                  <a:cubicBezTo>
                    <a:pt x="9499" y="4938"/>
                    <a:pt x="9578" y="4950"/>
                    <a:pt x="9654" y="4961"/>
                  </a:cubicBezTo>
                  <a:lnTo>
                    <a:pt x="10326" y="5058"/>
                  </a:lnTo>
                  <a:cubicBezTo>
                    <a:pt x="10773" y="5123"/>
                    <a:pt x="11220" y="5191"/>
                    <a:pt x="11664" y="5266"/>
                  </a:cubicBezTo>
                  <a:cubicBezTo>
                    <a:pt x="11999" y="5324"/>
                    <a:pt x="12331" y="5387"/>
                    <a:pt x="12662" y="5458"/>
                  </a:cubicBezTo>
                  <a:cubicBezTo>
                    <a:pt x="12780" y="5483"/>
                    <a:pt x="12902" y="5510"/>
                    <a:pt x="13021" y="5539"/>
                  </a:cubicBezTo>
                  <a:cubicBezTo>
                    <a:pt x="13303" y="5604"/>
                    <a:pt x="13580" y="5676"/>
                    <a:pt x="13856" y="5757"/>
                  </a:cubicBezTo>
                  <a:cubicBezTo>
                    <a:pt x="14374" y="5908"/>
                    <a:pt x="14881" y="6090"/>
                    <a:pt x="15376" y="6317"/>
                  </a:cubicBezTo>
                  <a:cubicBezTo>
                    <a:pt x="16768" y="6952"/>
                    <a:pt x="17997" y="7910"/>
                    <a:pt x="19399" y="8528"/>
                  </a:cubicBezTo>
                  <a:cubicBezTo>
                    <a:pt x="20706" y="9104"/>
                    <a:pt x="22109" y="9358"/>
                    <a:pt x="23529" y="9358"/>
                  </a:cubicBezTo>
                  <a:cubicBezTo>
                    <a:pt x="25655" y="9358"/>
                    <a:pt x="27818" y="8790"/>
                    <a:pt x="29756" y="7887"/>
                  </a:cubicBezTo>
                  <a:cubicBezTo>
                    <a:pt x="32138" y="6776"/>
                    <a:pt x="34314" y="5178"/>
                    <a:pt x="36790" y="4342"/>
                  </a:cubicBezTo>
                  <a:cubicBezTo>
                    <a:pt x="37030" y="4261"/>
                    <a:pt x="37274" y="4187"/>
                    <a:pt x="37519" y="4122"/>
                  </a:cubicBezTo>
                  <a:cubicBezTo>
                    <a:pt x="38429" y="3880"/>
                    <a:pt x="39357" y="3757"/>
                    <a:pt x="40293" y="3698"/>
                  </a:cubicBezTo>
                  <a:cubicBezTo>
                    <a:pt x="40740" y="3671"/>
                    <a:pt x="41188" y="3656"/>
                    <a:pt x="41640" y="3650"/>
                  </a:cubicBezTo>
                  <a:cubicBezTo>
                    <a:pt x="41835" y="3648"/>
                    <a:pt x="42031" y="3648"/>
                    <a:pt x="42227" y="3648"/>
                  </a:cubicBezTo>
                  <a:cubicBezTo>
                    <a:pt x="42465" y="3648"/>
                    <a:pt x="42704" y="3649"/>
                    <a:pt x="42942" y="3650"/>
                  </a:cubicBezTo>
                  <a:cubicBezTo>
                    <a:pt x="43476" y="3655"/>
                    <a:pt x="44012" y="3662"/>
                    <a:pt x="44548" y="3662"/>
                  </a:cubicBezTo>
                  <a:cubicBezTo>
                    <a:pt x="44956" y="3662"/>
                    <a:pt x="45366" y="3659"/>
                    <a:pt x="45775" y="3643"/>
                  </a:cubicBezTo>
                  <a:cubicBezTo>
                    <a:pt x="46335" y="3624"/>
                    <a:pt x="46905" y="3582"/>
                    <a:pt x="47473" y="3510"/>
                  </a:cubicBezTo>
                  <a:cubicBezTo>
                    <a:pt x="49119" y="3299"/>
                    <a:pt x="50739" y="2830"/>
                    <a:pt x="52043" y="1915"/>
                  </a:cubicBezTo>
                  <a:lnTo>
                    <a:pt x="52043" y="754"/>
                  </a:lnTo>
                  <a:cubicBezTo>
                    <a:pt x="50483" y="937"/>
                    <a:pt x="48966" y="1792"/>
                    <a:pt x="47375" y="2052"/>
                  </a:cubicBezTo>
                  <a:cubicBezTo>
                    <a:pt x="47277" y="2066"/>
                    <a:pt x="47177" y="2081"/>
                    <a:pt x="47077" y="2091"/>
                  </a:cubicBezTo>
                  <a:cubicBezTo>
                    <a:pt x="46852" y="2116"/>
                    <a:pt x="46626" y="2127"/>
                    <a:pt x="46401" y="2127"/>
                  </a:cubicBezTo>
                  <a:cubicBezTo>
                    <a:pt x="45896" y="2127"/>
                    <a:pt x="45392" y="2071"/>
                    <a:pt x="44888" y="1988"/>
                  </a:cubicBezTo>
                  <a:cubicBezTo>
                    <a:pt x="44412" y="1911"/>
                    <a:pt x="43936" y="1808"/>
                    <a:pt x="43459" y="1707"/>
                  </a:cubicBezTo>
                  <a:cubicBezTo>
                    <a:pt x="43128" y="1636"/>
                    <a:pt x="42801" y="1567"/>
                    <a:pt x="42471" y="1505"/>
                  </a:cubicBezTo>
                  <a:cubicBezTo>
                    <a:pt x="42060" y="1427"/>
                    <a:pt x="41650" y="1365"/>
                    <a:pt x="41238" y="1329"/>
                  </a:cubicBezTo>
                  <a:cubicBezTo>
                    <a:pt x="41017" y="1309"/>
                    <a:pt x="40796" y="1299"/>
                    <a:pt x="40575" y="1299"/>
                  </a:cubicBezTo>
                  <a:cubicBezTo>
                    <a:pt x="40316" y="1299"/>
                    <a:pt x="40057" y="1313"/>
                    <a:pt x="39797" y="1346"/>
                  </a:cubicBezTo>
                  <a:cubicBezTo>
                    <a:pt x="39425" y="1394"/>
                    <a:pt x="39064" y="1477"/>
                    <a:pt x="38712" y="1591"/>
                  </a:cubicBezTo>
                  <a:cubicBezTo>
                    <a:pt x="37128" y="2103"/>
                    <a:pt x="35740" y="3207"/>
                    <a:pt x="34380" y="4213"/>
                  </a:cubicBezTo>
                  <a:cubicBezTo>
                    <a:pt x="32840" y="5355"/>
                    <a:pt x="31082" y="6461"/>
                    <a:pt x="29193" y="6461"/>
                  </a:cubicBezTo>
                  <a:cubicBezTo>
                    <a:pt x="29045" y="6461"/>
                    <a:pt x="28895" y="6454"/>
                    <a:pt x="28745" y="6440"/>
                  </a:cubicBezTo>
                  <a:cubicBezTo>
                    <a:pt x="25976" y="6176"/>
                    <a:pt x="24026" y="3545"/>
                    <a:pt x="21390" y="2664"/>
                  </a:cubicBezTo>
                  <a:cubicBezTo>
                    <a:pt x="20640" y="2414"/>
                    <a:pt x="19870" y="2314"/>
                    <a:pt x="19091" y="2314"/>
                  </a:cubicBezTo>
                  <a:cubicBezTo>
                    <a:pt x="17343" y="2314"/>
                    <a:pt x="15550" y="2815"/>
                    <a:pt x="13826" y="3236"/>
                  </a:cubicBezTo>
                  <a:cubicBezTo>
                    <a:pt x="13707" y="3265"/>
                    <a:pt x="13586" y="3294"/>
                    <a:pt x="13465" y="3321"/>
                  </a:cubicBezTo>
                  <a:cubicBezTo>
                    <a:pt x="12352" y="3578"/>
                    <a:pt x="11178" y="3777"/>
                    <a:pt x="10040" y="3777"/>
                  </a:cubicBezTo>
                  <a:cubicBezTo>
                    <a:pt x="9847" y="3777"/>
                    <a:pt x="9655" y="3771"/>
                    <a:pt x="9464" y="3759"/>
                  </a:cubicBezTo>
                  <a:cubicBezTo>
                    <a:pt x="9406" y="3756"/>
                    <a:pt x="9348" y="3751"/>
                    <a:pt x="9291" y="3747"/>
                  </a:cubicBezTo>
                  <a:cubicBezTo>
                    <a:pt x="9106" y="3731"/>
                    <a:pt x="8922" y="3710"/>
                    <a:pt x="8742" y="3679"/>
                  </a:cubicBezTo>
                  <a:cubicBezTo>
                    <a:pt x="7899" y="3548"/>
                    <a:pt x="7099" y="3269"/>
                    <a:pt x="6380" y="2780"/>
                  </a:cubicBezTo>
                  <a:cubicBezTo>
                    <a:pt x="5345" y="2075"/>
                    <a:pt x="4615" y="1020"/>
                    <a:pt x="3836" y="42"/>
                  </a:cubicBezTo>
                  <a:cubicBezTo>
                    <a:pt x="3826" y="29"/>
                    <a:pt x="3813" y="15"/>
                    <a:pt x="380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9"/>
            <p:cNvSpPr/>
            <p:nvPr/>
          </p:nvSpPr>
          <p:spPr>
            <a:xfrm>
              <a:off x="3508745" y="2457934"/>
              <a:ext cx="404972" cy="168967"/>
            </a:xfrm>
            <a:custGeom>
              <a:avLst/>
              <a:gdLst/>
              <a:ahLst/>
              <a:cxnLst/>
              <a:rect l="l" t="t" r="r" b="b"/>
              <a:pathLst>
                <a:path w="12432" h="5187" extrusionOk="0">
                  <a:moveTo>
                    <a:pt x="1" y="0"/>
                  </a:moveTo>
                  <a:cubicBezTo>
                    <a:pt x="51" y="146"/>
                    <a:pt x="129" y="296"/>
                    <a:pt x="233" y="444"/>
                  </a:cubicBezTo>
                  <a:cubicBezTo>
                    <a:pt x="1083" y="1648"/>
                    <a:pt x="2481" y="2123"/>
                    <a:pt x="3359" y="3336"/>
                  </a:cubicBezTo>
                  <a:cubicBezTo>
                    <a:pt x="3818" y="3968"/>
                    <a:pt x="4192" y="4779"/>
                    <a:pt x="4834" y="5070"/>
                  </a:cubicBezTo>
                  <a:cubicBezTo>
                    <a:pt x="5017" y="5153"/>
                    <a:pt x="5207" y="5186"/>
                    <a:pt x="5400" y="5186"/>
                  </a:cubicBezTo>
                  <a:cubicBezTo>
                    <a:pt x="5723" y="5186"/>
                    <a:pt x="6054" y="5093"/>
                    <a:pt x="6366" y="4984"/>
                  </a:cubicBezTo>
                  <a:cubicBezTo>
                    <a:pt x="8301" y="4319"/>
                    <a:pt x="10116" y="3115"/>
                    <a:pt x="11642" y="1485"/>
                  </a:cubicBezTo>
                  <a:cubicBezTo>
                    <a:pt x="11948" y="1157"/>
                    <a:pt x="12256" y="792"/>
                    <a:pt x="12383" y="314"/>
                  </a:cubicBezTo>
                  <a:cubicBezTo>
                    <a:pt x="12410" y="213"/>
                    <a:pt x="12426" y="109"/>
                    <a:pt x="12432"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9"/>
            <p:cNvSpPr/>
            <p:nvPr/>
          </p:nvSpPr>
          <p:spPr>
            <a:xfrm>
              <a:off x="2705706" y="2646674"/>
              <a:ext cx="613583" cy="146783"/>
            </a:xfrm>
            <a:custGeom>
              <a:avLst/>
              <a:gdLst/>
              <a:ahLst/>
              <a:cxnLst/>
              <a:rect l="l" t="t" r="r" b="b"/>
              <a:pathLst>
                <a:path w="18836" h="4506" extrusionOk="0">
                  <a:moveTo>
                    <a:pt x="10489" y="0"/>
                  </a:moveTo>
                  <a:cubicBezTo>
                    <a:pt x="9989" y="0"/>
                    <a:pt x="9489" y="133"/>
                    <a:pt x="9006" y="275"/>
                  </a:cubicBezTo>
                  <a:cubicBezTo>
                    <a:pt x="7781" y="633"/>
                    <a:pt x="6576" y="1053"/>
                    <a:pt x="5396" y="1535"/>
                  </a:cubicBezTo>
                  <a:cubicBezTo>
                    <a:pt x="4814" y="1772"/>
                    <a:pt x="4231" y="2026"/>
                    <a:pt x="3639" y="2237"/>
                  </a:cubicBezTo>
                  <a:cubicBezTo>
                    <a:pt x="3557" y="2266"/>
                    <a:pt x="3471" y="2296"/>
                    <a:pt x="3389" y="2324"/>
                  </a:cubicBezTo>
                  <a:cubicBezTo>
                    <a:pt x="2778" y="2530"/>
                    <a:pt x="2156" y="2682"/>
                    <a:pt x="1514" y="2719"/>
                  </a:cubicBezTo>
                  <a:cubicBezTo>
                    <a:pt x="1432" y="2724"/>
                    <a:pt x="1349" y="2726"/>
                    <a:pt x="1266" y="2726"/>
                  </a:cubicBezTo>
                  <a:cubicBezTo>
                    <a:pt x="841" y="2726"/>
                    <a:pt x="409" y="2664"/>
                    <a:pt x="0" y="2537"/>
                  </a:cubicBezTo>
                  <a:lnTo>
                    <a:pt x="0" y="4238"/>
                  </a:lnTo>
                  <a:cubicBezTo>
                    <a:pt x="431" y="4208"/>
                    <a:pt x="859" y="4121"/>
                    <a:pt x="1270" y="3998"/>
                  </a:cubicBezTo>
                  <a:cubicBezTo>
                    <a:pt x="2286" y="3694"/>
                    <a:pt x="3232" y="3190"/>
                    <a:pt x="4229" y="2836"/>
                  </a:cubicBezTo>
                  <a:cubicBezTo>
                    <a:pt x="4296" y="2813"/>
                    <a:pt x="4364" y="2790"/>
                    <a:pt x="4430" y="2768"/>
                  </a:cubicBezTo>
                  <a:cubicBezTo>
                    <a:pt x="4641" y="2699"/>
                    <a:pt x="4856" y="2635"/>
                    <a:pt x="5074" y="2592"/>
                  </a:cubicBezTo>
                  <a:cubicBezTo>
                    <a:pt x="5260" y="2556"/>
                    <a:pt x="5449" y="2534"/>
                    <a:pt x="5639" y="2534"/>
                  </a:cubicBezTo>
                  <a:cubicBezTo>
                    <a:pt x="5694" y="2534"/>
                    <a:pt x="5749" y="2536"/>
                    <a:pt x="5805" y="2540"/>
                  </a:cubicBezTo>
                  <a:cubicBezTo>
                    <a:pt x="6444" y="2589"/>
                    <a:pt x="7023" y="2908"/>
                    <a:pt x="7594" y="3197"/>
                  </a:cubicBezTo>
                  <a:cubicBezTo>
                    <a:pt x="8462" y="3638"/>
                    <a:pt x="9437" y="4025"/>
                    <a:pt x="10389" y="4025"/>
                  </a:cubicBezTo>
                  <a:cubicBezTo>
                    <a:pt x="10496" y="4025"/>
                    <a:pt x="10604" y="4020"/>
                    <a:pt x="10711" y="4010"/>
                  </a:cubicBezTo>
                  <a:cubicBezTo>
                    <a:pt x="10948" y="3984"/>
                    <a:pt x="11180" y="3933"/>
                    <a:pt x="11410" y="3853"/>
                  </a:cubicBezTo>
                  <a:cubicBezTo>
                    <a:pt x="11460" y="3834"/>
                    <a:pt x="11508" y="3816"/>
                    <a:pt x="11557" y="3795"/>
                  </a:cubicBezTo>
                  <a:cubicBezTo>
                    <a:pt x="12004" y="3609"/>
                    <a:pt x="12413" y="3328"/>
                    <a:pt x="12878" y="3196"/>
                  </a:cubicBezTo>
                  <a:cubicBezTo>
                    <a:pt x="13109" y="3129"/>
                    <a:pt x="13338" y="3100"/>
                    <a:pt x="13567" y="3100"/>
                  </a:cubicBezTo>
                  <a:cubicBezTo>
                    <a:pt x="14789" y="3100"/>
                    <a:pt x="15985" y="3934"/>
                    <a:pt x="17195" y="4362"/>
                  </a:cubicBezTo>
                  <a:cubicBezTo>
                    <a:pt x="17419" y="4441"/>
                    <a:pt x="17659" y="4505"/>
                    <a:pt x="17894" y="4505"/>
                  </a:cubicBezTo>
                  <a:cubicBezTo>
                    <a:pt x="18013" y="4505"/>
                    <a:pt x="18130" y="4489"/>
                    <a:pt x="18243" y="4449"/>
                  </a:cubicBezTo>
                  <a:cubicBezTo>
                    <a:pt x="18581" y="4329"/>
                    <a:pt x="18835" y="3926"/>
                    <a:pt x="18687" y="3603"/>
                  </a:cubicBezTo>
                  <a:cubicBezTo>
                    <a:pt x="18568" y="3357"/>
                    <a:pt x="18279" y="3255"/>
                    <a:pt x="18018" y="3181"/>
                  </a:cubicBezTo>
                  <a:cubicBezTo>
                    <a:pt x="16566" y="2770"/>
                    <a:pt x="15031" y="2516"/>
                    <a:pt x="13756" y="1707"/>
                  </a:cubicBezTo>
                  <a:cubicBezTo>
                    <a:pt x="12803" y="1104"/>
                    <a:pt x="11974" y="188"/>
                    <a:pt x="10858" y="26"/>
                  </a:cubicBezTo>
                  <a:cubicBezTo>
                    <a:pt x="10735" y="8"/>
                    <a:pt x="10612" y="0"/>
                    <a:pt x="1048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9"/>
            <p:cNvSpPr/>
            <p:nvPr/>
          </p:nvSpPr>
          <p:spPr>
            <a:xfrm>
              <a:off x="3072077" y="2591980"/>
              <a:ext cx="1328865" cy="317248"/>
            </a:xfrm>
            <a:custGeom>
              <a:avLst/>
              <a:gdLst/>
              <a:ahLst/>
              <a:cxnLst/>
              <a:rect l="l" t="t" r="r" b="b"/>
              <a:pathLst>
                <a:path w="40794" h="9739" extrusionOk="0">
                  <a:moveTo>
                    <a:pt x="40794" y="0"/>
                  </a:moveTo>
                  <a:cubicBezTo>
                    <a:pt x="40082" y="104"/>
                    <a:pt x="39387" y="314"/>
                    <a:pt x="38732" y="618"/>
                  </a:cubicBezTo>
                  <a:cubicBezTo>
                    <a:pt x="38190" y="874"/>
                    <a:pt x="37668" y="1199"/>
                    <a:pt x="37076" y="1285"/>
                  </a:cubicBezTo>
                  <a:cubicBezTo>
                    <a:pt x="36957" y="1301"/>
                    <a:pt x="36839" y="1309"/>
                    <a:pt x="36720" y="1309"/>
                  </a:cubicBezTo>
                  <a:cubicBezTo>
                    <a:pt x="36596" y="1309"/>
                    <a:pt x="36472" y="1301"/>
                    <a:pt x="36347" y="1287"/>
                  </a:cubicBezTo>
                  <a:cubicBezTo>
                    <a:pt x="36139" y="1264"/>
                    <a:pt x="35931" y="1225"/>
                    <a:pt x="35727" y="1186"/>
                  </a:cubicBezTo>
                  <a:cubicBezTo>
                    <a:pt x="34852" y="1018"/>
                    <a:pt x="33944" y="816"/>
                    <a:pt x="33050" y="748"/>
                  </a:cubicBezTo>
                  <a:cubicBezTo>
                    <a:pt x="32855" y="734"/>
                    <a:pt x="32660" y="725"/>
                    <a:pt x="32467" y="725"/>
                  </a:cubicBezTo>
                  <a:cubicBezTo>
                    <a:pt x="32087" y="725"/>
                    <a:pt x="31713" y="757"/>
                    <a:pt x="31347" y="833"/>
                  </a:cubicBezTo>
                  <a:cubicBezTo>
                    <a:pt x="31042" y="895"/>
                    <a:pt x="30745" y="989"/>
                    <a:pt x="30454" y="1122"/>
                  </a:cubicBezTo>
                  <a:cubicBezTo>
                    <a:pt x="30144" y="1265"/>
                    <a:pt x="29855" y="1447"/>
                    <a:pt x="29574" y="1642"/>
                  </a:cubicBezTo>
                  <a:cubicBezTo>
                    <a:pt x="29279" y="1848"/>
                    <a:pt x="28990" y="2066"/>
                    <a:pt x="28693" y="2267"/>
                  </a:cubicBezTo>
                  <a:cubicBezTo>
                    <a:pt x="28387" y="2472"/>
                    <a:pt x="28073" y="2658"/>
                    <a:pt x="27750" y="2832"/>
                  </a:cubicBezTo>
                  <a:cubicBezTo>
                    <a:pt x="26683" y="3402"/>
                    <a:pt x="25534" y="3819"/>
                    <a:pt x="24392" y="4231"/>
                  </a:cubicBezTo>
                  <a:cubicBezTo>
                    <a:pt x="23745" y="4463"/>
                    <a:pt x="23081" y="4700"/>
                    <a:pt x="22399" y="4726"/>
                  </a:cubicBezTo>
                  <a:cubicBezTo>
                    <a:pt x="22355" y="4728"/>
                    <a:pt x="22310" y="4729"/>
                    <a:pt x="22265" y="4729"/>
                  </a:cubicBezTo>
                  <a:cubicBezTo>
                    <a:pt x="22220" y="4729"/>
                    <a:pt x="22175" y="4728"/>
                    <a:pt x="22131" y="4726"/>
                  </a:cubicBezTo>
                  <a:cubicBezTo>
                    <a:pt x="21611" y="4703"/>
                    <a:pt x="21108" y="4545"/>
                    <a:pt x="20596" y="4469"/>
                  </a:cubicBezTo>
                  <a:cubicBezTo>
                    <a:pt x="20293" y="4423"/>
                    <a:pt x="19996" y="4402"/>
                    <a:pt x="19704" y="4402"/>
                  </a:cubicBezTo>
                  <a:cubicBezTo>
                    <a:pt x="15934" y="4402"/>
                    <a:pt x="13011" y="7927"/>
                    <a:pt x="9400" y="7927"/>
                  </a:cubicBezTo>
                  <a:cubicBezTo>
                    <a:pt x="8577" y="7927"/>
                    <a:pt x="7718" y="7744"/>
                    <a:pt x="6806" y="7295"/>
                  </a:cubicBezTo>
                  <a:cubicBezTo>
                    <a:pt x="5877" y="6838"/>
                    <a:pt x="4988" y="6281"/>
                    <a:pt x="3992" y="5997"/>
                  </a:cubicBezTo>
                  <a:cubicBezTo>
                    <a:pt x="3861" y="5960"/>
                    <a:pt x="3649" y="5941"/>
                    <a:pt x="3397" y="5941"/>
                  </a:cubicBezTo>
                  <a:cubicBezTo>
                    <a:pt x="2172" y="5941"/>
                    <a:pt x="0" y="6372"/>
                    <a:pt x="1546" y="7186"/>
                  </a:cubicBezTo>
                  <a:cubicBezTo>
                    <a:pt x="2574" y="7726"/>
                    <a:pt x="3599" y="8268"/>
                    <a:pt x="4624" y="8808"/>
                  </a:cubicBezTo>
                  <a:cubicBezTo>
                    <a:pt x="5144" y="9082"/>
                    <a:pt x="5667" y="9358"/>
                    <a:pt x="6230" y="9527"/>
                  </a:cubicBezTo>
                  <a:cubicBezTo>
                    <a:pt x="6712" y="9673"/>
                    <a:pt x="7199" y="9738"/>
                    <a:pt x="7686" y="9738"/>
                  </a:cubicBezTo>
                  <a:cubicBezTo>
                    <a:pt x="9597" y="9738"/>
                    <a:pt x="11517" y="8738"/>
                    <a:pt x="13212" y="7722"/>
                  </a:cubicBezTo>
                  <a:cubicBezTo>
                    <a:pt x="15071" y="6610"/>
                    <a:pt x="17097" y="5407"/>
                    <a:pt x="19208" y="5407"/>
                  </a:cubicBezTo>
                  <a:cubicBezTo>
                    <a:pt x="19514" y="5407"/>
                    <a:pt x="19822" y="5432"/>
                    <a:pt x="20131" y="5487"/>
                  </a:cubicBezTo>
                  <a:cubicBezTo>
                    <a:pt x="20633" y="5575"/>
                    <a:pt x="21130" y="5741"/>
                    <a:pt x="21630" y="5830"/>
                  </a:cubicBezTo>
                  <a:cubicBezTo>
                    <a:pt x="21841" y="5869"/>
                    <a:pt x="22053" y="5894"/>
                    <a:pt x="22265" y="5894"/>
                  </a:cubicBezTo>
                  <a:cubicBezTo>
                    <a:pt x="22334" y="5894"/>
                    <a:pt x="22404" y="5891"/>
                    <a:pt x="22473" y="5885"/>
                  </a:cubicBezTo>
                  <a:cubicBezTo>
                    <a:pt x="23538" y="5797"/>
                    <a:pt x="24400" y="5032"/>
                    <a:pt x="25346" y="4535"/>
                  </a:cubicBezTo>
                  <a:cubicBezTo>
                    <a:pt x="25964" y="4212"/>
                    <a:pt x="26635" y="4001"/>
                    <a:pt x="27324" y="3907"/>
                  </a:cubicBezTo>
                  <a:cubicBezTo>
                    <a:pt x="27599" y="3870"/>
                    <a:pt x="27876" y="3852"/>
                    <a:pt x="28152" y="3852"/>
                  </a:cubicBezTo>
                  <a:cubicBezTo>
                    <a:pt x="28339" y="3852"/>
                    <a:pt x="28526" y="3860"/>
                    <a:pt x="28712" y="3877"/>
                  </a:cubicBezTo>
                  <a:cubicBezTo>
                    <a:pt x="29130" y="3914"/>
                    <a:pt x="29545" y="3995"/>
                    <a:pt x="29946" y="4122"/>
                  </a:cubicBezTo>
                  <a:cubicBezTo>
                    <a:pt x="30111" y="4174"/>
                    <a:pt x="30275" y="4234"/>
                    <a:pt x="30437" y="4296"/>
                  </a:cubicBezTo>
                  <a:cubicBezTo>
                    <a:pt x="31026" y="4519"/>
                    <a:pt x="31609" y="4782"/>
                    <a:pt x="32211" y="4889"/>
                  </a:cubicBezTo>
                  <a:cubicBezTo>
                    <a:pt x="32385" y="4920"/>
                    <a:pt x="32560" y="4936"/>
                    <a:pt x="32738" y="4936"/>
                  </a:cubicBezTo>
                  <a:cubicBezTo>
                    <a:pt x="32776" y="4936"/>
                    <a:pt x="32815" y="4935"/>
                    <a:pt x="32854" y="4934"/>
                  </a:cubicBezTo>
                  <a:cubicBezTo>
                    <a:pt x="34259" y="4870"/>
                    <a:pt x="35316" y="3707"/>
                    <a:pt x="36436" y="2860"/>
                  </a:cubicBezTo>
                  <a:cubicBezTo>
                    <a:pt x="36443" y="2858"/>
                    <a:pt x="36449" y="2852"/>
                    <a:pt x="36455" y="2847"/>
                  </a:cubicBezTo>
                  <a:cubicBezTo>
                    <a:pt x="37717" y="1899"/>
                    <a:pt x="39229" y="1294"/>
                    <a:pt x="40794" y="1093"/>
                  </a:cubicBezTo>
                  <a:lnTo>
                    <a:pt x="40794" y="0"/>
                  </a:ln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2" name="Google Shape;472;p9"/>
          <p:cNvSpPr/>
          <p:nvPr/>
        </p:nvSpPr>
        <p:spPr>
          <a:xfrm rot="-5400000">
            <a:off x="2324297" y="-2345637"/>
            <a:ext cx="4632940" cy="9343234"/>
          </a:xfrm>
          <a:custGeom>
            <a:avLst/>
            <a:gdLst/>
            <a:ahLst/>
            <a:cxnLst/>
            <a:rect l="l" t="t" r="r" b="b"/>
            <a:pathLst>
              <a:path w="120383" h="85549" extrusionOk="0">
                <a:moveTo>
                  <a:pt x="872" y="0"/>
                </a:moveTo>
                <a:lnTo>
                  <a:pt x="872" y="9254"/>
                </a:lnTo>
                <a:cubicBezTo>
                  <a:pt x="1" y="11104"/>
                  <a:pt x="1319" y="13698"/>
                  <a:pt x="3284" y="14261"/>
                </a:cubicBezTo>
                <a:cubicBezTo>
                  <a:pt x="4680" y="14660"/>
                  <a:pt x="6453" y="14282"/>
                  <a:pt x="7387" y="15395"/>
                </a:cubicBezTo>
                <a:cubicBezTo>
                  <a:pt x="8103" y="16250"/>
                  <a:pt x="7960" y="17665"/>
                  <a:pt x="8824" y="18374"/>
                </a:cubicBezTo>
                <a:cubicBezTo>
                  <a:pt x="9664" y="19062"/>
                  <a:pt x="10970" y="18684"/>
                  <a:pt x="11948" y="19156"/>
                </a:cubicBezTo>
                <a:cubicBezTo>
                  <a:pt x="13011" y="19674"/>
                  <a:pt x="13372" y="21069"/>
                  <a:pt x="13150" y="22231"/>
                </a:cubicBezTo>
                <a:cubicBezTo>
                  <a:pt x="12930" y="23394"/>
                  <a:pt x="12279" y="24420"/>
                  <a:pt x="11810" y="25507"/>
                </a:cubicBezTo>
                <a:cubicBezTo>
                  <a:pt x="10880" y="27654"/>
                  <a:pt x="10756" y="30401"/>
                  <a:pt x="12350" y="32114"/>
                </a:cubicBezTo>
                <a:cubicBezTo>
                  <a:pt x="13424" y="33270"/>
                  <a:pt x="15066" y="33726"/>
                  <a:pt x="16642" y="33827"/>
                </a:cubicBezTo>
                <a:cubicBezTo>
                  <a:pt x="16928" y="33846"/>
                  <a:pt x="17214" y="33854"/>
                  <a:pt x="17499" y="33854"/>
                </a:cubicBezTo>
                <a:cubicBezTo>
                  <a:pt x="20180" y="33854"/>
                  <a:pt x="22831" y="33110"/>
                  <a:pt x="25513" y="32868"/>
                </a:cubicBezTo>
                <a:cubicBezTo>
                  <a:pt x="25973" y="32826"/>
                  <a:pt x="26442" y="32804"/>
                  <a:pt x="26914" y="32804"/>
                </a:cubicBezTo>
                <a:cubicBezTo>
                  <a:pt x="29483" y="32804"/>
                  <a:pt x="32114" y="33477"/>
                  <a:pt x="33700" y="35434"/>
                </a:cubicBezTo>
                <a:cubicBezTo>
                  <a:pt x="37086" y="39616"/>
                  <a:pt x="33833" y="47019"/>
                  <a:pt x="37824" y="50630"/>
                </a:cubicBezTo>
                <a:cubicBezTo>
                  <a:pt x="39370" y="52029"/>
                  <a:pt x="41583" y="52366"/>
                  <a:pt x="43680" y="52366"/>
                </a:cubicBezTo>
                <a:cubicBezTo>
                  <a:pt x="43790" y="52366"/>
                  <a:pt x="43899" y="52365"/>
                  <a:pt x="44008" y="52363"/>
                </a:cubicBezTo>
                <a:cubicBezTo>
                  <a:pt x="44441" y="52356"/>
                  <a:pt x="44890" y="52347"/>
                  <a:pt x="45345" y="52347"/>
                </a:cubicBezTo>
                <a:cubicBezTo>
                  <a:pt x="47743" y="52347"/>
                  <a:pt x="50297" y="52589"/>
                  <a:pt x="51375" y="54598"/>
                </a:cubicBezTo>
                <a:cubicBezTo>
                  <a:pt x="52997" y="57626"/>
                  <a:pt x="49460" y="61795"/>
                  <a:pt x="51455" y="64591"/>
                </a:cubicBezTo>
                <a:cubicBezTo>
                  <a:pt x="52351" y="65846"/>
                  <a:pt x="54035" y="66232"/>
                  <a:pt x="55575" y="66309"/>
                </a:cubicBezTo>
                <a:cubicBezTo>
                  <a:pt x="57113" y="66385"/>
                  <a:pt x="58716" y="66260"/>
                  <a:pt x="60135" y="66856"/>
                </a:cubicBezTo>
                <a:cubicBezTo>
                  <a:pt x="61557" y="67452"/>
                  <a:pt x="62694" y="69119"/>
                  <a:pt x="62060" y="70523"/>
                </a:cubicBezTo>
                <a:cubicBezTo>
                  <a:pt x="61555" y="71643"/>
                  <a:pt x="60294" y="72006"/>
                  <a:pt x="59002" y="72006"/>
                </a:cubicBezTo>
                <a:cubicBezTo>
                  <a:pt x="58501" y="72006"/>
                  <a:pt x="57995" y="71952"/>
                  <a:pt x="57527" y="71865"/>
                </a:cubicBezTo>
                <a:cubicBezTo>
                  <a:pt x="56698" y="71711"/>
                  <a:pt x="55800" y="71535"/>
                  <a:pt x="54952" y="71535"/>
                </a:cubicBezTo>
                <a:cubicBezTo>
                  <a:pt x="54083" y="71535"/>
                  <a:pt x="53267" y="71720"/>
                  <a:pt x="52632" y="72303"/>
                </a:cubicBezTo>
                <a:cubicBezTo>
                  <a:pt x="51397" y="73440"/>
                  <a:pt x="51609" y="75396"/>
                  <a:pt x="51710" y="77075"/>
                </a:cubicBezTo>
                <a:cubicBezTo>
                  <a:pt x="51808" y="78696"/>
                  <a:pt x="51693" y="80374"/>
                  <a:pt x="50989" y="81838"/>
                </a:cubicBezTo>
                <a:cubicBezTo>
                  <a:pt x="50195" y="83486"/>
                  <a:pt x="48451" y="83775"/>
                  <a:pt x="47581" y="85034"/>
                </a:cubicBezTo>
                <a:cubicBezTo>
                  <a:pt x="48272" y="85493"/>
                  <a:pt x="49120" y="85548"/>
                  <a:pt x="49945" y="85548"/>
                </a:cubicBezTo>
                <a:cubicBezTo>
                  <a:pt x="50058" y="85548"/>
                  <a:pt x="50170" y="85547"/>
                  <a:pt x="50282" y="85546"/>
                </a:cubicBezTo>
                <a:cubicBezTo>
                  <a:pt x="61784" y="85406"/>
                  <a:pt x="108878" y="85219"/>
                  <a:pt x="120383" y="85219"/>
                </a:cubicBezTo>
                <a:lnTo>
                  <a:pt x="120383" y="5586"/>
                </a:lnTo>
                <a:cubicBezTo>
                  <a:pt x="120321" y="3832"/>
                  <a:pt x="120284" y="2074"/>
                  <a:pt x="120223" y="320"/>
                </a:cubicBezTo>
                <a:lnTo>
                  <a:pt x="5338" y="320"/>
                </a:lnTo>
                <a:cubicBezTo>
                  <a:pt x="5325" y="320"/>
                  <a:pt x="5312" y="320"/>
                  <a:pt x="5299" y="320"/>
                </a:cubicBezTo>
                <a:cubicBezTo>
                  <a:pt x="3814" y="320"/>
                  <a:pt x="2323" y="319"/>
                  <a:pt x="872"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9"/>
          <p:cNvSpPr/>
          <p:nvPr/>
        </p:nvSpPr>
        <p:spPr>
          <a:xfrm rot="-5400000">
            <a:off x="2248097" y="-2421837"/>
            <a:ext cx="4632940" cy="9343234"/>
          </a:xfrm>
          <a:custGeom>
            <a:avLst/>
            <a:gdLst/>
            <a:ahLst/>
            <a:cxnLst/>
            <a:rect l="l" t="t" r="r" b="b"/>
            <a:pathLst>
              <a:path w="120383" h="85549" extrusionOk="0">
                <a:moveTo>
                  <a:pt x="872" y="0"/>
                </a:moveTo>
                <a:lnTo>
                  <a:pt x="872" y="9254"/>
                </a:lnTo>
                <a:cubicBezTo>
                  <a:pt x="1" y="11104"/>
                  <a:pt x="1319" y="13698"/>
                  <a:pt x="3284" y="14261"/>
                </a:cubicBezTo>
                <a:cubicBezTo>
                  <a:pt x="4680" y="14660"/>
                  <a:pt x="6453" y="14282"/>
                  <a:pt x="7387" y="15395"/>
                </a:cubicBezTo>
                <a:cubicBezTo>
                  <a:pt x="8103" y="16250"/>
                  <a:pt x="7960" y="17665"/>
                  <a:pt x="8824" y="18374"/>
                </a:cubicBezTo>
                <a:cubicBezTo>
                  <a:pt x="9664" y="19062"/>
                  <a:pt x="10970" y="18684"/>
                  <a:pt x="11948" y="19156"/>
                </a:cubicBezTo>
                <a:cubicBezTo>
                  <a:pt x="13011" y="19674"/>
                  <a:pt x="13372" y="21069"/>
                  <a:pt x="13150" y="22231"/>
                </a:cubicBezTo>
                <a:cubicBezTo>
                  <a:pt x="12930" y="23394"/>
                  <a:pt x="12279" y="24420"/>
                  <a:pt x="11810" y="25507"/>
                </a:cubicBezTo>
                <a:cubicBezTo>
                  <a:pt x="10880" y="27654"/>
                  <a:pt x="10756" y="30401"/>
                  <a:pt x="12350" y="32114"/>
                </a:cubicBezTo>
                <a:cubicBezTo>
                  <a:pt x="13424" y="33270"/>
                  <a:pt x="15066" y="33726"/>
                  <a:pt x="16642" y="33827"/>
                </a:cubicBezTo>
                <a:cubicBezTo>
                  <a:pt x="16928" y="33846"/>
                  <a:pt x="17214" y="33854"/>
                  <a:pt x="17499" y="33854"/>
                </a:cubicBezTo>
                <a:cubicBezTo>
                  <a:pt x="20180" y="33854"/>
                  <a:pt x="22831" y="33110"/>
                  <a:pt x="25513" y="32868"/>
                </a:cubicBezTo>
                <a:cubicBezTo>
                  <a:pt x="25973" y="32826"/>
                  <a:pt x="26442" y="32804"/>
                  <a:pt x="26914" y="32804"/>
                </a:cubicBezTo>
                <a:cubicBezTo>
                  <a:pt x="29483" y="32804"/>
                  <a:pt x="32114" y="33477"/>
                  <a:pt x="33700" y="35434"/>
                </a:cubicBezTo>
                <a:cubicBezTo>
                  <a:pt x="37086" y="39616"/>
                  <a:pt x="33833" y="47019"/>
                  <a:pt x="37824" y="50630"/>
                </a:cubicBezTo>
                <a:cubicBezTo>
                  <a:pt x="39370" y="52029"/>
                  <a:pt x="41583" y="52366"/>
                  <a:pt x="43680" y="52366"/>
                </a:cubicBezTo>
                <a:cubicBezTo>
                  <a:pt x="43790" y="52366"/>
                  <a:pt x="43899" y="52365"/>
                  <a:pt x="44008" y="52363"/>
                </a:cubicBezTo>
                <a:cubicBezTo>
                  <a:pt x="44441" y="52356"/>
                  <a:pt x="44890" y="52347"/>
                  <a:pt x="45345" y="52347"/>
                </a:cubicBezTo>
                <a:cubicBezTo>
                  <a:pt x="47743" y="52347"/>
                  <a:pt x="50297" y="52589"/>
                  <a:pt x="51375" y="54598"/>
                </a:cubicBezTo>
                <a:cubicBezTo>
                  <a:pt x="52997" y="57626"/>
                  <a:pt x="49460" y="61795"/>
                  <a:pt x="51455" y="64591"/>
                </a:cubicBezTo>
                <a:cubicBezTo>
                  <a:pt x="52351" y="65846"/>
                  <a:pt x="54035" y="66232"/>
                  <a:pt x="55575" y="66309"/>
                </a:cubicBezTo>
                <a:cubicBezTo>
                  <a:pt x="57113" y="66385"/>
                  <a:pt x="58716" y="66260"/>
                  <a:pt x="60135" y="66856"/>
                </a:cubicBezTo>
                <a:cubicBezTo>
                  <a:pt x="61557" y="67452"/>
                  <a:pt x="62694" y="69119"/>
                  <a:pt x="62060" y="70523"/>
                </a:cubicBezTo>
                <a:cubicBezTo>
                  <a:pt x="61555" y="71643"/>
                  <a:pt x="60294" y="72006"/>
                  <a:pt x="59002" y="72006"/>
                </a:cubicBezTo>
                <a:cubicBezTo>
                  <a:pt x="58501" y="72006"/>
                  <a:pt x="57995" y="71952"/>
                  <a:pt x="57527" y="71865"/>
                </a:cubicBezTo>
                <a:cubicBezTo>
                  <a:pt x="56698" y="71711"/>
                  <a:pt x="55800" y="71535"/>
                  <a:pt x="54952" y="71535"/>
                </a:cubicBezTo>
                <a:cubicBezTo>
                  <a:pt x="54083" y="71535"/>
                  <a:pt x="53267" y="71720"/>
                  <a:pt x="52632" y="72303"/>
                </a:cubicBezTo>
                <a:cubicBezTo>
                  <a:pt x="51397" y="73440"/>
                  <a:pt x="51609" y="75396"/>
                  <a:pt x="51710" y="77075"/>
                </a:cubicBezTo>
                <a:cubicBezTo>
                  <a:pt x="51808" y="78696"/>
                  <a:pt x="51693" y="80374"/>
                  <a:pt x="50989" y="81838"/>
                </a:cubicBezTo>
                <a:cubicBezTo>
                  <a:pt x="50195" y="83486"/>
                  <a:pt x="48451" y="83775"/>
                  <a:pt x="47581" y="85034"/>
                </a:cubicBezTo>
                <a:cubicBezTo>
                  <a:pt x="48272" y="85493"/>
                  <a:pt x="49120" y="85548"/>
                  <a:pt x="49945" y="85548"/>
                </a:cubicBezTo>
                <a:cubicBezTo>
                  <a:pt x="50058" y="85548"/>
                  <a:pt x="50170" y="85547"/>
                  <a:pt x="50282" y="85546"/>
                </a:cubicBezTo>
                <a:cubicBezTo>
                  <a:pt x="61784" y="85406"/>
                  <a:pt x="108878" y="85219"/>
                  <a:pt x="120383" y="85219"/>
                </a:cubicBezTo>
                <a:lnTo>
                  <a:pt x="120383" y="5586"/>
                </a:lnTo>
                <a:cubicBezTo>
                  <a:pt x="120321" y="3832"/>
                  <a:pt x="120284" y="2074"/>
                  <a:pt x="120223" y="320"/>
                </a:cubicBezTo>
                <a:lnTo>
                  <a:pt x="5338" y="320"/>
                </a:lnTo>
                <a:cubicBezTo>
                  <a:pt x="5325" y="320"/>
                  <a:pt x="5312" y="320"/>
                  <a:pt x="5299" y="320"/>
                </a:cubicBezTo>
                <a:cubicBezTo>
                  <a:pt x="3814" y="320"/>
                  <a:pt x="2323" y="319"/>
                  <a:pt x="8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9"/>
          <p:cNvSpPr txBox="1">
            <a:spLocks noGrp="1"/>
          </p:cNvSpPr>
          <p:nvPr>
            <p:ph type="title"/>
          </p:nvPr>
        </p:nvSpPr>
        <p:spPr>
          <a:xfrm>
            <a:off x="713225" y="539500"/>
            <a:ext cx="4872900" cy="1858200"/>
          </a:xfrm>
          <a:prstGeom prst="rect">
            <a:avLst/>
          </a:prstGeom>
        </p:spPr>
        <p:txBody>
          <a:bodyPr spcFirstLastPara="1" wrap="square" lIns="91425" tIns="91425" rIns="91425" bIns="91425" anchor="b" anchorCtr="0">
            <a:noAutofit/>
          </a:bodyPr>
          <a:lstStyle>
            <a:lvl1pPr lvl="0" rtl="0">
              <a:spcBef>
                <a:spcPts val="0"/>
              </a:spcBef>
              <a:spcAft>
                <a:spcPts val="0"/>
              </a:spcAft>
              <a:buSzPts val="3200"/>
              <a:buNone/>
              <a:defRPr sz="11100"/>
            </a:lvl1pPr>
            <a:lvl2pPr lvl="1" algn="ctr" rtl="0">
              <a:spcBef>
                <a:spcPts val="0"/>
              </a:spcBef>
              <a:spcAft>
                <a:spcPts val="0"/>
              </a:spcAft>
              <a:buSzPts val="3200"/>
              <a:buNone/>
              <a:defRPr/>
            </a:lvl2pPr>
            <a:lvl3pPr lvl="2" algn="ctr" rtl="0">
              <a:spcBef>
                <a:spcPts val="0"/>
              </a:spcBef>
              <a:spcAft>
                <a:spcPts val="0"/>
              </a:spcAft>
              <a:buSzPts val="3200"/>
              <a:buNone/>
              <a:defRPr/>
            </a:lvl3pPr>
            <a:lvl4pPr lvl="3" algn="ctr" rtl="0">
              <a:spcBef>
                <a:spcPts val="0"/>
              </a:spcBef>
              <a:spcAft>
                <a:spcPts val="0"/>
              </a:spcAft>
              <a:buSzPts val="3200"/>
              <a:buNone/>
              <a:defRPr/>
            </a:lvl4pPr>
            <a:lvl5pPr lvl="4" algn="ctr" rtl="0">
              <a:spcBef>
                <a:spcPts val="0"/>
              </a:spcBef>
              <a:spcAft>
                <a:spcPts val="0"/>
              </a:spcAft>
              <a:buSzPts val="3200"/>
              <a:buNone/>
              <a:defRPr/>
            </a:lvl5pPr>
            <a:lvl6pPr lvl="5" algn="ctr" rtl="0">
              <a:spcBef>
                <a:spcPts val="0"/>
              </a:spcBef>
              <a:spcAft>
                <a:spcPts val="0"/>
              </a:spcAft>
              <a:buSzPts val="3200"/>
              <a:buNone/>
              <a:defRPr/>
            </a:lvl6pPr>
            <a:lvl7pPr lvl="6" algn="ctr" rtl="0">
              <a:spcBef>
                <a:spcPts val="0"/>
              </a:spcBef>
              <a:spcAft>
                <a:spcPts val="0"/>
              </a:spcAft>
              <a:buSzPts val="3200"/>
              <a:buNone/>
              <a:defRPr/>
            </a:lvl7pPr>
            <a:lvl8pPr lvl="7" algn="ctr" rtl="0">
              <a:spcBef>
                <a:spcPts val="0"/>
              </a:spcBef>
              <a:spcAft>
                <a:spcPts val="0"/>
              </a:spcAft>
              <a:buSzPts val="3200"/>
              <a:buNone/>
              <a:defRPr/>
            </a:lvl8pPr>
            <a:lvl9pPr lvl="8" algn="ctr" rtl="0">
              <a:spcBef>
                <a:spcPts val="0"/>
              </a:spcBef>
              <a:spcAft>
                <a:spcPts val="0"/>
              </a:spcAft>
              <a:buSzPts val="3200"/>
              <a:buNone/>
              <a:defRPr/>
            </a:lvl9pPr>
          </a:lstStyle>
          <a:p>
            <a:endParaRPr/>
          </a:p>
        </p:txBody>
      </p:sp>
      <p:sp>
        <p:nvSpPr>
          <p:cNvPr id="475" name="Google Shape;475;p9"/>
          <p:cNvSpPr txBox="1">
            <a:spLocks noGrp="1"/>
          </p:cNvSpPr>
          <p:nvPr>
            <p:ph type="subTitle" idx="1"/>
          </p:nvPr>
        </p:nvSpPr>
        <p:spPr>
          <a:xfrm>
            <a:off x="713225" y="2123875"/>
            <a:ext cx="4872900" cy="671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76" name="Google Shape;476;p9"/>
          <p:cNvSpPr/>
          <p:nvPr/>
        </p:nvSpPr>
        <p:spPr>
          <a:xfrm>
            <a:off x="8761632" y="4180460"/>
            <a:ext cx="136005" cy="55651"/>
          </a:xfrm>
          <a:custGeom>
            <a:avLst/>
            <a:gdLst/>
            <a:ahLst/>
            <a:cxnLst/>
            <a:rect l="l" t="t" r="r" b="b"/>
            <a:pathLst>
              <a:path w="2852" h="1167" extrusionOk="0">
                <a:moveTo>
                  <a:pt x="987" y="0"/>
                </a:moveTo>
                <a:cubicBezTo>
                  <a:pt x="613" y="0"/>
                  <a:pt x="256" y="92"/>
                  <a:pt x="1" y="299"/>
                </a:cubicBezTo>
                <a:cubicBezTo>
                  <a:pt x="554" y="855"/>
                  <a:pt x="1412" y="1166"/>
                  <a:pt x="2542" y="1166"/>
                </a:cubicBezTo>
                <a:cubicBezTo>
                  <a:pt x="2643" y="1166"/>
                  <a:pt x="2746" y="1164"/>
                  <a:pt x="2851" y="1159"/>
                </a:cubicBezTo>
                <a:cubicBezTo>
                  <a:pt x="2797" y="482"/>
                  <a:pt x="1845" y="0"/>
                  <a:pt x="9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9"/>
          <p:cNvSpPr/>
          <p:nvPr/>
        </p:nvSpPr>
        <p:spPr>
          <a:xfrm>
            <a:off x="8679802" y="4194718"/>
            <a:ext cx="218313" cy="247450"/>
          </a:xfrm>
          <a:custGeom>
            <a:avLst/>
            <a:gdLst/>
            <a:ahLst/>
            <a:cxnLst/>
            <a:rect l="l" t="t" r="r" b="b"/>
            <a:pathLst>
              <a:path w="4578" h="5189" extrusionOk="0">
                <a:moveTo>
                  <a:pt x="1718" y="0"/>
                </a:moveTo>
                <a:cubicBezTo>
                  <a:pt x="1654" y="50"/>
                  <a:pt x="1598" y="107"/>
                  <a:pt x="1549" y="172"/>
                </a:cubicBezTo>
                <a:cubicBezTo>
                  <a:pt x="1236" y="583"/>
                  <a:pt x="624" y="2701"/>
                  <a:pt x="1" y="5180"/>
                </a:cubicBezTo>
                <a:cubicBezTo>
                  <a:pt x="121" y="5186"/>
                  <a:pt x="241" y="5189"/>
                  <a:pt x="359" y="5189"/>
                </a:cubicBezTo>
                <a:cubicBezTo>
                  <a:pt x="1718" y="5189"/>
                  <a:pt x="2968" y="4797"/>
                  <a:pt x="4112" y="4140"/>
                </a:cubicBezTo>
                <a:cubicBezTo>
                  <a:pt x="4232" y="2762"/>
                  <a:pt x="4368" y="1610"/>
                  <a:pt x="4517" y="1208"/>
                </a:cubicBezTo>
                <a:cubicBezTo>
                  <a:pt x="4561" y="1087"/>
                  <a:pt x="4577" y="971"/>
                  <a:pt x="4567" y="860"/>
                </a:cubicBezTo>
                <a:lnTo>
                  <a:pt x="4567" y="860"/>
                </a:lnTo>
                <a:cubicBezTo>
                  <a:pt x="4462" y="865"/>
                  <a:pt x="4359" y="867"/>
                  <a:pt x="4258" y="867"/>
                </a:cubicBezTo>
                <a:cubicBezTo>
                  <a:pt x="3128" y="867"/>
                  <a:pt x="2271" y="556"/>
                  <a:pt x="17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9"/>
          <p:cNvSpPr/>
          <p:nvPr/>
        </p:nvSpPr>
        <p:spPr>
          <a:xfrm>
            <a:off x="8586956" y="4392140"/>
            <a:ext cx="288891" cy="715599"/>
          </a:xfrm>
          <a:custGeom>
            <a:avLst/>
            <a:gdLst/>
            <a:ahLst/>
            <a:cxnLst/>
            <a:rect l="l" t="t" r="r" b="b"/>
            <a:pathLst>
              <a:path w="6058" h="15006" extrusionOk="0">
                <a:moveTo>
                  <a:pt x="6058" y="1"/>
                </a:moveTo>
                <a:cubicBezTo>
                  <a:pt x="4913" y="658"/>
                  <a:pt x="3662" y="1050"/>
                  <a:pt x="2302" y="1050"/>
                </a:cubicBezTo>
                <a:cubicBezTo>
                  <a:pt x="2185" y="1050"/>
                  <a:pt x="2066" y="1047"/>
                  <a:pt x="1948" y="1041"/>
                </a:cubicBezTo>
                <a:cubicBezTo>
                  <a:pt x="1001" y="4811"/>
                  <a:pt x="22" y="9423"/>
                  <a:pt x="13" y="10163"/>
                </a:cubicBezTo>
                <a:cubicBezTo>
                  <a:pt x="0" y="11215"/>
                  <a:pt x="2666" y="15006"/>
                  <a:pt x="4120" y="15006"/>
                </a:cubicBezTo>
                <a:cubicBezTo>
                  <a:pt x="4359" y="15006"/>
                  <a:pt x="4565" y="14903"/>
                  <a:pt x="4721" y="14669"/>
                </a:cubicBezTo>
                <a:cubicBezTo>
                  <a:pt x="5828" y="13013"/>
                  <a:pt x="5637" y="6827"/>
                  <a:pt x="5637" y="6827"/>
                </a:cubicBezTo>
                <a:cubicBezTo>
                  <a:pt x="5637" y="6827"/>
                  <a:pt x="5807" y="2911"/>
                  <a:pt x="60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9"/>
          <p:cNvSpPr/>
          <p:nvPr/>
        </p:nvSpPr>
        <p:spPr>
          <a:xfrm>
            <a:off x="8537028" y="5150928"/>
            <a:ext cx="493852" cy="55318"/>
          </a:xfrm>
          <a:custGeom>
            <a:avLst/>
            <a:gdLst/>
            <a:ahLst/>
            <a:cxnLst/>
            <a:rect l="l" t="t" r="r" b="b"/>
            <a:pathLst>
              <a:path w="10356" h="1160" extrusionOk="0">
                <a:moveTo>
                  <a:pt x="10356" y="0"/>
                </a:moveTo>
                <a:cubicBezTo>
                  <a:pt x="9469" y="337"/>
                  <a:pt x="8410" y="376"/>
                  <a:pt x="7457" y="417"/>
                </a:cubicBezTo>
                <a:cubicBezTo>
                  <a:pt x="7441" y="417"/>
                  <a:pt x="7426" y="417"/>
                  <a:pt x="7411" y="417"/>
                </a:cubicBezTo>
                <a:cubicBezTo>
                  <a:pt x="6039" y="417"/>
                  <a:pt x="4420" y="180"/>
                  <a:pt x="2862" y="180"/>
                </a:cubicBezTo>
                <a:cubicBezTo>
                  <a:pt x="1855" y="180"/>
                  <a:pt x="873" y="279"/>
                  <a:pt x="1" y="605"/>
                </a:cubicBezTo>
                <a:cubicBezTo>
                  <a:pt x="1868" y="1099"/>
                  <a:pt x="4653" y="932"/>
                  <a:pt x="5857" y="1053"/>
                </a:cubicBezTo>
                <a:cubicBezTo>
                  <a:pt x="6331" y="1100"/>
                  <a:pt x="7008" y="1160"/>
                  <a:pt x="7776" y="1160"/>
                </a:cubicBezTo>
                <a:cubicBezTo>
                  <a:pt x="8529" y="1160"/>
                  <a:pt x="9369" y="1103"/>
                  <a:pt x="10191" y="921"/>
                </a:cubicBezTo>
                <a:cubicBezTo>
                  <a:pt x="10248" y="614"/>
                  <a:pt x="10304" y="308"/>
                  <a:pt x="103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9"/>
          <p:cNvSpPr/>
          <p:nvPr/>
        </p:nvSpPr>
        <p:spPr>
          <a:xfrm>
            <a:off x="9023049" y="4950835"/>
            <a:ext cx="187555" cy="244065"/>
          </a:xfrm>
          <a:custGeom>
            <a:avLst/>
            <a:gdLst/>
            <a:ahLst/>
            <a:cxnLst/>
            <a:rect l="l" t="t" r="r" b="b"/>
            <a:pathLst>
              <a:path w="3933" h="5118" extrusionOk="0">
                <a:moveTo>
                  <a:pt x="2685" y="1"/>
                </a:moveTo>
                <a:cubicBezTo>
                  <a:pt x="2593" y="1065"/>
                  <a:pt x="2262" y="2120"/>
                  <a:pt x="1590" y="3113"/>
                </a:cubicBezTo>
                <a:cubicBezTo>
                  <a:pt x="1233" y="3650"/>
                  <a:pt x="733" y="3983"/>
                  <a:pt x="166" y="4199"/>
                </a:cubicBezTo>
                <a:cubicBezTo>
                  <a:pt x="114" y="4505"/>
                  <a:pt x="59" y="4811"/>
                  <a:pt x="1" y="5118"/>
                </a:cubicBezTo>
                <a:cubicBezTo>
                  <a:pt x="1274" y="4837"/>
                  <a:pt x="2502" y="4255"/>
                  <a:pt x="3292" y="3122"/>
                </a:cubicBezTo>
                <a:cubicBezTo>
                  <a:pt x="3932" y="2204"/>
                  <a:pt x="3584" y="1058"/>
                  <a:pt x="26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9"/>
          <p:cNvSpPr/>
          <p:nvPr/>
        </p:nvSpPr>
        <p:spPr>
          <a:xfrm>
            <a:off x="8448856" y="4869959"/>
            <a:ext cx="607443" cy="309969"/>
          </a:xfrm>
          <a:custGeom>
            <a:avLst/>
            <a:gdLst/>
            <a:ahLst/>
            <a:cxnLst/>
            <a:rect l="l" t="t" r="r" b="b"/>
            <a:pathLst>
              <a:path w="12738" h="6500" extrusionOk="0">
                <a:moveTo>
                  <a:pt x="12475" y="1"/>
                </a:moveTo>
                <a:lnTo>
                  <a:pt x="12475" y="1"/>
                </a:lnTo>
                <a:cubicBezTo>
                  <a:pt x="11950" y="2322"/>
                  <a:pt x="10523" y="4161"/>
                  <a:pt x="7552" y="4385"/>
                </a:cubicBezTo>
                <a:cubicBezTo>
                  <a:pt x="6845" y="4352"/>
                  <a:pt x="5996" y="4313"/>
                  <a:pt x="5288" y="4280"/>
                </a:cubicBezTo>
                <a:cubicBezTo>
                  <a:pt x="3787" y="4293"/>
                  <a:pt x="2118" y="4739"/>
                  <a:pt x="553" y="4739"/>
                </a:cubicBezTo>
                <a:cubicBezTo>
                  <a:pt x="369" y="4739"/>
                  <a:pt x="187" y="4733"/>
                  <a:pt x="6" y="4719"/>
                </a:cubicBezTo>
                <a:lnTo>
                  <a:pt x="6" y="4719"/>
                </a:lnTo>
                <a:cubicBezTo>
                  <a:pt x="1" y="4961"/>
                  <a:pt x="38" y="5186"/>
                  <a:pt x="131" y="5386"/>
                </a:cubicBezTo>
                <a:cubicBezTo>
                  <a:pt x="386" y="5939"/>
                  <a:pt x="1030" y="6283"/>
                  <a:pt x="1850" y="6500"/>
                </a:cubicBezTo>
                <a:cubicBezTo>
                  <a:pt x="2723" y="6173"/>
                  <a:pt x="3706" y="6073"/>
                  <a:pt x="4715" y="6073"/>
                </a:cubicBezTo>
                <a:cubicBezTo>
                  <a:pt x="6273" y="6073"/>
                  <a:pt x="7894" y="6310"/>
                  <a:pt x="9265" y="6310"/>
                </a:cubicBezTo>
                <a:cubicBezTo>
                  <a:pt x="9279" y="6310"/>
                  <a:pt x="9292" y="6310"/>
                  <a:pt x="9306" y="6310"/>
                </a:cubicBezTo>
                <a:cubicBezTo>
                  <a:pt x="10259" y="6269"/>
                  <a:pt x="11318" y="6230"/>
                  <a:pt x="12206" y="5894"/>
                </a:cubicBezTo>
                <a:cubicBezTo>
                  <a:pt x="12541" y="3930"/>
                  <a:pt x="12738" y="1961"/>
                  <a:pt x="124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9"/>
          <p:cNvSpPr/>
          <p:nvPr/>
        </p:nvSpPr>
        <p:spPr>
          <a:xfrm>
            <a:off x="9030917" y="4865000"/>
            <a:ext cx="120125" cy="286077"/>
          </a:xfrm>
          <a:custGeom>
            <a:avLst/>
            <a:gdLst/>
            <a:ahLst/>
            <a:cxnLst/>
            <a:rect l="l" t="t" r="r" b="b"/>
            <a:pathLst>
              <a:path w="2519" h="5999" extrusionOk="0">
                <a:moveTo>
                  <a:pt x="294" y="0"/>
                </a:moveTo>
                <a:cubicBezTo>
                  <a:pt x="288" y="35"/>
                  <a:pt x="278" y="69"/>
                  <a:pt x="269" y="105"/>
                </a:cubicBezTo>
                <a:cubicBezTo>
                  <a:pt x="532" y="2065"/>
                  <a:pt x="334" y="4034"/>
                  <a:pt x="0" y="5999"/>
                </a:cubicBezTo>
                <a:cubicBezTo>
                  <a:pt x="567" y="5784"/>
                  <a:pt x="1068" y="5450"/>
                  <a:pt x="1423" y="4913"/>
                </a:cubicBezTo>
                <a:cubicBezTo>
                  <a:pt x="2095" y="3920"/>
                  <a:pt x="2428" y="2866"/>
                  <a:pt x="2519" y="1801"/>
                </a:cubicBezTo>
                <a:cubicBezTo>
                  <a:pt x="1958" y="1140"/>
                  <a:pt x="1182" y="515"/>
                  <a:pt x="29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9"/>
          <p:cNvSpPr/>
          <p:nvPr/>
        </p:nvSpPr>
        <p:spPr>
          <a:xfrm>
            <a:off x="9042791" y="4863855"/>
            <a:ext cx="2194" cy="6152"/>
          </a:xfrm>
          <a:custGeom>
            <a:avLst/>
            <a:gdLst/>
            <a:ahLst/>
            <a:cxnLst/>
            <a:rect l="l" t="t" r="r" b="b"/>
            <a:pathLst>
              <a:path w="46" h="129" extrusionOk="0">
                <a:moveTo>
                  <a:pt x="1" y="1"/>
                </a:moveTo>
                <a:lnTo>
                  <a:pt x="1" y="1"/>
                </a:lnTo>
                <a:cubicBezTo>
                  <a:pt x="6" y="43"/>
                  <a:pt x="14" y="85"/>
                  <a:pt x="20" y="129"/>
                </a:cubicBezTo>
                <a:cubicBezTo>
                  <a:pt x="29" y="93"/>
                  <a:pt x="39" y="59"/>
                  <a:pt x="45" y="24"/>
                </a:cubicBezTo>
                <a:cubicBezTo>
                  <a:pt x="31" y="15"/>
                  <a:pt x="15" y="9"/>
                  <a:pt x="1" y="1"/>
                </a:cubicBezTo>
                <a:close/>
              </a:path>
            </a:pathLst>
          </a:custGeom>
          <a:solidFill>
            <a:srgbClr val="BAB2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9"/>
          <p:cNvSpPr/>
          <p:nvPr/>
        </p:nvSpPr>
        <p:spPr>
          <a:xfrm>
            <a:off x="8449190" y="4803246"/>
            <a:ext cx="594663" cy="292754"/>
          </a:xfrm>
          <a:custGeom>
            <a:avLst/>
            <a:gdLst/>
            <a:ahLst/>
            <a:cxnLst/>
            <a:rect l="l" t="t" r="r" b="b"/>
            <a:pathLst>
              <a:path w="12470" h="6139" extrusionOk="0">
                <a:moveTo>
                  <a:pt x="8097" y="1"/>
                </a:moveTo>
                <a:cubicBezTo>
                  <a:pt x="7657" y="1"/>
                  <a:pt x="7226" y="47"/>
                  <a:pt x="6816" y="148"/>
                </a:cubicBezTo>
                <a:cubicBezTo>
                  <a:pt x="3115" y="1048"/>
                  <a:pt x="44" y="4165"/>
                  <a:pt x="0" y="6118"/>
                </a:cubicBezTo>
                <a:cubicBezTo>
                  <a:pt x="182" y="6132"/>
                  <a:pt x="366" y="6138"/>
                  <a:pt x="551" y="6138"/>
                </a:cubicBezTo>
                <a:cubicBezTo>
                  <a:pt x="2114" y="6138"/>
                  <a:pt x="3781" y="5692"/>
                  <a:pt x="5283" y="5679"/>
                </a:cubicBezTo>
                <a:cubicBezTo>
                  <a:pt x="5990" y="5712"/>
                  <a:pt x="6839" y="5751"/>
                  <a:pt x="7547" y="5784"/>
                </a:cubicBezTo>
                <a:cubicBezTo>
                  <a:pt x="10517" y="5560"/>
                  <a:pt x="11944" y="3721"/>
                  <a:pt x="12470" y="1400"/>
                </a:cubicBezTo>
                <a:cubicBezTo>
                  <a:pt x="12464" y="1356"/>
                  <a:pt x="12456" y="1313"/>
                  <a:pt x="12450" y="1272"/>
                </a:cubicBezTo>
                <a:cubicBezTo>
                  <a:pt x="11123" y="511"/>
                  <a:pt x="9555" y="1"/>
                  <a:pt x="80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9"/>
          <p:cNvSpPr/>
          <p:nvPr/>
        </p:nvSpPr>
        <p:spPr>
          <a:xfrm>
            <a:off x="8487959" y="4947974"/>
            <a:ext cx="135576" cy="78637"/>
          </a:xfrm>
          <a:custGeom>
            <a:avLst/>
            <a:gdLst/>
            <a:ahLst/>
            <a:cxnLst/>
            <a:rect l="l" t="t" r="r" b="b"/>
            <a:pathLst>
              <a:path w="2843" h="1649" extrusionOk="0">
                <a:moveTo>
                  <a:pt x="2412" y="0"/>
                </a:moveTo>
                <a:cubicBezTo>
                  <a:pt x="2219" y="0"/>
                  <a:pt x="1986" y="69"/>
                  <a:pt x="1808" y="216"/>
                </a:cubicBezTo>
                <a:cubicBezTo>
                  <a:pt x="1808" y="216"/>
                  <a:pt x="1" y="1585"/>
                  <a:pt x="1037" y="1646"/>
                </a:cubicBezTo>
                <a:cubicBezTo>
                  <a:pt x="1067" y="1648"/>
                  <a:pt x="1097" y="1648"/>
                  <a:pt x="1126" y="1648"/>
                </a:cubicBezTo>
                <a:cubicBezTo>
                  <a:pt x="2103" y="1648"/>
                  <a:pt x="2611" y="692"/>
                  <a:pt x="2758" y="326"/>
                </a:cubicBezTo>
                <a:cubicBezTo>
                  <a:pt x="2843" y="114"/>
                  <a:pt x="2660" y="0"/>
                  <a:pt x="2412" y="0"/>
                </a:cubicBezTo>
                <a:close/>
              </a:path>
            </a:pathLst>
          </a:custGeom>
          <a:solidFill>
            <a:srgbClr val="C9C2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9"/>
          <p:cNvSpPr/>
          <p:nvPr/>
        </p:nvSpPr>
        <p:spPr>
          <a:xfrm>
            <a:off x="8642082" y="4927421"/>
            <a:ext cx="92180" cy="53553"/>
          </a:xfrm>
          <a:custGeom>
            <a:avLst/>
            <a:gdLst/>
            <a:ahLst/>
            <a:cxnLst/>
            <a:rect l="l" t="t" r="r" b="b"/>
            <a:pathLst>
              <a:path w="1933" h="1123" extrusionOk="0">
                <a:moveTo>
                  <a:pt x="1639" y="0"/>
                </a:moveTo>
                <a:cubicBezTo>
                  <a:pt x="1508" y="0"/>
                  <a:pt x="1350" y="48"/>
                  <a:pt x="1229" y="148"/>
                </a:cubicBezTo>
                <a:cubicBezTo>
                  <a:pt x="1229" y="148"/>
                  <a:pt x="0" y="1079"/>
                  <a:pt x="703" y="1121"/>
                </a:cubicBezTo>
                <a:cubicBezTo>
                  <a:pt x="723" y="1122"/>
                  <a:pt x="743" y="1123"/>
                  <a:pt x="763" y="1123"/>
                </a:cubicBezTo>
                <a:cubicBezTo>
                  <a:pt x="1428" y="1123"/>
                  <a:pt x="1775" y="472"/>
                  <a:pt x="1874" y="223"/>
                </a:cubicBezTo>
                <a:cubicBezTo>
                  <a:pt x="1933" y="79"/>
                  <a:pt x="1808" y="0"/>
                  <a:pt x="1639" y="0"/>
                </a:cubicBezTo>
                <a:close/>
              </a:path>
            </a:pathLst>
          </a:custGeom>
          <a:solidFill>
            <a:srgbClr val="C9C2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9"/>
          <p:cNvSpPr/>
          <p:nvPr/>
        </p:nvSpPr>
        <p:spPr>
          <a:xfrm>
            <a:off x="8739601" y="4842873"/>
            <a:ext cx="99285" cy="47354"/>
          </a:xfrm>
          <a:custGeom>
            <a:avLst/>
            <a:gdLst/>
            <a:ahLst/>
            <a:cxnLst/>
            <a:rect l="l" t="t" r="r" b="b"/>
            <a:pathLst>
              <a:path w="2082" h="993" extrusionOk="0">
                <a:moveTo>
                  <a:pt x="1695" y="0"/>
                </a:moveTo>
                <a:cubicBezTo>
                  <a:pt x="1586" y="0"/>
                  <a:pt x="1465" y="28"/>
                  <a:pt x="1361" y="89"/>
                </a:cubicBezTo>
                <a:cubicBezTo>
                  <a:pt x="1361" y="89"/>
                  <a:pt x="1" y="819"/>
                  <a:pt x="691" y="969"/>
                </a:cubicBezTo>
                <a:cubicBezTo>
                  <a:pt x="764" y="985"/>
                  <a:pt x="835" y="992"/>
                  <a:pt x="902" y="992"/>
                </a:cubicBezTo>
                <a:cubicBezTo>
                  <a:pt x="1475" y="992"/>
                  <a:pt x="1861" y="475"/>
                  <a:pt x="1987" y="263"/>
                </a:cubicBezTo>
                <a:cubicBezTo>
                  <a:pt x="2082" y="106"/>
                  <a:pt x="1911" y="0"/>
                  <a:pt x="1695" y="0"/>
                </a:cubicBezTo>
                <a:close/>
              </a:path>
            </a:pathLst>
          </a:custGeom>
          <a:solidFill>
            <a:srgbClr val="C9C2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9"/>
          <p:cNvSpPr/>
          <p:nvPr/>
        </p:nvSpPr>
        <p:spPr>
          <a:xfrm>
            <a:off x="8599831" y="4862091"/>
            <a:ext cx="138389" cy="57511"/>
          </a:xfrm>
          <a:custGeom>
            <a:avLst/>
            <a:gdLst/>
            <a:ahLst/>
            <a:cxnLst/>
            <a:rect l="l" t="t" r="r" b="b"/>
            <a:pathLst>
              <a:path w="2902" h="1206" extrusionOk="0">
                <a:moveTo>
                  <a:pt x="2276" y="1"/>
                </a:moveTo>
                <a:cubicBezTo>
                  <a:pt x="2160" y="1"/>
                  <a:pt x="2039" y="22"/>
                  <a:pt x="1927" y="71"/>
                </a:cubicBezTo>
                <a:cubicBezTo>
                  <a:pt x="1927" y="71"/>
                  <a:pt x="0" y="817"/>
                  <a:pt x="892" y="1130"/>
                </a:cubicBezTo>
                <a:cubicBezTo>
                  <a:pt x="1042" y="1183"/>
                  <a:pt x="1187" y="1206"/>
                  <a:pt x="1326" y="1206"/>
                </a:cubicBezTo>
                <a:cubicBezTo>
                  <a:pt x="2012" y="1206"/>
                  <a:pt x="2543" y="649"/>
                  <a:pt x="2732" y="406"/>
                </a:cubicBezTo>
                <a:cubicBezTo>
                  <a:pt x="2902" y="188"/>
                  <a:pt x="2616" y="1"/>
                  <a:pt x="2276" y="1"/>
                </a:cubicBezTo>
                <a:close/>
              </a:path>
            </a:pathLst>
          </a:custGeom>
          <a:solidFill>
            <a:srgbClr val="C9C2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9"/>
          <p:cNvSpPr/>
          <p:nvPr/>
        </p:nvSpPr>
        <p:spPr>
          <a:xfrm>
            <a:off x="8898683" y="4329051"/>
            <a:ext cx="120649" cy="52456"/>
          </a:xfrm>
          <a:custGeom>
            <a:avLst/>
            <a:gdLst/>
            <a:ahLst/>
            <a:cxnLst/>
            <a:rect l="l" t="t" r="r" b="b"/>
            <a:pathLst>
              <a:path w="2530" h="1100" extrusionOk="0">
                <a:moveTo>
                  <a:pt x="881" y="0"/>
                </a:moveTo>
                <a:cubicBezTo>
                  <a:pt x="534" y="0"/>
                  <a:pt x="210" y="94"/>
                  <a:pt x="0" y="306"/>
                </a:cubicBezTo>
                <a:cubicBezTo>
                  <a:pt x="380" y="784"/>
                  <a:pt x="1277" y="1099"/>
                  <a:pt x="2149" y="1099"/>
                </a:cubicBezTo>
                <a:cubicBezTo>
                  <a:pt x="2277" y="1099"/>
                  <a:pt x="2405" y="1092"/>
                  <a:pt x="2530" y="1078"/>
                </a:cubicBezTo>
                <a:cubicBezTo>
                  <a:pt x="2516" y="450"/>
                  <a:pt x="1643" y="0"/>
                  <a:pt x="88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9"/>
          <p:cNvSpPr/>
          <p:nvPr/>
        </p:nvSpPr>
        <p:spPr>
          <a:xfrm>
            <a:off x="8857577" y="4343595"/>
            <a:ext cx="161851" cy="263521"/>
          </a:xfrm>
          <a:custGeom>
            <a:avLst/>
            <a:gdLst/>
            <a:ahLst/>
            <a:cxnLst/>
            <a:rect l="l" t="t" r="r" b="b"/>
            <a:pathLst>
              <a:path w="3394" h="5526" extrusionOk="0">
                <a:moveTo>
                  <a:pt x="862" y="1"/>
                </a:moveTo>
                <a:cubicBezTo>
                  <a:pt x="812" y="51"/>
                  <a:pt x="768" y="107"/>
                  <a:pt x="728" y="170"/>
                </a:cubicBezTo>
                <a:cubicBezTo>
                  <a:pt x="563" y="429"/>
                  <a:pt x="301" y="1374"/>
                  <a:pt x="1" y="2655"/>
                </a:cubicBezTo>
                <a:cubicBezTo>
                  <a:pt x="1186" y="3442"/>
                  <a:pt x="2071" y="4421"/>
                  <a:pt x="2743" y="5525"/>
                </a:cubicBezTo>
                <a:cubicBezTo>
                  <a:pt x="2936" y="3571"/>
                  <a:pt x="3160" y="1645"/>
                  <a:pt x="3340" y="1105"/>
                </a:cubicBezTo>
                <a:cubicBezTo>
                  <a:pt x="3378" y="989"/>
                  <a:pt x="3393" y="879"/>
                  <a:pt x="3392" y="773"/>
                </a:cubicBezTo>
                <a:lnTo>
                  <a:pt x="3392" y="773"/>
                </a:lnTo>
                <a:cubicBezTo>
                  <a:pt x="3267" y="787"/>
                  <a:pt x="3140" y="794"/>
                  <a:pt x="3013" y="794"/>
                </a:cubicBezTo>
                <a:cubicBezTo>
                  <a:pt x="2140" y="794"/>
                  <a:pt x="1240" y="477"/>
                  <a:pt x="8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9"/>
          <p:cNvSpPr/>
          <p:nvPr/>
        </p:nvSpPr>
        <p:spPr>
          <a:xfrm>
            <a:off x="8755099" y="4470108"/>
            <a:ext cx="233287" cy="739252"/>
          </a:xfrm>
          <a:custGeom>
            <a:avLst/>
            <a:gdLst/>
            <a:ahLst/>
            <a:cxnLst/>
            <a:rect l="l" t="t" r="r" b="b"/>
            <a:pathLst>
              <a:path w="4892" h="15502" extrusionOk="0">
                <a:moveTo>
                  <a:pt x="2149" y="1"/>
                </a:moveTo>
                <a:cubicBezTo>
                  <a:pt x="1280" y="3707"/>
                  <a:pt x="97" y="10228"/>
                  <a:pt x="52" y="11090"/>
                </a:cubicBezTo>
                <a:cubicBezTo>
                  <a:pt x="0" y="12076"/>
                  <a:pt x="1844" y="15502"/>
                  <a:pt x="2954" y="15502"/>
                </a:cubicBezTo>
                <a:cubicBezTo>
                  <a:pt x="3147" y="15502"/>
                  <a:pt x="3318" y="15398"/>
                  <a:pt x="3453" y="15159"/>
                </a:cubicBezTo>
                <a:cubicBezTo>
                  <a:pt x="4361" y="13548"/>
                  <a:pt x="4465" y="7710"/>
                  <a:pt x="4465" y="7710"/>
                </a:cubicBezTo>
                <a:cubicBezTo>
                  <a:pt x="4465" y="7710"/>
                  <a:pt x="4656" y="5269"/>
                  <a:pt x="4892" y="2872"/>
                </a:cubicBezTo>
                <a:cubicBezTo>
                  <a:pt x="4220" y="1767"/>
                  <a:pt x="3333" y="789"/>
                  <a:pt x="21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9"/>
          <p:cNvSpPr/>
          <p:nvPr/>
        </p:nvSpPr>
        <p:spPr>
          <a:xfrm>
            <a:off x="8545898" y="4292237"/>
            <a:ext cx="133334" cy="49738"/>
          </a:xfrm>
          <a:custGeom>
            <a:avLst/>
            <a:gdLst/>
            <a:ahLst/>
            <a:cxnLst/>
            <a:rect l="l" t="t" r="r" b="b"/>
            <a:pathLst>
              <a:path w="2796" h="1043" extrusionOk="0">
                <a:moveTo>
                  <a:pt x="1430" y="0"/>
                </a:moveTo>
                <a:cubicBezTo>
                  <a:pt x="784" y="0"/>
                  <a:pt x="152" y="284"/>
                  <a:pt x="0" y="821"/>
                </a:cubicBezTo>
                <a:cubicBezTo>
                  <a:pt x="476" y="970"/>
                  <a:pt x="915" y="1042"/>
                  <a:pt x="1316" y="1042"/>
                </a:cubicBezTo>
                <a:cubicBezTo>
                  <a:pt x="1895" y="1042"/>
                  <a:pt x="2392" y="892"/>
                  <a:pt x="2795" y="606"/>
                </a:cubicBezTo>
                <a:cubicBezTo>
                  <a:pt x="2511" y="196"/>
                  <a:pt x="1966" y="0"/>
                  <a:pt x="14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9"/>
          <p:cNvSpPr/>
          <p:nvPr/>
        </p:nvSpPr>
        <p:spPr>
          <a:xfrm>
            <a:off x="8437793" y="4501295"/>
            <a:ext cx="268004" cy="619699"/>
          </a:xfrm>
          <a:custGeom>
            <a:avLst/>
            <a:gdLst/>
            <a:ahLst/>
            <a:cxnLst/>
            <a:rect l="l" t="t" r="r" b="b"/>
            <a:pathLst>
              <a:path w="5620" h="12995" extrusionOk="0">
                <a:moveTo>
                  <a:pt x="5484" y="0"/>
                </a:moveTo>
                <a:cubicBezTo>
                  <a:pt x="4587" y="1198"/>
                  <a:pt x="3204" y="2011"/>
                  <a:pt x="1662" y="2255"/>
                </a:cubicBezTo>
                <a:cubicBezTo>
                  <a:pt x="1304" y="4720"/>
                  <a:pt x="912" y="7061"/>
                  <a:pt x="912" y="7061"/>
                </a:cubicBezTo>
                <a:cubicBezTo>
                  <a:pt x="912" y="7061"/>
                  <a:pt x="1" y="9760"/>
                  <a:pt x="661" y="11728"/>
                </a:cubicBezTo>
                <a:cubicBezTo>
                  <a:pt x="966" y="12635"/>
                  <a:pt x="1935" y="12994"/>
                  <a:pt x="2915" y="12994"/>
                </a:cubicBezTo>
                <a:cubicBezTo>
                  <a:pt x="4061" y="12994"/>
                  <a:pt x="5221" y="12504"/>
                  <a:pt x="5354" y="11822"/>
                </a:cubicBezTo>
                <a:cubicBezTo>
                  <a:pt x="5530" y="10929"/>
                  <a:pt x="5619" y="4288"/>
                  <a:pt x="54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9"/>
          <p:cNvSpPr/>
          <p:nvPr/>
        </p:nvSpPr>
        <p:spPr>
          <a:xfrm>
            <a:off x="8517143" y="4321183"/>
            <a:ext cx="182166" cy="287651"/>
          </a:xfrm>
          <a:custGeom>
            <a:avLst/>
            <a:gdLst/>
            <a:ahLst/>
            <a:cxnLst/>
            <a:rect l="l" t="t" r="r" b="b"/>
            <a:pathLst>
              <a:path w="3820" h="6032" extrusionOk="0">
                <a:moveTo>
                  <a:pt x="3398" y="0"/>
                </a:moveTo>
                <a:cubicBezTo>
                  <a:pt x="2995" y="286"/>
                  <a:pt x="2498" y="436"/>
                  <a:pt x="1919" y="436"/>
                </a:cubicBezTo>
                <a:cubicBezTo>
                  <a:pt x="1518" y="436"/>
                  <a:pt x="1079" y="364"/>
                  <a:pt x="603" y="216"/>
                </a:cubicBezTo>
                <a:cubicBezTo>
                  <a:pt x="572" y="328"/>
                  <a:pt x="561" y="451"/>
                  <a:pt x="575" y="585"/>
                </a:cubicBezTo>
                <a:cubicBezTo>
                  <a:pt x="651" y="1264"/>
                  <a:pt x="340" y="3703"/>
                  <a:pt x="1" y="6032"/>
                </a:cubicBezTo>
                <a:cubicBezTo>
                  <a:pt x="1540" y="5788"/>
                  <a:pt x="2923" y="4975"/>
                  <a:pt x="3820" y="3777"/>
                </a:cubicBezTo>
                <a:cubicBezTo>
                  <a:pt x="3761" y="1975"/>
                  <a:pt x="3665" y="587"/>
                  <a:pt x="3515" y="217"/>
                </a:cubicBezTo>
                <a:cubicBezTo>
                  <a:pt x="3483" y="139"/>
                  <a:pt x="3444" y="67"/>
                  <a:pt x="339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9"/>
          <p:cNvSpPr/>
          <p:nvPr/>
        </p:nvSpPr>
        <p:spPr>
          <a:xfrm>
            <a:off x="8772504" y="4514265"/>
            <a:ext cx="133525" cy="42633"/>
          </a:xfrm>
          <a:custGeom>
            <a:avLst/>
            <a:gdLst/>
            <a:ahLst/>
            <a:cxnLst/>
            <a:rect l="l" t="t" r="r" b="b"/>
            <a:pathLst>
              <a:path w="2800" h="894" extrusionOk="0">
                <a:moveTo>
                  <a:pt x="1367" y="1"/>
                </a:moveTo>
                <a:cubicBezTo>
                  <a:pt x="750" y="1"/>
                  <a:pt x="157" y="224"/>
                  <a:pt x="0" y="662"/>
                </a:cubicBezTo>
                <a:cubicBezTo>
                  <a:pt x="520" y="818"/>
                  <a:pt x="999" y="894"/>
                  <a:pt x="1431" y="894"/>
                </a:cubicBezTo>
                <a:cubicBezTo>
                  <a:pt x="1960" y="894"/>
                  <a:pt x="2419" y="781"/>
                  <a:pt x="2800" y="564"/>
                </a:cubicBezTo>
                <a:cubicBezTo>
                  <a:pt x="2510" y="186"/>
                  <a:pt x="1929" y="1"/>
                  <a:pt x="13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9"/>
          <p:cNvSpPr/>
          <p:nvPr/>
        </p:nvSpPr>
        <p:spPr>
          <a:xfrm>
            <a:off x="8733401" y="4541160"/>
            <a:ext cx="190225" cy="440394"/>
          </a:xfrm>
          <a:custGeom>
            <a:avLst/>
            <a:gdLst/>
            <a:ahLst/>
            <a:cxnLst/>
            <a:rect l="l" t="t" r="r" b="b"/>
            <a:pathLst>
              <a:path w="3989" h="9235" extrusionOk="0">
                <a:moveTo>
                  <a:pt x="3621" y="0"/>
                </a:moveTo>
                <a:cubicBezTo>
                  <a:pt x="3240" y="217"/>
                  <a:pt x="2780" y="331"/>
                  <a:pt x="2250" y="331"/>
                </a:cubicBezTo>
                <a:cubicBezTo>
                  <a:pt x="1819" y="331"/>
                  <a:pt x="1341" y="255"/>
                  <a:pt x="822" y="98"/>
                </a:cubicBezTo>
                <a:cubicBezTo>
                  <a:pt x="787" y="193"/>
                  <a:pt x="773" y="299"/>
                  <a:pt x="786" y="415"/>
                </a:cubicBezTo>
                <a:cubicBezTo>
                  <a:pt x="850" y="1047"/>
                  <a:pt x="423" y="3419"/>
                  <a:pt x="1" y="5538"/>
                </a:cubicBezTo>
                <a:cubicBezTo>
                  <a:pt x="1203" y="6483"/>
                  <a:pt x="2099" y="7862"/>
                  <a:pt x="2583" y="9234"/>
                </a:cubicBezTo>
                <a:cubicBezTo>
                  <a:pt x="2771" y="7865"/>
                  <a:pt x="3328" y="6658"/>
                  <a:pt x="3958" y="5488"/>
                </a:cubicBezTo>
                <a:cubicBezTo>
                  <a:pt x="3988" y="2942"/>
                  <a:pt x="3937" y="657"/>
                  <a:pt x="3733" y="191"/>
                </a:cubicBezTo>
                <a:cubicBezTo>
                  <a:pt x="3704" y="122"/>
                  <a:pt x="3665" y="59"/>
                  <a:pt x="36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9"/>
          <p:cNvSpPr/>
          <p:nvPr/>
        </p:nvSpPr>
        <p:spPr>
          <a:xfrm>
            <a:off x="8650808" y="4802864"/>
            <a:ext cx="271390" cy="422130"/>
          </a:xfrm>
          <a:custGeom>
            <a:avLst/>
            <a:gdLst/>
            <a:ahLst/>
            <a:cxnLst/>
            <a:rect l="l" t="t" r="r" b="b"/>
            <a:pathLst>
              <a:path w="5691" h="8852" extrusionOk="0">
                <a:moveTo>
                  <a:pt x="5690" y="0"/>
                </a:moveTo>
                <a:cubicBezTo>
                  <a:pt x="5058" y="1170"/>
                  <a:pt x="4503" y="2377"/>
                  <a:pt x="4315" y="3746"/>
                </a:cubicBezTo>
                <a:cubicBezTo>
                  <a:pt x="3832" y="2374"/>
                  <a:pt x="2937" y="995"/>
                  <a:pt x="1733" y="50"/>
                </a:cubicBezTo>
                <a:cubicBezTo>
                  <a:pt x="1349" y="1976"/>
                  <a:pt x="969" y="3691"/>
                  <a:pt x="969" y="3691"/>
                </a:cubicBezTo>
                <a:cubicBezTo>
                  <a:pt x="969" y="3691"/>
                  <a:pt x="0" y="5981"/>
                  <a:pt x="617" y="7690"/>
                </a:cubicBezTo>
                <a:cubicBezTo>
                  <a:pt x="917" y="8519"/>
                  <a:pt x="1962" y="8851"/>
                  <a:pt x="2991" y="8851"/>
                </a:cubicBezTo>
                <a:cubicBezTo>
                  <a:pt x="4087" y="8851"/>
                  <a:pt x="5165" y="8475"/>
                  <a:pt x="5307" y="7918"/>
                </a:cubicBezTo>
                <a:cubicBezTo>
                  <a:pt x="5465" y="7298"/>
                  <a:pt x="5650" y="3413"/>
                  <a:pt x="56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9"/>
          <p:cNvSpPr/>
          <p:nvPr/>
        </p:nvSpPr>
        <p:spPr>
          <a:xfrm>
            <a:off x="7976617" y="4624421"/>
            <a:ext cx="743830" cy="494949"/>
          </a:xfrm>
          <a:custGeom>
            <a:avLst/>
            <a:gdLst/>
            <a:ahLst/>
            <a:cxnLst/>
            <a:rect l="l" t="t" r="r" b="b"/>
            <a:pathLst>
              <a:path w="15598" h="10379" extrusionOk="0">
                <a:moveTo>
                  <a:pt x="8518" y="0"/>
                </a:moveTo>
                <a:cubicBezTo>
                  <a:pt x="8170" y="0"/>
                  <a:pt x="7812" y="27"/>
                  <a:pt x="7442" y="82"/>
                </a:cubicBezTo>
                <a:cubicBezTo>
                  <a:pt x="2680" y="801"/>
                  <a:pt x="98" y="8654"/>
                  <a:pt x="98" y="8654"/>
                </a:cubicBezTo>
                <a:cubicBezTo>
                  <a:pt x="98" y="8654"/>
                  <a:pt x="0" y="9336"/>
                  <a:pt x="153" y="10175"/>
                </a:cubicBezTo>
                <a:cubicBezTo>
                  <a:pt x="2082" y="10185"/>
                  <a:pt x="4120" y="10378"/>
                  <a:pt x="6072" y="10378"/>
                </a:cubicBezTo>
                <a:cubicBezTo>
                  <a:pt x="9448" y="10378"/>
                  <a:pt x="12568" y="9799"/>
                  <a:pt x="14427" y="6692"/>
                </a:cubicBezTo>
                <a:cubicBezTo>
                  <a:pt x="14874" y="5944"/>
                  <a:pt x="15266" y="5166"/>
                  <a:pt x="15598" y="4363"/>
                </a:cubicBezTo>
                <a:cubicBezTo>
                  <a:pt x="13957" y="2246"/>
                  <a:pt x="11720" y="0"/>
                  <a:pt x="851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9"/>
          <p:cNvSpPr/>
          <p:nvPr/>
        </p:nvSpPr>
        <p:spPr>
          <a:xfrm>
            <a:off x="8039467" y="5028231"/>
            <a:ext cx="818174" cy="248500"/>
          </a:xfrm>
          <a:custGeom>
            <a:avLst/>
            <a:gdLst/>
            <a:ahLst/>
            <a:cxnLst/>
            <a:rect l="l" t="t" r="r" b="b"/>
            <a:pathLst>
              <a:path w="17157" h="5211" extrusionOk="0">
                <a:moveTo>
                  <a:pt x="16634" y="0"/>
                </a:moveTo>
                <a:cubicBezTo>
                  <a:pt x="14705" y="3456"/>
                  <a:pt x="10821" y="4062"/>
                  <a:pt x="6672" y="4062"/>
                </a:cubicBezTo>
                <a:cubicBezTo>
                  <a:pt x="4437" y="4062"/>
                  <a:pt x="2125" y="3886"/>
                  <a:pt x="1" y="3885"/>
                </a:cubicBezTo>
                <a:lnTo>
                  <a:pt x="1" y="3885"/>
                </a:lnTo>
                <a:cubicBezTo>
                  <a:pt x="323" y="4161"/>
                  <a:pt x="725" y="4394"/>
                  <a:pt x="1228" y="4553"/>
                </a:cubicBezTo>
                <a:cubicBezTo>
                  <a:pt x="4177" y="5012"/>
                  <a:pt x="6596" y="5211"/>
                  <a:pt x="8571" y="5211"/>
                </a:cubicBezTo>
                <a:cubicBezTo>
                  <a:pt x="16011" y="5211"/>
                  <a:pt x="17157" y="2386"/>
                  <a:pt x="166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9"/>
          <p:cNvSpPr/>
          <p:nvPr/>
        </p:nvSpPr>
        <p:spPr>
          <a:xfrm>
            <a:off x="7983865" y="4832430"/>
            <a:ext cx="848885" cy="389511"/>
          </a:xfrm>
          <a:custGeom>
            <a:avLst/>
            <a:gdLst/>
            <a:ahLst/>
            <a:cxnLst/>
            <a:rect l="l" t="t" r="r" b="b"/>
            <a:pathLst>
              <a:path w="17801" h="8168" extrusionOk="0">
                <a:moveTo>
                  <a:pt x="15446" y="1"/>
                </a:moveTo>
                <a:cubicBezTo>
                  <a:pt x="15114" y="804"/>
                  <a:pt x="14722" y="1581"/>
                  <a:pt x="14275" y="2330"/>
                </a:cubicBezTo>
                <a:cubicBezTo>
                  <a:pt x="12415" y="5438"/>
                  <a:pt x="9294" y="6017"/>
                  <a:pt x="5917" y="6017"/>
                </a:cubicBezTo>
                <a:cubicBezTo>
                  <a:pt x="3965" y="6017"/>
                  <a:pt x="1928" y="5823"/>
                  <a:pt x="0" y="5814"/>
                </a:cubicBezTo>
                <a:lnTo>
                  <a:pt x="0" y="5814"/>
                </a:lnTo>
                <a:cubicBezTo>
                  <a:pt x="130" y="6535"/>
                  <a:pt x="445" y="7372"/>
                  <a:pt x="1167" y="7991"/>
                </a:cubicBezTo>
                <a:cubicBezTo>
                  <a:pt x="3290" y="7992"/>
                  <a:pt x="5601" y="8167"/>
                  <a:pt x="7836" y="8167"/>
                </a:cubicBezTo>
                <a:cubicBezTo>
                  <a:pt x="11985" y="8167"/>
                  <a:pt x="15871" y="7562"/>
                  <a:pt x="17800" y="4106"/>
                </a:cubicBezTo>
                <a:cubicBezTo>
                  <a:pt x="17597" y="3185"/>
                  <a:pt x="17146" y="2328"/>
                  <a:pt x="16713" y="1727"/>
                </a:cubicBezTo>
                <a:cubicBezTo>
                  <a:pt x="16335" y="1199"/>
                  <a:pt x="15914" y="606"/>
                  <a:pt x="154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9"/>
          <p:cNvSpPr/>
          <p:nvPr/>
        </p:nvSpPr>
        <p:spPr>
          <a:xfrm>
            <a:off x="8055633" y="4816836"/>
            <a:ext cx="135576" cy="78589"/>
          </a:xfrm>
          <a:custGeom>
            <a:avLst/>
            <a:gdLst/>
            <a:ahLst/>
            <a:cxnLst/>
            <a:rect l="l" t="t" r="r" b="b"/>
            <a:pathLst>
              <a:path w="2843" h="1648" extrusionOk="0">
                <a:moveTo>
                  <a:pt x="2411" y="0"/>
                </a:moveTo>
                <a:cubicBezTo>
                  <a:pt x="2218" y="0"/>
                  <a:pt x="1985" y="69"/>
                  <a:pt x="1806" y="217"/>
                </a:cubicBezTo>
                <a:cubicBezTo>
                  <a:pt x="1806" y="217"/>
                  <a:pt x="1" y="1584"/>
                  <a:pt x="1035" y="1645"/>
                </a:cubicBezTo>
                <a:cubicBezTo>
                  <a:pt x="1065" y="1647"/>
                  <a:pt x="1095" y="1648"/>
                  <a:pt x="1125" y="1648"/>
                </a:cubicBezTo>
                <a:cubicBezTo>
                  <a:pt x="2102" y="1648"/>
                  <a:pt x="2609" y="693"/>
                  <a:pt x="2758" y="326"/>
                </a:cubicBezTo>
                <a:cubicBezTo>
                  <a:pt x="2843" y="115"/>
                  <a:pt x="2660" y="0"/>
                  <a:pt x="24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9"/>
          <p:cNvSpPr/>
          <p:nvPr/>
        </p:nvSpPr>
        <p:spPr>
          <a:xfrm>
            <a:off x="8209613" y="4796283"/>
            <a:ext cx="92275" cy="53553"/>
          </a:xfrm>
          <a:custGeom>
            <a:avLst/>
            <a:gdLst/>
            <a:ahLst/>
            <a:cxnLst/>
            <a:rect l="l" t="t" r="r" b="b"/>
            <a:pathLst>
              <a:path w="1935" h="1123" extrusionOk="0">
                <a:moveTo>
                  <a:pt x="1642" y="1"/>
                </a:moveTo>
                <a:cubicBezTo>
                  <a:pt x="1510" y="1"/>
                  <a:pt x="1351" y="48"/>
                  <a:pt x="1229" y="148"/>
                </a:cubicBezTo>
                <a:cubicBezTo>
                  <a:pt x="1229" y="148"/>
                  <a:pt x="0" y="1079"/>
                  <a:pt x="703" y="1120"/>
                </a:cubicBezTo>
                <a:cubicBezTo>
                  <a:pt x="724" y="1122"/>
                  <a:pt x="745" y="1122"/>
                  <a:pt x="765" y="1122"/>
                </a:cubicBezTo>
                <a:cubicBezTo>
                  <a:pt x="1429" y="1122"/>
                  <a:pt x="1775" y="472"/>
                  <a:pt x="1876" y="222"/>
                </a:cubicBezTo>
                <a:cubicBezTo>
                  <a:pt x="1934" y="78"/>
                  <a:pt x="1811" y="1"/>
                  <a:pt x="16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9"/>
          <p:cNvSpPr/>
          <p:nvPr/>
        </p:nvSpPr>
        <p:spPr>
          <a:xfrm>
            <a:off x="8307275" y="4711735"/>
            <a:ext cx="99238" cy="47306"/>
          </a:xfrm>
          <a:custGeom>
            <a:avLst/>
            <a:gdLst/>
            <a:ahLst/>
            <a:cxnLst/>
            <a:rect l="l" t="t" r="r" b="b"/>
            <a:pathLst>
              <a:path w="2081" h="992" extrusionOk="0">
                <a:moveTo>
                  <a:pt x="1694" y="1"/>
                </a:moveTo>
                <a:cubicBezTo>
                  <a:pt x="1585" y="1"/>
                  <a:pt x="1464" y="28"/>
                  <a:pt x="1360" y="90"/>
                </a:cubicBezTo>
                <a:cubicBezTo>
                  <a:pt x="1360" y="90"/>
                  <a:pt x="0" y="819"/>
                  <a:pt x="690" y="969"/>
                </a:cubicBezTo>
                <a:cubicBezTo>
                  <a:pt x="763" y="985"/>
                  <a:pt x="833" y="992"/>
                  <a:pt x="901" y="992"/>
                </a:cubicBezTo>
                <a:cubicBezTo>
                  <a:pt x="1474" y="992"/>
                  <a:pt x="1859" y="475"/>
                  <a:pt x="1987" y="263"/>
                </a:cubicBezTo>
                <a:cubicBezTo>
                  <a:pt x="2081" y="107"/>
                  <a:pt x="1910" y="1"/>
                  <a:pt x="169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9"/>
          <p:cNvSpPr/>
          <p:nvPr/>
        </p:nvSpPr>
        <p:spPr>
          <a:xfrm>
            <a:off x="8167363" y="4730953"/>
            <a:ext cx="138532" cy="57559"/>
          </a:xfrm>
          <a:custGeom>
            <a:avLst/>
            <a:gdLst/>
            <a:ahLst/>
            <a:cxnLst/>
            <a:rect l="l" t="t" r="r" b="b"/>
            <a:pathLst>
              <a:path w="2905" h="1207" extrusionOk="0">
                <a:moveTo>
                  <a:pt x="2276" y="1"/>
                </a:moveTo>
                <a:cubicBezTo>
                  <a:pt x="2161" y="1"/>
                  <a:pt x="2039" y="22"/>
                  <a:pt x="1928" y="71"/>
                </a:cubicBezTo>
                <a:cubicBezTo>
                  <a:pt x="1928" y="71"/>
                  <a:pt x="1" y="818"/>
                  <a:pt x="893" y="1131"/>
                </a:cubicBezTo>
                <a:cubicBezTo>
                  <a:pt x="1043" y="1184"/>
                  <a:pt x="1188" y="1206"/>
                  <a:pt x="1327" y="1206"/>
                </a:cubicBezTo>
                <a:cubicBezTo>
                  <a:pt x="2013" y="1206"/>
                  <a:pt x="2544" y="649"/>
                  <a:pt x="2735" y="407"/>
                </a:cubicBezTo>
                <a:cubicBezTo>
                  <a:pt x="2905" y="188"/>
                  <a:pt x="2617" y="1"/>
                  <a:pt x="227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9"/>
          <p:cNvSpPr/>
          <p:nvPr/>
        </p:nvSpPr>
        <p:spPr>
          <a:xfrm>
            <a:off x="8227924" y="4839726"/>
            <a:ext cx="135528" cy="78637"/>
          </a:xfrm>
          <a:custGeom>
            <a:avLst/>
            <a:gdLst/>
            <a:ahLst/>
            <a:cxnLst/>
            <a:rect l="l" t="t" r="r" b="b"/>
            <a:pathLst>
              <a:path w="2842" h="1649" extrusionOk="0">
                <a:moveTo>
                  <a:pt x="2411" y="0"/>
                </a:moveTo>
                <a:cubicBezTo>
                  <a:pt x="2218" y="0"/>
                  <a:pt x="1985" y="69"/>
                  <a:pt x="1806" y="216"/>
                </a:cubicBezTo>
                <a:cubicBezTo>
                  <a:pt x="1806" y="216"/>
                  <a:pt x="1" y="1585"/>
                  <a:pt x="1035" y="1646"/>
                </a:cubicBezTo>
                <a:cubicBezTo>
                  <a:pt x="1065" y="1648"/>
                  <a:pt x="1095" y="1648"/>
                  <a:pt x="1125" y="1648"/>
                </a:cubicBezTo>
                <a:cubicBezTo>
                  <a:pt x="2102" y="1648"/>
                  <a:pt x="2609" y="692"/>
                  <a:pt x="2757" y="326"/>
                </a:cubicBezTo>
                <a:cubicBezTo>
                  <a:pt x="2842" y="114"/>
                  <a:pt x="2659" y="0"/>
                  <a:pt x="24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9"/>
          <p:cNvSpPr/>
          <p:nvPr/>
        </p:nvSpPr>
        <p:spPr>
          <a:xfrm>
            <a:off x="8283765" y="4650601"/>
            <a:ext cx="92323" cy="53553"/>
          </a:xfrm>
          <a:custGeom>
            <a:avLst/>
            <a:gdLst/>
            <a:ahLst/>
            <a:cxnLst/>
            <a:rect l="l" t="t" r="r" b="b"/>
            <a:pathLst>
              <a:path w="1936" h="1123" extrusionOk="0">
                <a:moveTo>
                  <a:pt x="1641" y="0"/>
                </a:moveTo>
                <a:cubicBezTo>
                  <a:pt x="1509" y="0"/>
                  <a:pt x="1351" y="47"/>
                  <a:pt x="1229" y="147"/>
                </a:cubicBezTo>
                <a:cubicBezTo>
                  <a:pt x="1229" y="147"/>
                  <a:pt x="1" y="1079"/>
                  <a:pt x="705" y="1121"/>
                </a:cubicBezTo>
                <a:cubicBezTo>
                  <a:pt x="726" y="1122"/>
                  <a:pt x="746" y="1123"/>
                  <a:pt x="766" y="1123"/>
                </a:cubicBezTo>
                <a:cubicBezTo>
                  <a:pt x="1431" y="1123"/>
                  <a:pt x="1776" y="472"/>
                  <a:pt x="1876" y="223"/>
                </a:cubicBezTo>
                <a:cubicBezTo>
                  <a:pt x="1935" y="78"/>
                  <a:pt x="1811" y="0"/>
                  <a:pt x="16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9"/>
          <p:cNvSpPr/>
          <p:nvPr/>
        </p:nvSpPr>
        <p:spPr>
          <a:xfrm>
            <a:off x="8407846" y="4680310"/>
            <a:ext cx="99238" cy="47354"/>
          </a:xfrm>
          <a:custGeom>
            <a:avLst/>
            <a:gdLst/>
            <a:ahLst/>
            <a:cxnLst/>
            <a:rect l="l" t="t" r="r" b="b"/>
            <a:pathLst>
              <a:path w="2081" h="993" extrusionOk="0">
                <a:moveTo>
                  <a:pt x="1695" y="0"/>
                </a:moveTo>
                <a:cubicBezTo>
                  <a:pt x="1585" y="0"/>
                  <a:pt x="1464" y="28"/>
                  <a:pt x="1360" y="89"/>
                </a:cubicBezTo>
                <a:cubicBezTo>
                  <a:pt x="1360" y="89"/>
                  <a:pt x="0" y="820"/>
                  <a:pt x="690" y="970"/>
                </a:cubicBezTo>
                <a:cubicBezTo>
                  <a:pt x="763" y="985"/>
                  <a:pt x="833" y="993"/>
                  <a:pt x="901" y="993"/>
                </a:cubicBezTo>
                <a:cubicBezTo>
                  <a:pt x="1474" y="993"/>
                  <a:pt x="1859" y="475"/>
                  <a:pt x="1987" y="262"/>
                </a:cubicBezTo>
                <a:cubicBezTo>
                  <a:pt x="2081" y="106"/>
                  <a:pt x="1910" y="0"/>
                  <a:pt x="16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9"/>
          <p:cNvSpPr/>
          <p:nvPr/>
        </p:nvSpPr>
        <p:spPr>
          <a:xfrm>
            <a:off x="8339654" y="4753842"/>
            <a:ext cx="138532" cy="57559"/>
          </a:xfrm>
          <a:custGeom>
            <a:avLst/>
            <a:gdLst/>
            <a:ahLst/>
            <a:cxnLst/>
            <a:rect l="l" t="t" r="r" b="b"/>
            <a:pathLst>
              <a:path w="2905" h="1207" extrusionOk="0">
                <a:moveTo>
                  <a:pt x="2276" y="1"/>
                </a:moveTo>
                <a:cubicBezTo>
                  <a:pt x="2161" y="1"/>
                  <a:pt x="2039" y="22"/>
                  <a:pt x="1928" y="71"/>
                </a:cubicBezTo>
                <a:cubicBezTo>
                  <a:pt x="1928" y="71"/>
                  <a:pt x="1" y="817"/>
                  <a:pt x="893" y="1131"/>
                </a:cubicBezTo>
                <a:cubicBezTo>
                  <a:pt x="1043" y="1184"/>
                  <a:pt x="1188" y="1207"/>
                  <a:pt x="1326" y="1207"/>
                </a:cubicBezTo>
                <a:cubicBezTo>
                  <a:pt x="2013" y="1207"/>
                  <a:pt x="2544" y="649"/>
                  <a:pt x="2735" y="407"/>
                </a:cubicBezTo>
                <a:cubicBezTo>
                  <a:pt x="2905" y="188"/>
                  <a:pt x="2617" y="1"/>
                  <a:pt x="227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9"/>
          <p:cNvSpPr/>
          <p:nvPr/>
        </p:nvSpPr>
        <p:spPr>
          <a:xfrm>
            <a:off x="7583060" y="4925657"/>
            <a:ext cx="745832" cy="324418"/>
          </a:xfrm>
          <a:custGeom>
            <a:avLst/>
            <a:gdLst/>
            <a:ahLst/>
            <a:cxnLst/>
            <a:rect l="l" t="t" r="r" b="b"/>
            <a:pathLst>
              <a:path w="15640" h="6803" extrusionOk="0">
                <a:moveTo>
                  <a:pt x="7874" y="1"/>
                </a:moveTo>
                <a:cubicBezTo>
                  <a:pt x="7568" y="1"/>
                  <a:pt x="7267" y="21"/>
                  <a:pt x="6975" y="64"/>
                </a:cubicBezTo>
                <a:cubicBezTo>
                  <a:pt x="3318" y="600"/>
                  <a:pt x="161" y="2922"/>
                  <a:pt x="19" y="4468"/>
                </a:cubicBezTo>
                <a:cubicBezTo>
                  <a:pt x="1" y="4659"/>
                  <a:pt x="27" y="4840"/>
                  <a:pt x="108" y="5003"/>
                </a:cubicBezTo>
                <a:cubicBezTo>
                  <a:pt x="328" y="5453"/>
                  <a:pt x="938" y="5757"/>
                  <a:pt x="1729" y="5968"/>
                </a:cubicBezTo>
                <a:cubicBezTo>
                  <a:pt x="3525" y="6449"/>
                  <a:pt x="6252" y="6450"/>
                  <a:pt x="7420" y="6605"/>
                </a:cubicBezTo>
                <a:cubicBezTo>
                  <a:pt x="8038" y="6686"/>
                  <a:pt x="9014" y="6803"/>
                  <a:pt x="10089" y="6803"/>
                </a:cubicBezTo>
                <a:cubicBezTo>
                  <a:pt x="11812" y="6803"/>
                  <a:pt x="13791" y="6504"/>
                  <a:pt x="14968" y="5284"/>
                </a:cubicBezTo>
                <a:cubicBezTo>
                  <a:pt x="15639" y="4589"/>
                  <a:pt x="15359" y="3664"/>
                  <a:pt x="14536" y="2782"/>
                </a:cubicBezTo>
                <a:cubicBezTo>
                  <a:pt x="14022" y="2231"/>
                  <a:pt x="13296" y="1699"/>
                  <a:pt x="12457" y="1248"/>
                </a:cubicBezTo>
                <a:cubicBezTo>
                  <a:pt x="11086" y="513"/>
                  <a:pt x="9415" y="1"/>
                  <a:pt x="7874" y="1"/>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9"/>
          <p:cNvSpPr/>
          <p:nvPr/>
        </p:nvSpPr>
        <p:spPr>
          <a:xfrm>
            <a:off x="7764126" y="3537550"/>
            <a:ext cx="173106" cy="447786"/>
          </a:xfrm>
          <a:custGeom>
            <a:avLst/>
            <a:gdLst/>
            <a:ahLst/>
            <a:cxnLst/>
            <a:rect l="l" t="t" r="r" b="b"/>
            <a:pathLst>
              <a:path w="3630" h="9390" extrusionOk="0">
                <a:moveTo>
                  <a:pt x="919" y="7020"/>
                </a:moveTo>
                <a:lnTo>
                  <a:pt x="919" y="7020"/>
                </a:lnTo>
                <a:cubicBezTo>
                  <a:pt x="918" y="7020"/>
                  <a:pt x="914" y="7030"/>
                  <a:pt x="910" y="7042"/>
                </a:cubicBezTo>
                <a:lnTo>
                  <a:pt x="910" y="7042"/>
                </a:lnTo>
                <a:lnTo>
                  <a:pt x="914" y="7033"/>
                </a:lnTo>
                <a:cubicBezTo>
                  <a:pt x="918" y="7023"/>
                  <a:pt x="919" y="7020"/>
                  <a:pt x="919" y="7020"/>
                </a:cubicBezTo>
                <a:close/>
                <a:moveTo>
                  <a:pt x="2714" y="1"/>
                </a:moveTo>
                <a:lnTo>
                  <a:pt x="2490" y="158"/>
                </a:lnTo>
                <a:cubicBezTo>
                  <a:pt x="2563" y="509"/>
                  <a:pt x="2614" y="869"/>
                  <a:pt x="2615" y="1222"/>
                </a:cubicBezTo>
                <a:cubicBezTo>
                  <a:pt x="2625" y="1396"/>
                  <a:pt x="2618" y="1575"/>
                  <a:pt x="2618" y="1744"/>
                </a:cubicBezTo>
                <a:cubicBezTo>
                  <a:pt x="2601" y="1920"/>
                  <a:pt x="2603" y="2088"/>
                  <a:pt x="2584" y="2257"/>
                </a:cubicBezTo>
                <a:cubicBezTo>
                  <a:pt x="2547" y="2597"/>
                  <a:pt x="2497" y="2928"/>
                  <a:pt x="2431" y="3252"/>
                </a:cubicBezTo>
                <a:cubicBezTo>
                  <a:pt x="2392" y="3416"/>
                  <a:pt x="2353" y="3575"/>
                  <a:pt x="2318" y="3734"/>
                </a:cubicBezTo>
                <a:lnTo>
                  <a:pt x="2180" y="4207"/>
                </a:lnTo>
                <a:cubicBezTo>
                  <a:pt x="2138" y="4362"/>
                  <a:pt x="2068" y="4517"/>
                  <a:pt x="2020" y="4669"/>
                </a:cubicBezTo>
                <a:lnTo>
                  <a:pt x="1942" y="4899"/>
                </a:lnTo>
                <a:cubicBezTo>
                  <a:pt x="1914" y="4975"/>
                  <a:pt x="1879" y="5050"/>
                  <a:pt x="1848" y="5126"/>
                </a:cubicBezTo>
                <a:cubicBezTo>
                  <a:pt x="1785" y="5276"/>
                  <a:pt x="1719" y="5423"/>
                  <a:pt x="1659" y="5572"/>
                </a:cubicBezTo>
                <a:lnTo>
                  <a:pt x="1459" y="5981"/>
                </a:lnTo>
                <a:cubicBezTo>
                  <a:pt x="1352" y="6223"/>
                  <a:pt x="1143" y="6583"/>
                  <a:pt x="986" y="6904"/>
                </a:cubicBezTo>
                <a:lnTo>
                  <a:pt x="924" y="7027"/>
                </a:lnTo>
                <a:lnTo>
                  <a:pt x="909" y="7058"/>
                </a:lnTo>
                <a:lnTo>
                  <a:pt x="900" y="7073"/>
                </a:lnTo>
                <a:lnTo>
                  <a:pt x="897" y="7080"/>
                </a:lnTo>
                <a:lnTo>
                  <a:pt x="894" y="7084"/>
                </a:lnTo>
                <a:cubicBezTo>
                  <a:pt x="894" y="7085"/>
                  <a:pt x="894" y="7085"/>
                  <a:pt x="894" y="7085"/>
                </a:cubicBezTo>
                <a:cubicBezTo>
                  <a:pt x="894" y="7085"/>
                  <a:pt x="903" y="7061"/>
                  <a:pt x="910" y="7042"/>
                </a:cubicBezTo>
                <a:lnTo>
                  <a:pt x="910" y="7042"/>
                </a:lnTo>
                <a:lnTo>
                  <a:pt x="880" y="7105"/>
                </a:lnTo>
                <a:lnTo>
                  <a:pt x="742" y="7395"/>
                </a:lnTo>
                <a:lnTo>
                  <a:pt x="469" y="7982"/>
                </a:lnTo>
                <a:cubicBezTo>
                  <a:pt x="382" y="8180"/>
                  <a:pt x="322" y="8387"/>
                  <a:pt x="248" y="8591"/>
                </a:cubicBezTo>
                <a:cubicBezTo>
                  <a:pt x="182" y="8796"/>
                  <a:pt x="100" y="9001"/>
                  <a:pt x="47" y="9210"/>
                </a:cubicBezTo>
                <a:cubicBezTo>
                  <a:pt x="33" y="9269"/>
                  <a:pt x="16" y="9329"/>
                  <a:pt x="1" y="9389"/>
                </a:cubicBezTo>
                <a:cubicBezTo>
                  <a:pt x="776" y="9343"/>
                  <a:pt x="1563" y="9311"/>
                  <a:pt x="2341" y="9259"/>
                </a:cubicBezTo>
                <a:cubicBezTo>
                  <a:pt x="2354" y="9213"/>
                  <a:pt x="2367" y="9164"/>
                  <a:pt x="2378" y="9114"/>
                </a:cubicBezTo>
                <a:cubicBezTo>
                  <a:pt x="2423" y="8942"/>
                  <a:pt x="2456" y="8764"/>
                  <a:pt x="2510" y="8596"/>
                </a:cubicBezTo>
                <a:lnTo>
                  <a:pt x="2680" y="8087"/>
                </a:lnTo>
                <a:lnTo>
                  <a:pt x="2857" y="7570"/>
                </a:lnTo>
                <a:cubicBezTo>
                  <a:pt x="2974" y="7224"/>
                  <a:pt x="3108" y="6888"/>
                  <a:pt x="3199" y="6521"/>
                </a:cubicBezTo>
                <a:lnTo>
                  <a:pt x="3345" y="5980"/>
                </a:lnTo>
                <a:lnTo>
                  <a:pt x="3455" y="5433"/>
                </a:lnTo>
                <a:cubicBezTo>
                  <a:pt x="3472" y="5342"/>
                  <a:pt x="3494" y="5251"/>
                  <a:pt x="3507" y="5160"/>
                </a:cubicBezTo>
                <a:lnTo>
                  <a:pt x="3544" y="4884"/>
                </a:lnTo>
                <a:cubicBezTo>
                  <a:pt x="3565" y="4699"/>
                  <a:pt x="3598" y="4516"/>
                  <a:pt x="3603" y="4329"/>
                </a:cubicBezTo>
                <a:lnTo>
                  <a:pt x="3629" y="3771"/>
                </a:lnTo>
                <a:lnTo>
                  <a:pt x="3618" y="3212"/>
                </a:lnTo>
                <a:cubicBezTo>
                  <a:pt x="3598" y="2840"/>
                  <a:pt x="3559" y="2469"/>
                  <a:pt x="3492" y="2102"/>
                </a:cubicBezTo>
                <a:cubicBezTo>
                  <a:pt x="3462" y="1919"/>
                  <a:pt x="3412" y="1737"/>
                  <a:pt x="3372" y="1555"/>
                </a:cubicBezTo>
                <a:cubicBezTo>
                  <a:pt x="3314" y="1377"/>
                  <a:pt x="3273" y="1196"/>
                  <a:pt x="3203" y="1021"/>
                </a:cubicBezTo>
                <a:cubicBezTo>
                  <a:pt x="3079" y="667"/>
                  <a:pt x="2929" y="331"/>
                  <a:pt x="271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9"/>
          <p:cNvSpPr/>
          <p:nvPr/>
        </p:nvSpPr>
        <p:spPr>
          <a:xfrm>
            <a:off x="7744908" y="3979175"/>
            <a:ext cx="130902" cy="315882"/>
          </a:xfrm>
          <a:custGeom>
            <a:avLst/>
            <a:gdLst/>
            <a:ahLst/>
            <a:cxnLst/>
            <a:rect l="l" t="t" r="r" b="b"/>
            <a:pathLst>
              <a:path w="2745" h="6624" extrusionOk="0">
                <a:moveTo>
                  <a:pt x="2745" y="1"/>
                </a:moveTo>
                <a:lnTo>
                  <a:pt x="2745" y="1"/>
                </a:lnTo>
                <a:cubicBezTo>
                  <a:pt x="1967" y="52"/>
                  <a:pt x="1180" y="84"/>
                  <a:pt x="406" y="129"/>
                </a:cubicBezTo>
                <a:cubicBezTo>
                  <a:pt x="314" y="490"/>
                  <a:pt x="212" y="854"/>
                  <a:pt x="170" y="1223"/>
                </a:cubicBezTo>
                <a:lnTo>
                  <a:pt x="74" y="1870"/>
                </a:lnTo>
                <a:lnTo>
                  <a:pt x="23" y="2519"/>
                </a:lnTo>
                <a:cubicBezTo>
                  <a:pt x="15" y="2627"/>
                  <a:pt x="4" y="2737"/>
                  <a:pt x="1" y="2844"/>
                </a:cubicBezTo>
                <a:lnTo>
                  <a:pt x="2" y="3170"/>
                </a:lnTo>
                <a:cubicBezTo>
                  <a:pt x="4" y="3386"/>
                  <a:pt x="3" y="3604"/>
                  <a:pt x="13" y="3820"/>
                </a:cubicBezTo>
                <a:cubicBezTo>
                  <a:pt x="42" y="4251"/>
                  <a:pt x="67" y="4685"/>
                  <a:pt x="132" y="5111"/>
                </a:cubicBezTo>
                <a:lnTo>
                  <a:pt x="181" y="5431"/>
                </a:lnTo>
                <a:lnTo>
                  <a:pt x="243" y="5749"/>
                </a:lnTo>
                <a:cubicBezTo>
                  <a:pt x="286" y="5960"/>
                  <a:pt x="325" y="6172"/>
                  <a:pt x="380" y="6382"/>
                </a:cubicBezTo>
                <a:cubicBezTo>
                  <a:pt x="400" y="6462"/>
                  <a:pt x="420" y="6544"/>
                  <a:pt x="442" y="6624"/>
                </a:cubicBezTo>
                <a:cubicBezTo>
                  <a:pt x="1323" y="6056"/>
                  <a:pt x="2047" y="5328"/>
                  <a:pt x="2671" y="4508"/>
                </a:cubicBezTo>
                <a:cubicBezTo>
                  <a:pt x="2615" y="4201"/>
                  <a:pt x="2577" y="3890"/>
                  <a:pt x="2538" y="3579"/>
                </a:cubicBezTo>
                <a:cubicBezTo>
                  <a:pt x="2521" y="3402"/>
                  <a:pt x="2513" y="3222"/>
                  <a:pt x="2499" y="3044"/>
                </a:cubicBezTo>
                <a:lnTo>
                  <a:pt x="2483" y="2777"/>
                </a:lnTo>
                <a:lnTo>
                  <a:pt x="2483" y="2509"/>
                </a:lnTo>
                <a:lnTo>
                  <a:pt x="2484" y="1973"/>
                </a:lnTo>
                <a:lnTo>
                  <a:pt x="2524" y="1439"/>
                </a:lnTo>
                <a:lnTo>
                  <a:pt x="2544" y="1168"/>
                </a:lnTo>
                <a:cubicBezTo>
                  <a:pt x="2553" y="1079"/>
                  <a:pt x="2570" y="993"/>
                  <a:pt x="2583" y="904"/>
                </a:cubicBezTo>
                <a:lnTo>
                  <a:pt x="2665" y="373"/>
                </a:lnTo>
                <a:cubicBezTo>
                  <a:pt x="2683" y="247"/>
                  <a:pt x="2715" y="124"/>
                  <a:pt x="27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9"/>
          <p:cNvSpPr/>
          <p:nvPr/>
        </p:nvSpPr>
        <p:spPr>
          <a:xfrm>
            <a:off x="7765890" y="4194003"/>
            <a:ext cx="168814" cy="332906"/>
          </a:xfrm>
          <a:custGeom>
            <a:avLst/>
            <a:gdLst/>
            <a:ahLst/>
            <a:cxnLst/>
            <a:rect l="l" t="t" r="r" b="b"/>
            <a:pathLst>
              <a:path w="3540" h="6981" extrusionOk="0">
                <a:moveTo>
                  <a:pt x="2230" y="1"/>
                </a:moveTo>
                <a:cubicBezTo>
                  <a:pt x="1605" y="819"/>
                  <a:pt x="882" y="1547"/>
                  <a:pt x="0" y="2117"/>
                </a:cubicBezTo>
                <a:cubicBezTo>
                  <a:pt x="87" y="2455"/>
                  <a:pt x="180" y="2790"/>
                  <a:pt x="300" y="3126"/>
                </a:cubicBezTo>
                <a:cubicBezTo>
                  <a:pt x="371" y="3331"/>
                  <a:pt x="453" y="3539"/>
                  <a:pt x="538" y="3747"/>
                </a:cubicBezTo>
                <a:cubicBezTo>
                  <a:pt x="578" y="3849"/>
                  <a:pt x="629" y="3960"/>
                  <a:pt x="675" y="4066"/>
                </a:cubicBezTo>
                <a:lnTo>
                  <a:pt x="753" y="4236"/>
                </a:lnTo>
                <a:lnTo>
                  <a:pt x="794" y="4322"/>
                </a:lnTo>
                <a:lnTo>
                  <a:pt x="855" y="4443"/>
                </a:lnTo>
                <a:lnTo>
                  <a:pt x="953" y="4609"/>
                </a:lnTo>
                <a:lnTo>
                  <a:pt x="944" y="4596"/>
                </a:lnTo>
                <a:lnTo>
                  <a:pt x="939" y="4591"/>
                </a:lnTo>
                <a:lnTo>
                  <a:pt x="943" y="4597"/>
                </a:lnTo>
                <a:lnTo>
                  <a:pt x="959" y="4630"/>
                </a:lnTo>
                <a:lnTo>
                  <a:pt x="976" y="4661"/>
                </a:lnTo>
                <a:lnTo>
                  <a:pt x="997" y="4704"/>
                </a:lnTo>
                <a:cubicBezTo>
                  <a:pt x="1025" y="4761"/>
                  <a:pt x="1054" y="4816"/>
                  <a:pt x="1083" y="4885"/>
                </a:cubicBezTo>
                <a:lnTo>
                  <a:pt x="1258" y="5282"/>
                </a:lnTo>
                <a:cubicBezTo>
                  <a:pt x="1316" y="5420"/>
                  <a:pt x="1366" y="5564"/>
                  <a:pt x="1420" y="5704"/>
                </a:cubicBezTo>
                <a:lnTo>
                  <a:pt x="1559" y="6143"/>
                </a:lnTo>
                <a:lnTo>
                  <a:pt x="1675" y="6591"/>
                </a:lnTo>
                <a:cubicBezTo>
                  <a:pt x="1700" y="6722"/>
                  <a:pt x="1731" y="6851"/>
                  <a:pt x="1761" y="6981"/>
                </a:cubicBezTo>
                <a:cubicBezTo>
                  <a:pt x="2543" y="6006"/>
                  <a:pt x="3124" y="4898"/>
                  <a:pt x="3539" y="3714"/>
                </a:cubicBezTo>
                <a:cubicBezTo>
                  <a:pt x="3537" y="3711"/>
                  <a:pt x="3536" y="3708"/>
                  <a:pt x="3536" y="3706"/>
                </a:cubicBezTo>
                <a:cubicBezTo>
                  <a:pt x="3448" y="3519"/>
                  <a:pt x="3356" y="3344"/>
                  <a:pt x="3242" y="3158"/>
                </a:cubicBezTo>
                <a:lnTo>
                  <a:pt x="3242" y="3158"/>
                </a:lnTo>
                <a:cubicBezTo>
                  <a:pt x="3090" y="2860"/>
                  <a:pt x="2947" y="2526"/>
                  <a:pt x="2826" y="2197"/>
                </a:cubicBezTo>
                <a:cubicBezTo>
                  <a:pt x="2702" y="1862"/>
                  <a:pt x="2592" y="1523"/>
                  <a:pt x="2498" y="1178"/>
                </a:cubicBezTo>
                <a:cubicBezTo>
                  <a:pt x="2446" y="1007"/>
                  <a:pt x="2408" y="830"/>
                  <a:pt x="2366" y="657"/>
                </a:cubicBezTo>
                <a:lnTo>
                  <a:pt x="2304" y="396"/>
                </a:lnTo>
                <a:lnTo>
                  <a:pt x="2255" y="132"/>
                </a:lnTo>
                <a:cubicBezTo>
                  <a:pt x="2247" y="90"/>
                  <a:pt x="2238" y="45"/>
                  <a:pt x="22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9"/>
          <p:cNvSpPr/>
          <p:nvPr/>
        </p:nvSpPr>
        <p:spPr>
          <a:xfrm>
            <a:off x="7802036" y="4371015"/>
            <a:ext cx="180068" cy="730906"/>
          </a:xfrm>
          <a:custGeom>
            <a:avLst/>
            <a:gdLst/>
            <a:ahLst/>
            <a:cxnLst/>
            <a:rect l="l" t="t" r="r" b="b"/>
            <a:pathLst>
              <a:path w="3776" h="15327" extrusionOk="0">
                <a:moveTo>
                  <a:pt x="2787" y="1"/>
                </a:moveTo>
                <a:cubicBezTo>
                  <a:pt x="2373" y="1186"/>
                  <a:pt x="1791" y="2295"/>
                  <a:pt x="1008" y="3269"/>
                </a:cubicBezTo>
                <a:cubicBezTo>
                  <a:pt x="1014" y="3290"/>
                  <a:pt x="1018" y="3312"/>
                  <a:pt x="1023" y="3333"/>
                </a:cubicBezTo>
                <a:cubicBezTo>
                  <a:pt x="1057" y="3484"/>
                  <a:pt x="1072" y="3639"/>
                  <a:pt x="1097" y="3791"/>
                </a:cubicBezTo>
                <a:cubicBezTo>
                  <a:pt x="1128" y="3946"/>
                  <a:pt x="1138" y="4100"/>
                  <a:pt x="1149" y="4255"/>
                </a:cubicBezTo>
                <a:lnTo>
                  <a:pt x="1168" y="4488"/>
                </a:lnTo>
                <a:lnTo>
                  <a:pt x="1183" y="4605"/>
                </a:lnTo>
                <a:lnTo>
                  <a:pt x="1185" y="4722"/>
                </a:lnTo>
                <a:lnTo>
                  <a:pt x="1202" y="5193"/>
                </a:lnTo>
                <a:cubicBezTo>
                  <a:pt x="1208" y="5351"/>
                  <a:pt x="1188" y="5509"/>
                  <a:pt x="1184" y="5667"/>
                </a:cubicBezTo>
                <a:cubicBezTo>
                  <a:pt x="1174" y="5826"/>
                  <a:pt x="1175" y="5987"/>
                  <a:pt x="1152" y="6145"/>
                </a:cubicBezTo>
                <a:lnTo>
                  <a:pt x="1102" y="6627"/>
                </a:lnTo>
                <a:lnTo>
                  <a:pt x="1089" y="6750"/>
                </a:lnTo>
                <a:cubicBezTo>
                  <a:pt x="1085" y="6788"/>
                  <a:pt x="1075" y="6822"/>
                  <a:pt x="1069" y="6858"/>
                </a:cubicBezTo>
                <a:lnTo>
                  <a:pt x="1030" y="7074"/>
                </a:lnTo>
                <a:cubicBezTo>
                  <a:pt x="1003" y="7218"/>
                  <a:pt x="980" y="7362"/>
                  <a:pt x="961" y="7515"/>
                </a:cubicBezTo>
                <a:lnTo>
                  <a:pt x="795" y="8096"/>
                </a:lnTo>
                <a:lnTo>
                  <a:pt x="713" y="8386"/>
                </a:lnTo>
                <a:lnTo>
                  <a:pt x="672" y="8531"/>
                </a:lnTo>
                <a:lnTo>
                  <a:pt x="667" y="8550"/>
                </a:lnTo>
                <a:lnTo>
                  <a:pt x="663" y="8558"/>
                </a:lnTo>
                <a:lnTo>
                  <a:pt x="662" y="8561"/>
                </a:lnTo>
                <a:lnTo>
                  <a:pt x="662" y="8561"/>
                </a:lnTo>
                <a:cubicBezTo>
                  <a:pt x="660" y="8566"/>
                  <a:pt x="658" y="8573"/>
                  <a:pt x="658" y="8573"/>
                </a:cubicBezTo>
                <a:cubicBezTo>
                  <a:pt x="658" y="8573"/>
                  <a:pt x="666" y="8556"/>
                  <a:pt x="694" y="8489"/>
                </a:cubicBezTo>
                <a:lnTo>
                  <a:pt x="694" y="8489"/>
                </a:lnTo>
                <a:lnTo>
                  <a:pt x="681" y="8529"/>
                </a:lnTo>
                <a:lnTo>
                  <a:pt x="657" y="8611"/>
                </a:lnTo>
                <a:cubicBezTo>
                  <a:pt x="587" y="8827"/>
                  <a:pt x="526" y="9047"/>
                  <a:pt x="465" y="9264"/>
                </a:cubicBezTo>
                <a:cubicBezTo>
                  <a:pt x="331" y="9693"/>
                  <a:pt x="254" y="10152"/>
                  <a:pt x="164" y="10595"/>
                </a:cubicBezTo>
                <a:cubicBezTo>
                  <a:pt x="117" y="10815"/>
                  <a:pt x="104" y="11050"/>
                  <a:pt x="76" y="11276"/>
                </a:cubicBezTo>
                <a:cubicBezTo>
                  <a:pt x="56" y="11505"/>
                  <a:pt x="21" y="11727"/>
                  <a:pt x="15" y="11959"/>
                </a:cubicBezTo>
                <a:cubicBezTo>
                  <a:pt x="8" y="12189"/>
                  <a:pt x="9" y="12419"/>
                  <a:pt x="7" y="12647"/>
                </a:cubicBezTo>
                <a:cubicBezTo>
                  <a:pt x="1" y="12763"/>
                  <a:pt x="5" y="12879"/>
                  <a:pt x="15" y="12994"/>
                </a:cubicBezTo>
                <a:lnTo>
                  <a:pt x="39" y="13336"/>
                </a:lnTo>
                <a:cubicBezTo>
                  <a:pt x="46" y="13451"/>
                  <a:pt x="57" y="13564"/>
                  <a:pt x="68" y="13677"/>
                </a:cubicBezTo>
                <a:cubicBezTo>
                  <a:pt x="84" y="13790"/>
                  <a:pt x="104" y="13905"/>
                  <a:pt x="123" y="14017"/>
                </a:cubicBezTo>
                <a:cubicBezTo>
                  <a:pt x="165" y="14243"/>
                  <a:pt x="187" y="14465"/>
                  <a:pt x="250" y="14688"/>
                </a:cubicBezTo>
                <a:cubicBezTo>
                  <a:pt x="301" y="14871"/>
                  <a:pt x="346" y="15053"/>
                  <a:pt x="401" y="15232"/>
                </a:cubicBezTo>
                <a:cubicBezTo>
                  <a:pt x="790" y="15262"/>
                  <a:pt x="1178" y="15293"/>
                  <a:pt x="1567" y="15326"/>
                </a:cubicBezTo>
                <a:cubicBezTo>
                  <a:pt x="1562" y="15289"/>
                  <a:pt x="1558" y="15250"/>
                  <a:pt x="1552" y="15212"/>
                </a:cubicBezTo>
                <a:cubicBezTo>
                  <a:pt x="1529" y="15018"/>
                  <a:pt x="1529" y="14821"/>
                  <a:pt x="1516" y="14627"/>
                </a:cubicBezTo>
                <a:cubicBezTo>
                  <a:pt x="1497" y="14432"/>
                  <a:pt x="1518" y="14235"/>
                  <a:pt x="1517" y="14040"/>
                </a:cubicBezTo>
                <a:cubicBezTo>
                  <a:pt x="1519" y="13941"/>
                  <a:pt x="1519" y="13845"/>
                  <a:pt x="1525" y="13747"/>
                </a:cubicBezTo>
                <a:lnTo>
                  <a:pt x="1552" y="13454"/>
                </a:lnTo>
                <a:lnTo>
                  <a:pt x="1579" y="13162"/>
                </a:lnTo>
                <a:cubicBezTo>
                  <a:pt x="1586" y="13063"/>
                  <a:pt x="1597" y="12966"/>
                  <a:pt x="1617" y="12870"/>
                </a:cubicBezTo>
                <a:lnTo>
                  <a:pt x="1715" y="12291"/>
                </a:lnTo>
                <a:cubicBezTo>
                  <a:pt x="1747" y="12096"/>
                  <a:pt x="1806" y="11909"/>
                  <a:pt x="1850" y="11717"/>
                </a:cubicBezTo>
                <a:cubicBezTo>
                  <a:pt x="1901" y="11527"/>
                  <a:pt x="1935" y="11334"/>
                  <a:pt x="2005" y="11150"/>
                </a:cubicBezTo>
                <a:cubicBezTo>
                  <a:pt x="2134" y="10778"/>
                  <a:pt x="2238" y="10398"/>
                  <a:pt x="2404" y="10040"/>
                </a:cubicBezTo>
                <a:lnTo>
                  <a:pt x="2862" y="8933"/>
                </a:lnTo>
                <a:lnTo>
                  <a:pt x="3090" y="8378"/>
                </a:lnTo>
                <a:lnTo>
                  <a:pt x="3275" y="7787"/>
                </a:lnTo>
                <a:cubicBezTo>
                  <a:pt x="3412" y="7397"/>
                  <a:pt x="3484" y="6996"/>
                  <a:pt x="3572" y="6596"/>
                </a:cubicBezTo>
                <a:cubicBezTo>
                  <a:pt x="3622" y="6398"/>
                  <a:pt x="3639" y="6193"/>
                  <a:pt x="3669" y="5991"/>
                </a:cubicBezTo>
                <a:cubicBezTo>
                  <a:pt x="3691" y="5788"/>
                  <a:pt x="3730" y="5586"/>
                  <a:pt x="3739" y="5382"/>
                </a:cubicBezTo>
                <a:lnTo>
                  <a:pt x="3769" y="4768"/>
                </a:lnTo>
                <a:lnTo>
                  <a:pt x="3776" y="4616"/>
                </a:lnTo>
                <a:lnTo>
                  <a:pt x="3771" y="4462"/>
                </a:lnTo>
                <a:lnTo>
                  <a:pt x="3763" y="4155"/>
                </a:lnTo>
                <a:cubicBezTo>
                  <a:pt x="3758" y="3950"/>
                  <a:pt x="3753" y="3746"/>
                  <a:pt x="3727" y="3544"/>
                </a:cubicBezTo>
                <a:cubicBezTo>
                  <a:pt x="3703" y="3340"/>
                  <a:pt x="3692" y="3135"/>
                  <a:pt x="3658" y="2933"/>
                </a:cubicBezTo>
                <a:lnTo>
                  <a:pt x="3555" y="2326"/>
                </a:lnTo>
                <a:lnTo>
                  <a:pt x="3414" y="1729"/>
                </a:lnTo>
                <a:cubicBezTo>
                  <a:pt x="3359" y="1531"/>
                  <a:pt x="3298" y="1336"/>
                  <a:pt x="3239" y="1139"/>
                </a:cubicBezTo>
                <a:cubicBezTo>
                  <a:pt x="3171" y="947"/>
                  <a:pt x="3106" y="750"/>
                  <a:pt x="3031" y="559"/>
                </a:cubicBezTo>
                <a:cubicBezTo>
                  <a:pt x="2954" y="370"/>
                  <a:pt x="2877" y="183"/>
                  <a:pt x="27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9"/>
          <p:cNvSpPr/>
          <p:nvPr/>
        </p:nvSpPr>
        <p:spPr>
          <a:xfrm>
            <a:off x="7985248" y="3790479"/>
            <a:ext cx="108871" cy="358324"/>
          </a:xfrm>
          <a:custGeom>
            <a:avLst/>
            <a:gdLst/>
            <a:ahLst/>
            <a:cxnLst/>
            <a:rect l="l" t="t" r="r" b="b"/>
            <a:pathLst>
              <a:path w="2283" h="7514" extrusionOk="0">
                <a:moveTo>
                  <a:pt x="2266" y="6230"/>
                </a:moveTo>
                <a:lnTo>
                  <a:pt x="2281" y="6275"/>
                </a:lnTo>
                <a:lnTo>
                  <a:pt x="2281" y="6275"/>
                </a:lnTo>
                <a:cubicBezTo>
                  <a:pt x="2281" y="6274"/>
                  <a:pt x="2282" y="6274"/>
                  <a:pt x="2282" y="6273"/>
                </a:cubicBezTo>
                <a:lnTo>
                  <a:pt x="2266" y="6230"/>
                </a:lnTo>
                <a:close/>
                <a:moveTo>
                  <a:pt x="2281" y="6275"/>
                </a:moveTo>
                <a:lnTo>
                  <a:pt x="2281" y="6276"/>
                </a:lnTo>
                <a:lnTo>
                  <a:pt x="2281" y="6275"/>
                </a:lnTo>
                <a:close/>
                <a:moveTo>
                  <a:pt x="935" y="0"/>
                </a:moveTo>
                <a:cubicBezTo>
                  <a:pt x="734" y="280"/>
                  <a:pt x="593" y="571"/>
                  <a:pt x="469" y="877"/>
                </a:cubicBezTo>
                <a:cubicBezTo>
                  <a:pt x="402" y="1027"/>
                  <a:pt x="360" y="1185"/>
                  <a:pt x="304" y="1339"/>
                </a:cubicBezTo>
                <a:cubicBezTo>
                  <a:pt x="263" y="1498"/>
                  <a:pt x="212" y="1654"/>
                  <a:pt x="179" y="1814"/>
                </a:cubicBezTo>
                <a:cubicBezTo>
                  <a:pt x="107" y="2133"/>
                  <a:pt x="60" y="2458"/>
                  <a:pt x="29" y="2782"/>
                </a:cubicBezTo>
                <a:lnTo>
                  <a:pt x="0" y="3270"/>
                </a:lnTo>
                <a:lnTo>
                  <a:pt x="5" y="3760"/>
                </a:lnTo>
                <a:cubicBezTo>
                  <a:pt x="2" y="3924"/>
                  <a:pt x="25" y="4086"/>
                  <a:pt x="36" y="4248"/>
                </a:cubicBezTo>
                <a:lnTo>
                  <a:pt x="58" y="4493"/>
                </a:lnTo>
                <a:cubicBezTo>
                  <a:pt x="67" y="4574"/>
                  <a:pt x="83" y="4653"/>
                  <a:pt x="95" y="4735"/>
                </a:cubicBezTo>
                <a:lnTo>
                  <a:pt x="172" y="5217"/>
                </a:lnTo>
                <a:lnTo>
                  <a:pt x="282" y="5696"/>
                </a:lnTo>
                <a:cubicBezTo>
                  <a:pt x="349" y="6022"/>
                  <a:pt x="454" y="6318"/>
                  <a:pt x="544" y="6627"/>
                </a:cubicBezTo>
                <a:lnTo>
                  <a:pt x="680" y="7088"/>
                </a:lnTo>
                <a:lnTo>
                  <a:pt x="805" y="7514"/>
                </a:lnTo>
                <a:cubicBezTo>
                  <a:pt x="1323" y="7139"/>
                  <a:pt x="1816" y="6724"/>
                  <a:pt x="2281" y="6275"/>
                </a:cubicBezTo>
                <a:lnTo>
                  <a:pt x="2281" y="6275"/>
                </a:lnTo>
                <a:lnTo>
                  <a:pt x="2280" y="6273"/>
                </a:lnTo>
                <a:lnTo>
                  <a:pt x="2277" y="6266"/>
                </a:lnTo>
                <a:lnTo>
                  <a:pt x="2270" y="6252"/>
                </a:lnTo>
                <a:lnTo>
                  <a:pt x="2258" y="6224"/>
                </a:lnTo>
                <a:lnTo>
                  <a:pt x="2208" y="6115"/>
                </a:lnTo>
                <a:cubicBezTo>
                  <a:pt x="2081" y="5828"/>
                  <a:pt x="1912" y="5506"/>
                  <a:pt x="1824" y="5290"/>
                </a:cubicBezTo>
                <a:lnTo>
                  <a:pt x="1663" y="4923"/>
                </a:lnTo>
                <a:cubicBezTo>
                  <a:pt x="1617" y="4791"/>
                  <a:pt x="1565" y="4658"/>
                  <a:pt x="1514" y="4525"/>
                </a:cubicBezTo>
                <a:cubicBezTo>
                  <a:pt x="1490" y="4458"/>
                  <a:pt x="1460" y="4390"/>
                  <a:pt x="1439" y="4323"/>
                </a:cubicBezTo>
                <a:lnTo>
                  <a:pt x="1378" y="4118"/>
                </a:lnTo>
                <a:cubicBezTo>
                  <a:pt x="1342" y="3982"/>
                  <a:pt x="1284" y="3843"/>
                  <a:pt x="1255" y="3707"/>
                </a:cubicBezTo>
                <a:lnTo>
                  <a:pt x="1150" y="3287"/>
                </a:lnTo>
                <a:cubicBezTo>
                  <a:pt x="1126" y="3147"/>
                  <a:pt x="1098" y="3005"/>
                  <a:pt x="1068" y="2860"/>
                </a:cubicBezTo>
                <a:cubicBezTo>
                  <a:pt x="1023" y="2572"/>
                  <a:pt x="989" y="2281"/>
                  <a:pt x="970" y="1983"/>
                </a:cubicBezTo>
                <a:cubicBezTo>
                  <a:pt x="959" y="1833"/>
                  <a:pt x="966" y="1686"/>
                  <a:pt x="957" y="1532"/>
                </a:cubicBezTo>
                <a:cubicBezTo>
                  <a:pt x="965" y="1383"/>
                  <a:pt x="965" y="1227"/>
                  <a:pt x="978" y="1074"/>
                </a:cubicBezTo>
                <a:cubicBezTo>
                  <a:pt x="993" y="763"/>
                  <a:pt x="1050" y="450"/>
                  <a:pt x="1126" y="146"/>
                </a:cubicBezTo>
                <a:lnTo>
                  <a:pt x="935"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9"/>
          <p:cNvSpPr/>
          <p:nvPr/>
        </p:nvSpPr>
        <p:spPr>
          <a:xfrm>
            <a:off x="8022586" y="4089712"/>
            <a:ext cx="117502" cy="290369"/>
          </a:xfrm>
          <a:custGeom>
            <a:avLst/>
            <a:gdLst/>
            <a:ahLst/>
            <a:cxnLst/>
            <a:rect l="l" t="t" r="r" b="b"/>
            <a:pathLst>
              <a:path w="2464" h="6089" extrusionOk="0">
                <a:moveTo>
                  <a:pt x="1504" y="0"/>
                </a:moveTo>
                <a:cubicBezTo>
                  <a:pt x="1038" y="450"/>
                  <a:pt x="545" y="866"/>
                  <a:pt x="26" y="1241"/>
                </a:cubicBezTo>
                <a:lnTo>
                  <a:pt x="33" y="1266"/>
                </a:lnTo>
                <a:cubicBezTo>
                  <a:pt x="74" y="1418"/>
                  <a:pt x="96" y="1573"/>
                  <a:pt x="130" y="1726"/>
                </a:cubicBezTo>
                <a:cubicBezTo>
                  <a:pt x="157" y="1881"/>
                  <a:pt x="198" y="2034"/>
                  <a:pt x="215" y="2189"/>
                </a:cubicBezTo>
                <a:lnTo>
                  <a:pt x="267" y="2656"/>
                </a:lnTo>
                <a:cubicBezTo>
                  <a:pt x="274" y="2734"/>
                  <a:pt x="287" y="2812"/>
                  <a:pt x="291" y="2889"/>
                </a:cubicBezTo>
                <a:lnTo>
                  <a:pt x="299" y="3124"/>
                </a:lnTo>
                <a:lnTo>
                  <a:pt x="316" y="3594"/>
                </a:lnTo>
                <a:lnTo>
                  <a:pt x="298" y="4065"/>
                </a:lnTo>
                <a:lnTo>
                  <a:pt x="288" y="4299"/>
                </a:lnTo>
                <a:lnTo>
                  <a:pt x="263" y="4533"/>
                </a:lnTo>
                <a:cubicBezTo>
                  <a:pt x="245" y="4689"/>
                  <a:pt x="233" y="4845"/>
                  <a:pt x="212" y="5001"/>
                </a:cubicBezTo>
                <a:cubicBezTo>
                  <a:pt x="161" y="5310"/>
                  <a:pt x="113" y="5621"/>
                  <a:pt x="38" y="5926"/>
                </a:cubicBezTo>
                <a:lnTo>
                  <a:pt x="1" y="6088"/>
                </a:lnTo>
                <a:cubicBezTo>
                  <a:pt x="879" y="5913"/>
                  <a:pt x="1689" y="5606"/>
                  <a:pt x="2425" y="5189"/>
                </a:cubicBezTo>
                <a:cubicBezTo>
                  <a:pt x="2435" y="5037"/>
                  <a:pt x="2442" y="4884"/>
                  <a:pt x="2450" y="4733"/>
                </a:cubicBezTo>
                <a:lnTo>
                  <a:pt x="2464" y="4449"/>
                </a:lnTo>
                <a:cubicBezTo>
                  <a:pt x="2464" y="4354"/>
                  <a:pt x="2458" y="4257"/>
                  <a:pt x="2455" y="4162"/>
                </a:cubicBezTo>
                <a:lnTo>
                  <a:pt x="2432" y="3589"/>
                </a:lnTo>
                <a:lnTo>
                  <a:pt x="2371" y="3018"/>
                </a:lnTo>
                <a:cubicBezTo>
                  <a:pt x="2343" y="2640"/>
                  <a:pt x="2243" y="2263"/>
                  <a:pt x="2169" y="1893"/>
                </a:cubicBezTo>
                <a:cubicBezTo>
                  <a:pt x="2130" y="1707"/>
                  <a:pt x="2065" y="1525"/>
                  <a:pt x="2014" y="1343"/>
                </a:cubicBezTo>
                <a:cubicBezTo>
                  <a:pt x="1956" y="1162"/>
                  <a:pt x="1911" y="979"/>
                  <a:pt x="1842" y="803"/>
                </a:cubicBezTo>
                <a:lnTo>
                  <a:pt x="1623" y="278"/>
                </a:lnTo>
                <a:lnTo>
                  <a:pt x="1512" y="19"/>
                </a:lnTo>
                <a:lnTo>
                  <a:pt x="150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9"/>
          <p:cNvSpPr/>
          <p:nvPr/>
        </p:nvSpPr>
        <p:spPr>
          <a:xfrm>
            <a:off x="7915483" y="4337110"/>
            <a:ext cx="222605" cy="430809"/>
          </a:xfrm>
          <a:custGeom>
            <a:avLst/>
            <a:gdLst/>
            <a:ahLst/>
            <a:cxnLst/>
            <a:rect l="l" t="t" r="r" b="b"/>
            <a:pathLst>
              <a:path w="4668" h="9034" extrusionOk="0">
                <a:moveTo>
                  <a:pt x="4668" y="0"/>
                </a:moveTo>
                <a:cubicBezTo>
                  <a:pt x="3933" y="417"/>
                  <a:pt x="3123" y="724"/>
                  <a:pt x="2244" y="899"/>
                </a:cubicBezTo>
                <a:lnTo>
                  <a:pt x="2230" y="966"/>
                </a:lnTo>
                <a:lnTo>
                  <a:pt x="2167" y="1194"/>
                </a:lnTo>
                <a:cubicBezTo>
                  <a:pt x="2124" y="1344"/>
                  <a:pt x="2085" y="1497"/>
                  <a:pt x="2034" y="1644"/>
                </a:cubicBezTo>
                <a:cubicBezTo>
                  <a:pt x="1937" y="1943"/>
                  <a:pt x="1831" y="2239"/>
                  <a:pt x="1709" y="2528"/>
                </a:cubicBezTo>
                <a:cubicBezTo>
                  <a:pt x="1591" y="2814"/>
                  <a:pt x="1452" y="3105"/>
                  <a:pt x="1308" y="3364"/>
                </a:cubicBezTo>
                <a:lnTo>
                  <a:pt x="1318" y="3349"/>
                </a:lnTo>
                <a:lnTo>
                  <a:pt x="1318" y="3349"/>
                </a:lnTo>
                <a:cubicBezTo>
                  <a:pt x="1209" y="3512"/>
                  <a:pt x="1120" y="3663"/>
                  <a:pt x="1035" y="3825"/>
                </a:cubicBezTo>
                <a:cubicBezTo>
                  <a:pt x="947" y="3984"/>
                  <a:pt x="870" y="4149"/>
                  <a:pt x="797" y="4313"/>
                </a:cubicBezTo>
                <a:cubicBezTo>
                  <a:pt x="725" y="4478"/>
                  <a:pt x="661" y="4646"/>
                  <a:pt x="593" y="4814"/>
                </a:cubicBezTo>
                <a:cubicBezTo>
                  <a:pt x="536" y="4984"/>
                  <a:pt x="475" y="5154"/>
                  <a:pt x="420" y="5326"/>
                </a:cubicBezTo>
                <a:lnTo>
                  <a:pt x="276" y="5847"/>
                </a:lnTo>
                <a:lnTo>
                  <a:pt x="163" y="6374"/>
                </a:lnTo>
                <a:cubicBezTo>
                  <a:pt x="126" y="6549"/>
                  <a:pt x="109" y="6729"/>
                  <a:pt x="81" y="6907"/>
                </a:cubicBezTo>
                <a:cubicBezTo>
                  <a:pt x="50" y="7084"/>
                  <a:pt x="39" y="7263"/>
                  <a:pt x="28" y="7442"/>
                </a:cubicBezTo>
                <a:lnTo>
                  <a:pt x="10" y="7711"/>
                </a:lnTo>
                <a:lnTo>
                  <a:pt x="0" y="7846"/>
                </a:lnTo>
                <a:lnTo>
                  <a:pt x="2" y="7980"/>
                </a:lnTo>
                <a:lnTo>
                  <a:pt x="6" y="8518"/>
                </a:lnTo>
                <a:cubicBezTo>
                  <a:pt x="8" y="8690"/>
                  <a:pt x="31" y="8861"/>
                  <a:pt x="45" y="9033"/>
                </a:cubicBezTo>
                <a:cubicBezTo>
                  <a:pt x="866" y="8623"/>
                  <a:pt x="1630" y="8109"/>
                  <a:pt x="2330" y="7513"/>
                </a:cubicBezTo>
                <a:cubicBezTo>
                  <a:pt x="2342" y="7413"/>
                  <a:pt x="2356" y="7314"/>
                  <a:pt x="2379" y="7215"/>
                </a:cubicBezTo>
                <a:cubicBezTo>
                  <a:pt x="2408" y="7082"/>
                  <a:pt x="2424" y="6947"/>
                  <a:pt x="2461" y="6815"/>
                </a:cubicBezTo>
                <a:cubicBezTo>
                  <a:pt x="2497" y="6682"/>
                  <a:pt x="2533" y="6553"/>
                  <a:pt x="2563" y="6420"/>
                </a:cubicBezTo>
                <a:lnTo>
                  <a:pt x="2680" y="6032"/>
                </a:lnTo>
                <a:lnTo>
                  <a:pt x="2815" y="5652"/>
                </a:lnTo>
                <a:cubicBezTo>
                  <a:pt x="2868" y="5530"/>
                  <a:pt x="2918" y="5405"/>
                  <a:pt x="2974" y="5287"/>
                </a:cubicBezTo>
                <a:lnTo>
                  <a:pt x="3140" y="4943"/>
                </a:lnTo>
                <a:cubicBezTo>
                  <a:pt x="3168" y="4884"/>
                  <a:pt x="3196" y="4838"/>
                  <a:pt x="3223" y="4789"/>
                </a:cubicBezTo>
                <a:lnTo>
                  <a:pt x="3241" y="4751"/>
                </a:lnTo>
                <a:lnTo>
                  <a:pt x="3258" y="4726"/>
                </a:lnTo>
                <a:lnTo>
                  <a:pt x="3274" y="4698"/>
                </a:lnTo>
                <a:lnTo>
                  <a:pt x="3277" y="4692"/>
                </a:lnTo>
                <a:lnTo>
                  <a:pt x="3273" y="4698"/>
                </a:lnTo>
                <a:lnTo>
                  <a:pt x="3264" y="4707"/>
                </a:lnTo>
                <a:lnTo>
                  <a:pt x="3355" y="4566"/>
                </a:lnTo>
                <a:lnTo>
                  <a:pt x="3412" y="4461"/>
                </a:lnTo>
                <a:lnTo>
                  <a:pt x="3451" y="4387"/>
                </a:lnTo>
                <a:lnTo>
                  <a:pt x="3527" y="4240"/>
                </a:lnTo>
                <a:cubicBezTo>
                  <a:pt x="3569" y="4149"/>
                  <a:pt x="3618" y="4055"/>
                  <a:pt x="3658" y="3966"/>
                </a:cubicBezTo>
                <a:cubicBezTo>
                  <a:pt x="3740" y="3785"/>
                  <a:pt x="3818" y="3607"/>
                  <a:pt x="3887" y="3429"/>
                </a:cubicBezTo>
                <a:cubicBezTo>
                  <a:pt x="4032" y="3072"/>
                  <a:pt x="4144" y="2709"/>
                  <a:pt x="4248" y="2346"/>
                </a:cubicBezTo>
                <a:cubicBezTo>
                  <a:pt x="4304" y="2165"/>
                  <a:pt x="4345" y="1979"/>
                  <a:pt x="4390" y="1796"/>
                </a:cubicBezTo>
                <a:lnTo>
                  <a:pt x="4457" y="1520"/>
                </a:lnTo>
                <a:lnTo>
                  <a:pt x="4511" y="1241"/>
                </a:lnTo>
                <a:cubicBezTo>
                  <a:pt x="4583" y="869"/>
                  <a:pt x="4621" y="491"/>
                  <a:pt x="4661" y="115"/>
                </a:cubicBezTo>
                <a:cubicBezTo>
                  <a:pt x="4666" y="77"/>
                  <a:pt x="4667" y="39"/>
                  <a:pt x="466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9"/>
          <p:cNvSpPr/>
          <p:nvPr/>
        </p:nvSpPr>
        <p:spPr>
          <a:xfrm>
            <a:off x="7917581" y="4695379"/>
            <a:ext cx="143206" cy="423751"/>
          </a:xfrm>
          <a:custGeom>
            <a:avLst/>
            <a:gdLst/>
            <a:ahLst/>
            <a:cxnLst/>
            <a:rect l="l" t="t" r="r" b="b"/>
            <a:pathLst>
              <a:path w="3003" h="8886" extrusionOk="0">
                <a:moveTo>
                  <a:pt x="2549" y="3898"/>
                </a:moveTo>
                <a:lnTo>
                  <a:pt x="2549" y="3900"/>
                </a:lnTo>
                <a:lnTo>
                  <a:pt x="2551" y="3904"/>
                </a:lnTo>
                <a:cubicBezTo>
                  <a:pt x="2550" y="3901"/>
                  <a:pt x="2549" y="3899"/>
                  <a:pt x="2549" y="3898"/>
                </a:cubicBezTo>
                <a:close/>
                <a:moveTo>
                  <a:pt x="2286" y="1"/>
                </a:moveTo>
                <a:lnTo>
                  <a:pt x="2286" y="1"/>
                </a:lnTo>
                <a:cubicBezTo>
                  <a:pt x="1583" y="598"/>
                  <a:pt x="822" y="1110"/>
                  <a:pt x="1" y="1522"/>
                </a:cubicBezTo>
                <a:cubicBezTo>
                  <a:pt x="1" y="1528"/>
                  <a:pt x="2" y="1536"/>
                  <a:pt x="2" y="1544"/>
                </a:cubicBezTo>
                <a:cubicBezTo>
                  <a:pt x="22" y="1719"/>
                  <a:pt x="27" y="1898"/>
                  <a:pt x="66" y="2074"/>
                </a:cubicBezTo>
                <a:cubicBezTo>
                  <a:pt x="131" y="2426"/>
                  <a:pt x="180" y="2781"/>
                  <a:pt x="285" y="3129"/>
                </a:cubicBezTo>
                <a:lnTo>
                  <a:pt x="426" y="3652"/>
                </a:lnTo>
                <a:lnTo>
                  <a:pt x="606" y="4147"/>
                </a:lnTo>
                <a:lnTo>
                  <a:pt x="970" y="5133"/>
                </a:lnTo>
                <a:cubicBezTo>
                  <a:pt x="1102" y="5454"/>
                  <a:pt x="1179" y="5791"/>
                  <a:pt x="1280" y="6121"/>
                </a:cubicBezTo>
                <a:cubicBezTo>
                  <a:pt x="1334" y="6287"/>
                  <a:pt x="1358" y="6457"/>
                  <a:pt x="1397" y="6625"/>
                </a:cubicBezTo>
                <a:cubicBezTo>
                  <a:pt x="1428" y="6794"/>
                  <a:pt x="1475" y="6962"/>
                  <a:pt x="1495" y="7133"/>
                </a:cubicBezTo>
                <a:lnTo>
                  <a:pt x="1560" y="7644"/>
                </a:lnTo>
                <a:cubicBezTo>
                  <a:pt x="1574" y="7730"/>
                  <a:pt x="1580" y="7815"/>
                  <a:pt x="1582" y="7902"/>
                </a:cubicBezTo>
                <a:lnTo>
                  <a:pt x="1596" y="8159"/>
                </a:lnTo>
                <a:lnTo>
                  <a:pt x="1609" y="8418"/>
                </a:lnTo>
                <a:cubicBezTo>
                  <a:pt x="1612" y="8503"/>
                  <a:pt x="1608" y="8590"/>
                  <a:pt x="1606" y="8675"/>
                </a:cubicBezTo>
                <a:cubicBezTo>
                  <a:pt x="1605" y="8703"/>
                  <a:pt x="1605" y="8731"/>
                  <a:pt x="1605" y="8759"/>
                </a:cubicBezTo>
                <a:cubicBezTo>
                  <a:pt x="2002" y="8799"/>
                  <a:pt x="2397" y="8841"/>
                  <a:pt x="2791" y="8885"/>
                </a:cubicBezTo>
                <a:cubicBezTo>
                  <a:pt x="2803" y="8825"/>
                  <a:pt x="2816" y="8764"/>
                  <a:pt x="2830" y="8704"/>
                </a:cubicBezTo>
                <a:cubicBezTo>
                  <a:pt x="2849" y="8607"/>
                  <a:pt x="2871" y="8508"/>
                  <a:pt x="2890" y="8408"/>
                </a:cubicBezTo>
                <a:cubicBezTo>
                  <a:pt x="2903" y="8309"/>
                  <a:pt x="2918" y="8209"/>
                  <a:pt x="2927" y="8109"/>
                </a:cubicBezTo>
                <a:lnTo>
                  <a:pt x="2960" y="7810"/>
                </a:lnTo>
                <a:cubicBezTo>
                  <a:pt x="2973" y="7709"/>
                  <a:pt x="2981" y="7609"/>
                  <a:pt x="2982" y="7509"/>
                </a:cubicBezTo>
                <a:cubicBezTo>
                  <a:pt x="2988" y="7309"/>
                  <a:pt x="2998" y="7108"/>
                  <a:pt x="2999" y="6905"/>
                </a:cubicBezTo>
                <a:cubicBezTo>
                  <a:pt x="3002" y="6703"/>
                  <a:pt x="2980" y="6506"/>
                  <a:pt x="2969" y="6304"/>
                </a:cubicBezTo>
                <a:cubicBezTo>
                  <a:pt x="2952" y="6106"/>
                  <a:pt x="2949" y="5898"/>
                  <a:pt x="2915" y="5704"/>
                </a:cubicBezTo>
                <a:cubicBezTo>
                  <a:pt x="2852" y="5312"/>
                  <a:pt x="2801" y="4907"/>
                  <a:pt x="2698" y="4525"/>
                </a:cubicBezTo>
                <a:cubicBezTo>
                  <a:pt x="2652" y="4333"/>
                  <a:pt x="2607" y="4139"/>
                  <a:pt x="2554" y="3946"/>
                </a:cubicBezTo>
                <a:lnTo>
                  <a:pt x="2535" y="3874"/>
                </a:lnTo>
                <a:lnTo>
                  <a:pt x="2525" y="3837"/>
                </a:lnTo>
                <a:lnTo>
                  <a:pt x="2525" y="3837"/>
                </a:lnTo>
                <a:cubicBezTo>
                  <a:pt x="2547" y="3897"/>
                  <a:pt x="2553" y="3912"/>
                  <a:pt x="2553" y="3912"/>
                </a:cubicBezTo>
                <a:cubicBezTo>
                  <a:pt x="2553" y="3912"/>
                  <a:pt x="2548" y="3898"/>
                  <a:pt x="2548" y="3898"/>
                </a:cubicBezTo>
                <a:lnTo>
                  <a:pt x="2548" y="3898"/>
                </a:lnTo>
                <a:cubicBezTo>
                  <a:pt x="2549" y="3898"/>
                  <a:pt x="2549" y="3898"/>
                  <a:pt x="2549" y="3898"/>
                </a:cubicBezTo>
                <a:lnTo>
                  <a:pt x="2549" y="3898"/>
                </a:lnTo>
                <a:lnTo>
                  <a:pt x="2548" y="3891"/>
                </a:lnTo>
                <a:lnTo>
                  <a:pt x="2544" y="3876"/>
                </a:lnTo>
                <a:lnTo>
                  <a:pt x="2514" y="3747"/>
                </a:lnTo>
                <a:lnTo>
                  <a:pt x="2452" y="3491"/>
                </a:lnTo>
                <a:lnTo>
                  <a:pt x="2326" y="2976"/>
                </a:lnTo>
                <a:cubicBezTo>
                  <a:pt x="2315" y="2841"/>
                  <a:pt x="2298" y="2714"/>
                  <a:pt x="2281" y="2586"/>
                </a:cubicBezTo>
                <a:lnTo>
                  <a:pt x="2253" y="2396"/>
                </a:lnTo>
                <a:cubicBezTo>
                  <a:pt x="2248" y="2364"/>
                  <a:pt x="2242" y="2335"/>
                  <a:pt x="2238" y="2300"/>
                </a:cubicBezTo>
                <a:lnTo>
                  <a:pt x="2232" y="2193"/>
                </a:lnTo>
                <a:lnTo>
                  <a:pt x="2204" y="1769"/>
                </a:lnTo>
                <a:cubicBezTo>
                  <a:pt x="2188" y="1628"/>
                  <a:pt x="2196" y="1488"/>
                  <a:pt x="2193" y="1348"/>
                </a:cubicBezTo>
                <a:cubicBezTo>
                  <a:pt x="2194" y="1209"/>
                  <a:pt x="2183" y="1070"/>
                  <a:pt x="2194" y="932"/>
                </a:cubicBezTo>
                <a:lnTo>
                  <a:pt x="2225" y="518"/>
                </a:lnTo>
                <a:lnTo>
                  <a:pt x="2232" y="416"/>
                </a:lnTo>
                <a:lnTo>
                  <a:pt x="2248" y="313"/>
                </a:lnTo>
                <a:lnTo>
                  <a:pt x="2274" y="110"/>
                </a:lnTo>
                <a:lnTo>
                  <a:pt x="228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9"/>
          <p:cNvSpPr/>
          <p:nvPr/>
        </p:nvSpPr>
        <p:spPr>
          <a:xfrm>
            <a:off x="7650441" y="3928103"/>
            <a:ext cx="168909" cy="716791"/>
          </a:xfrm>
          <a:custGeom>
            <a:avLst/>
            <a:gdLst/>
            <a:ahLst/>
            <a:cxnLst/>
            <a:rect l="l" t="t" r="r" b="b"/>
            <a:pathLst>
              <a:path w="3542" h="15031" extrusionOk="0">
                <a:moveTo>
                  <a:pt x="2704" y="0"/>
                </a:moveTo>
                <a:lnTo>
                  <a:pt x="2509" y="117"/>
                </a:lnTo>
                <a:cubicBezTo>
                  <a:pt x="2572" y="380"/>
                  <a:pt x="2620" y="650"/>
                  <a:pt x="2622" y="916"/>
                </a:cubicBezTo>
                <a:cubicBezTo>
                  <a:pt x="2631" y="1046"/>
                  <a:pt x="2626" y="1179"/>
                  <a:pt x="2626" y="1307"/>
                </a:cubicBezTo>
                <a:cubicBezTo>
                  <a:pt x="2611" y="1439"/>
                  <a:pt x="2613" y="1565"/>
                  <a:pt x="2597" y="1693"/>
                </a:cubicBezTo>
                <a:cubicBezTo>
                  <a:pt x="2566" y="1948"/>
                  <a:pt x="2522" y="2196"/>
                  <a:pt x="2465" y="2439"/>
                </a:cubicBezTo>
                <a:cubicBezTo>
                  <a:pt x="2430" y="2561"/>
                  <a:pt x="2398" y="2682"/>
                  <a:pt x="2367" y="2801"/>
                </a:cubicBezTo>
                <a:lnTo>
                  <a:pt x="2246" y="3157"/>
                </a:lnTo>
                <a:cubicBezTo>
                  <a:pt x="2211" y="3273"/>
                  <a:pt x="2148" y="3390"/>
                  <a:pt x="2107" y="3505"/>
                </a:cubicBezTo>
                <a:lnTo>
                  <a:pt x="2040" y="3677"/>
                </a:lnTo>
                <a:cubicBezTo>
                  <a:pt x="2016" y="3734"/>
                  <a:pt x="1984" y="3791"/>
                  <a:pt x="1959" y="3846"/>
                </a:cubicBezTo>
                <a:cubicBezTo>
                  <a:pt x="1903" y="3959"/>
                  <a:pt x="1845" y="4071"/>
                  <a:pt x="1794" y="4182"/>
                </a:cubicBezTo>
                <a:lnTo>
                  <a:pt x="1620" y="4489"/>
                </a:lnTo>
                <a:cubicBezTo>
                  <a:pt x="1526" y="4670"/>
                  <a:pt x="1344" y="4940"/>
                  <a:pt x="1207" y="5181"/>
                </a:cubicBezTo>
                <a:lnTo>
                  <a:pt x="1154" y="5273"/>
                </a:lnTo>
                <a:lnTo>
                  <a:pt x="1139" y="5296"/>
                </a:lnTo>
                <a:lnTo>
                  <a:pt x="1133" y="5307"/>
                </a:lnTo>
                <a:lnTo>
                  <a:pt x="1129" y="5313"/>
                </a:lnTo>
                <a:lnTo>
                  <a:pt x="1128" y="5315"/>
                </a:lnTo>
                <a:lnTo>
                  <a:pt x="1145" y="5276"/>
                </a:lnTo>
                <a:lnTo>
                  <a:pt x="1145" y="5276"/>
                </a:lnTo>
                <a:lnTo>
                  <a:pt x="1114" y="5331"/>
                </a:lnTo>
                <a:lnTo>
                  <a:pt x="995" y="5548"/>
                </a:lnTo>
                <a:lnTo>
                  <a:pt x="756" y="5989"/>
                </a:lnTo>
                <a:cubicBezTo>
                  <a:pt x="680" y="6136"/>
                  <a:pt x="629" y="6292"/>
                  <a:pt x="563" y="6445"/>
                </a:cubicBezTo>
                <a:cubicBezTo>
                  <a:pt x="506" y="6599"/>
                  <a:pt x="435" y="6751"/>
                  <a:pt x="389" y="6910"/>
                </a:cubicBezTo>
                <a:cubicBezTo>
                  <a:pt x="300" y="7224"/>
                  <a:pt x="186" y="7541"/>
                  <a:pt x="145" y="7865"/>
                </a:cubicBezTo>
                <a:lnTo>
                  <a:pt x="63" y="8349"/>
                </a:lnTo>
                <a:lnTo>
                  <a:pt x="19" y="8836"/>
                </a:lnTo>
                <a:cubicBezTo>
                  <a:pt x="13" y="8917"/>
                  <a:pt x="4" y="8999"/>
                  <a:pt x="1" y="9080"/>
                </a:cubicBezTo>
                <a:lnTo>
                  <a:pt x="3" y="9324"/>
                </a:lnTo>
                <a:cubicBezTo>
                  <a:pt x="6" y="9486"/>
                  <a:pt x="4" y="9650"/>
                  <a:pt x="14" y="9813"/>
                </a:cubicBezTo>
                <a:cubicBezTo>
                  <a:pt x="40" y="10136"/>
                  <a:pt x="64" y="10462"/>
                  <a:pt x="123" y="10781"/>
                </a:cubicBezTo>
                <a:lnTo>
                  <a:pt x="165" y="11020"/>
                </a:lnTo>
                <a:lnTo>
                  <a:pt x="220" y="11259"/>
                </a:lnTo>
                <a:cubicBezTo>
                  <a:pt x="259" y="11418"/>
                  <a:pt x="292" y="11578"/>
                  <a:pt x="342" y="11734"/>
                </a:cubicBezTo>
                <a:cubicBezTo>
                  <a:pt x="433" y="12049"/>
                  <a:pt x="531" y="12363"/>
                  <a:pt x="663" y="12673"/>
                </a:cubicBezTo>
                <a:cubicBezTo>
                  <a:pt x="725" y="12829"/>
                  <a:pt x="797" y="12984"/>
                  <a:pt x="873" y="13140"/>
                </a:cubicBezTo>
                <a:cubicBezTo>
                  <a:pt x="908" y="13218"/>
                  <a:pt x="953" y="13300"/>
                  <a:pt x="994" y="13381"/>
                </a:cubicBezTo>
                <a:lnTo>
                  <a:pt x="1063" y="13509"/>
                </a:lnTo>
                <a:lnTo>
                  <a:pt x="1099" y="13573"/>
                </a:lnTo>
                <a:lnTo>
                  <a:pt x="1153" y="13665"/>
                </a:lnTo>
                <a:lnTo>
                  <a:pt x="1239" y="13790"/>
                </a:lnTo>
                <a:lnTo>
                  <a:pt x="1230" y="13781"/>
                </a:lnTo>
                <a:lnTo>
                  <a:pt x="1245" y="13804"/>
                </a:lnTo>
                <a:lnTo>
                  <a:pt x="1260" y="13828"/>
                </a:lnTo>
                <a:lnTo>
                  <a:pt x="1278" y="13860"/>
                </a:lnTo>
                <a:cubicBezTo>
                  <a:pt x="1303" y="13903"/>
                  <a:pt x="1328" y="13944"/>
                  <a:pt x="1355" y="13994"/>
                </a:cubicBezTo>
                <a:lnTo>
                  <a:pt x="1508" y="14294"/>
                </a:lnTo>
                <a:cubicBezTo>
                  <a:pt x="1560" y="14397"/>
                  <a:pt x="1604" y="14505"/>
                  <a:pt x="1652" y="14611"/>
                </a:cubicBezTo>
                <a:lnTo>
                  <a:pt x="1774" y="14942"/>
                </a:lnTo>
                <a:lnTo>
                  <a:pt x="1802" y="15031"/>
                </a:lnTo>
                <a:cubicBezTo>
                  <a:pt x="2420" y="14464"/>
                  <a:pt x="3010" y="13849"/>
                  <a:pt x="3541" y="13195"/>
                </a:cubicBezTo>
                <a:cubicBezTo>
                  <a:pt x="3527" y="13170"/>
                  <a:pt x="3515" y="13144"/>
                  <a:pt x="3499" y="13119"/>
                </a:cubicBezTo>
                <a:cubicBezTo>
                  <a:pt x="3421" y="12978"/>
                  <a:pt x="3338" y="12846"/>
                  <a:pt x="3237" y="12703"/>
                </a:cubicBezTo>
                <a:lnTo>
                  <a:pt x="3237" y="12703"/>
                </a:lnTo>
                <a:cubicBezTo>
                  <a:pt x="3105" y="12479"/>
                  <a:pt x="2980" y="12229"/>
                  <a:pt x="2875" y="11984"/>
                </a:cubicBezTo>
                <a:cubicBezTo>
                  <a:pt x="2764" y="11733"/>
                  <a:pt x="2667" y="11475"/>
                  <a:pt x="2583" y="11217"/>
                </a:cubicBezTo>
                <a:cubicBezTo>
                  <a:pt x="2537" y="11087"/>
                  <a:pt x="2504" y="10957"/>
                  <a:pt x="2467" y="10826"/>
                </a:cubicBezTo>
                <a:lnTo>
                  <a:pt x="2411" y="10631"/>
                </a:lnTo>
                <a:lnTo>
                  <a:pt x="2369" y="10432"/>
                </a:lnTo>
                <a:cubicBezTo>
                  <a:pt x="2304" y="10169"/>
                  <a:pt x="2267" y="9903"/>
                  <a:pt x="2228" y="9635"/>
                </a:cubicBezTo>
                <a:cubicBezTo>
                  <a:pt x="2212" y="9502"/>
                  <a:pt x="2206" y="9366"/>
                  <a:pt x="2194" y="9233"/>
                </a:cubicBezTo>
                <a:lnTo>
                  <a:pt x="2177" y="9032"/>
                </a:lnTo>
                <a:lnTo>
                  <a:pt x="2177" y="8831"/>
                </a:lnTo>
                <a:lnTo>
                  <a:pt x="2176" y="8429"/>
                </a:lnTo>
                <a:lnTo>
                  <a:pt x="2209" y="8028"/>
                </a:lnTo>
                <a:lnTo>
                  <a:pt x="2226" y="7828"/>
                </a:lnTo>
                <a:cubicBezTo>
                  <a:pt x="2233" y="7761"/>
                  <a:pt x="2248" y="7696"/>
                  <a:pt x="2259" y="7629"/>
                </a:cubicBezTo>
                <a:lnTo>
                  <a:pt x="2329" y="7233"/>
                </a:lnTo>
                <a:cubicBezTo>
                  <a:pt x="2351" y="7100"/>
                  <a:pt x="2398" y="6972"/>
                  <a:pt x="2431" y="6841"/>
                </a:cubicBezTo>
                <a:cubicBezTo>
                  <a:pt x="2470" y="6711"/>
                  <a:pt x="2498" y="6579"/>
                  <a:pt x="2545" y="6452"/>
                </a:cubicBezTo>
                <a:lnTo>
                  <a:pt x="2693" y="6072"/>
                </a:lnTo>
                <a:lnTo>
                  <a:pt x="2848" y="5684"/>
                </a:lnTo>
                <a:cubicBezTo>
                  <a:pt x="2950" y="5424"/>
                  <a:pt x="3066" y="5173"/>
                  <a:pt x="3144" y="4897"/>
                </a:cubicBezTo>
                <a:lnTo>
                  <a:pt x="3272" y="4491"/>
                </a:lnTo>
                <a:lnTo>
                  <a:pt x="3368" y="4082"/>
                </a:lnTo>
                <a:cubicBezTo>
                  <a:pt x="3383" y="4014"/>
                  <a:pt x="3403" y="3946"/>
                  <a:pt x="3414" y="3876"/>
                </a:cubicBezTo>
                <a:lnTo>
                  <a:pt x="3444" y="3669"/>
                </a:lnTo>
                <a:cubicBezTo>
                  <a:pt x="3461" y="3530"/>
                  <a:pt x="3491" y="3393"/>
                  <a:pt x="3496" y="3253"/>
                </a:cubicBezTo>
                <a:lnTo>
                  <a:pt x="3518" y="2833"/>
                </a:lnTo>
                <a:lnTo>
                  <a:pt x="3507" y="2415"/>
                </a:lnTo>
                <a:cubicBezTo>
                  <a:pt x="3488" y="2135"/>
                  <a:pt x="3453" y="1856"/>
                  <a:pt x="3393" y="1580"/>
                </a:cubicBezTo>
                <a:cubicBezTo>
                  <a:pt x="3365" y="1441"/>
                  <a:pt x="3321" y="1307"/>
                  <a:pt x="3286" y="1169"/>
                </a:cubicBezTo>
                <a:cubicBezTo>
                  <a:pt x="3236" y="1035"/>
                  <a:pt x="3198" y="899"/>
                  <a:pt x="3137" y="767"/>
                </a:cubicBezTo>
                <a:cubicBezTo>
                  <a:pt x="3025" y="501"/>
                  <a:pt x="2894" y="248"/>
                  <a:pt x="270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9"/>
          <p:cNvSpPr/>
          <p:nvPr/>
        </p:nvSpPr>
        <p:spPr>
          <a:xfrm>
            <a:off x="7702610" y="4557279"/>
            <a:ext cx="157035" cy="536151"/>
          </a:xfrm>
          <a:custGeom>
            <a:avLst/>
            <a:gdLst/>
            <a:ahLst/>
            <a:cxnLst/>
            <a:rect l="l" t="t" r="r" b="b"/>
            <a:pathLst>
              <a:path w="3293" h="11243" extrusionOk="0">
                <a:moveTo>
                  <a:pt x="2450" y="1"/>
                </a:moveTo>
                <a:cubicBezTo>
                  <a:pt x="1919" y="656"/>
                  <a:pt x="1329" y="1270"/>
                  <a:pt x="708" y="1840"/>
                </a:cubicBezTo>
                <a:lnTo>
                  <a:pt x="784" y="2087"/>
                </a:lnTo>
                <a:cubicBezTo>
                  <a:pt x="810" y="2201"/>
                  <a:pt x="841" y="2314"/>
                  <a:pt x="872" y="2428"/>
                </a:cubicBezTo>
                <a:cubicBezTo>
                  <a:pt x="902" y="2542"/>
                  <a:pt x="916" y="2658"/>
                  <a:pt x="939" y="2774"/>
                </a:cubicBezTo>
                <a:cubicBezTo>
                  <a:pt x="966" y="2889"/>
                  <a:pt x="974" y="3006"/>
                  <a:pt x="984" y="3122"/>
                </a:cubicBezTo>
                <a:lnTo>
                  <a:pt x="1002" y="3296"/>
                </a:lnTo>
                <a:lnTo>
                  <a:pt x="1016" y="3384"/>
                </a:lnTo>
                <a:lnTo>
                  <a:pt x="1018" y="3472"/>
                </a:lnTo>
                <a:lnTo>
                  <a:pt x="1033" y="3827"/>
                </a:lnTo>
                <a:cubicBezTo>
                  <a:pt x="1040" y="3945"/>
                  <a:pt x="1022" y="4062"/>
                  <a:pt x="1019" y="4183"/>
                </a:cubicBezTo>
                <a:cubicBezTo>
                  <a:pt x="1011" y="4302"/>
                  <a:pt x="1013" y="4422"/>
                  <a:pt x="993" y="4541"/>
                </a:cubicBezTo>
                <a:lnTo>
                  <a:pt x="950" y="4904"/>
                </a:lnTo>
                <a:lnTo>
                  <a:pt x="940" y="4995"/>
                </a:lnTo>
                <a:cubicBezTo>
                  <a:pt x="936" y="5024"/>
                  <a:pt x="929" y="5049"/>
                  <a:pt x="923" y="5077"/>
                </a:cubicBezTo>
                <a:lnTo>
                  <a:pt x="889" y="5239"/>
                </a:lnTo>
                <a:cubicBezTo>
                  <a:pt x="867" y="5348"/>
                  <a:pt x="846" y="5455"/>
                  <a:pt x="829" y="5571"/>
                </a:cubicBezTo>
                <a:lnTo>
                  <a:pt x="686" y="6006"/>
                </a:lnTo>
                <a:lnTo>
                  <a:pt x="614" y="6225"/>
                </a:lnTo>
                <a:lnTo>
                  <a:pt x="578" y="6333"/>
                </a:lnTo>
                <a:lnTo>
                  <a:pt x="574" y="6348"/>
                </a:lnTo>
                <a:lnTo>
                  <a:pt x="573" y="6354"/>
                </a:lnTo>
                <a:lnTo>
                  <a:pt x="572" y="6357"/>
                </a:lnTo>
                <a:lnTo>
                  <a:pt x="572" y="6357"/>
                </a:lnTo>
                <a:cubicBezTo>
                  <a:pt x="570" y="6361"/>
                  <a:pt x="568" y="6365"/>
                  <a:pt x="568" y="6365"/>
                </a:cubicBezTo>
                <a:cubicBezTo>
                  <a:pt x="568" y="6365"/>
                  <a:pt x="574" y="6353"/>
                  <a:pt x="599" y="6302"/>
                </a:cubicBezTo>
                <a:lnTo>
                  <a:pt x="599" y="6302"/>
                </a:lnTo>
                <a:lnTo>
                  <a:pt x="588" y="6332"/>
                </a:lnTo>
                <a:lnTo>
                  <a:pt x="566" y="6393"/>
                </a:lnTo>
                <a:cubicBezTo>
                  <a:pt x="506" y="6555"/>
                  <a:pt x="453" y="6721"/>
                  <a:pt x="399" y="6885"/>
                </a:cubicBezTo>
                <a:cubicBezTo>
                  <a:pt x="283" y="7207"/>
                  <a:pt x="216" y="7551"/>
                  <a:pt x="139" y="7884"/>
                </a:cubicBezTo>
                <a:cubicBezTo>
                  <a:pt x="98" y="8048"/>
                  <a:pt x="86" y="8225"/>
                  <a:pt x="63" y="8396"/>
                </a:cubicBezTo>
                <a:cubicBezTo>
                  <a:pt x="45" y="8568"/>
                  <a:pt x="17" y="8734"/>
                  <a:pt x="11" y="8907"/>
                </a:cubicBezTo>
                <a:cubicBezTo>
                  <a:pt x="5" y="9081"/>
                  <a:pt x="7" y="9253"/>
                  <a:pt x="5" y="9425"/>
                </a:cubicBezTo>
                <a:cubicBezTo>
                  <a:pt x="1" y="9508"/>
                  <a:pt x="5" y="9595"/>
                  <a:pt x="13" y="9682"/>
                </a:cubicBezTo>
                <a:lnTo>
                  <a:pt x="34" y="9940"/>
                </a:lnTo>
                <a:cubicBezTo>
                  <a:pt x="41" y="10026"/>
                  <a:pt x="51" y="10111"/>
                  <a:pt x="61" y="10195"/>
                </a:cubicBezTo>
                <a:cubicBezTo>
                  <a:pt x="74" y="10282"/>
                  <a:pt x="92" y="10366"/>
                  <a:pt x="110" y="10450"/>
                </a:cubicBezTo>
                <a:cubicBezTo>
                  <a:pt x="146" y="10619"/>
                  <a:pt x="167" y="10788"/>
                  <a:pt x="223" y="10954"/>
                </a:cubicBezTo>
                <a:cubicBezTo>
                  <a:pt x="246" y="11026"/>
                  <a:pt x="268" y="11099"/>
                  <a:pt x="291" y="11170"/>
                </a:cubicBezTo>
                <a:cubicBezTo>
                  <a:pt x="646" y="11193"/>
                  <a:pt x="1001" y="11216"/>
                  <a:pt x="1358" y="11243"/>
                </a:cubicBezTo>
                <a:cubicBezTo>
                  <a:pt x="1349" y="11133"/>
                  <a:pt x="1343" y="11022"/>
                  <a:pt x="1334" y="10912"/>
                </a:cubicBezTo>
                <a:cubicBezTo>
                  <a:pt x="1317" y="10766"/>
                  <a:pt x="1334" y="10618"/>
                  <a:pt x="1334" y="10471"/>
                </a:cubicBezTo>
                <a:cubicBezTo>
                  <a:pt x="1337" y="10397"/>
                  <a:pt x="1336" y="10324"/>
                  <a:pt x="1341" y="10251"/>
                </a:cubicBezTo>
                <a:lnTo>
                  <a:pt x="1365" y="10032"/>
                </a:lnTo>
                <a:lnTo>
                  <a:pt x="1387" y="9812"/>
                </a:lnTo>
                <a:cubicBezTo>
                  <a:pt x="1393" y="9739"/>
                  <a:pt x="1403" y="9664"/>
                  <a:pt x="1420" y="9592"/>
                </a:cubicBezTo>
                <a:lnTo>
                  <a:pt x="1504" y="9157"/>
                </a:lnTo>
                <a:cubicBezTo>
                  <a:pt x="1532" y="9012"/>
                  <a:pt x="1583" y="8870"/>
                  <a:pt x="1620" y="8728"/>
                </a:cubicBezTo>
                <a:cubicBezTo>
                  <a:pt x="1665" y="8584"/>
                  <a:pt x="1695" y="8440"/>
                  <a:pt x="1755" y="8301"/>
                </a:cubicBezTo>
                <a:cubicBezTo>
                  <a:pt x="1867" y="8022"/>
                  <a:pt x="1958" y="7738"/>
                  <a:pt x="2102" y="7469"/>
                </a:cubicBezTo>
                <a:lnTo>
                  <a:pt x="2502" y="6639"/>
                </a:lnTo>
                <a:lnTo>
                  <a:pt x="2699" y="6222"/>
                </a:lnTo>
                <a:lnTo>
                  <a:pt x="2860" y="5781"/>
                </a:lnTo>
                <a:cubicBezTo>
                  <a:pt x="2980" y="5488"/>
                  <a:pt x="3042" y="5185"/>
                  <a:pt x="3119" y="4887"/>
                </a:cubicBezTo>
                <a:cubicBezTo>
                  <a:pt x="3163" y="4738"/>
                  <a:pt x="3176" y="4584"/>
                  <a:pt x="3200" y="4433"/>
                </a:cubicBezTo>
                <a:cubicBezTo>
                  <a:pt x="3220" y="4280"/>
                  <a:pt x="3253" y="4129"/>
                  <a:pt x="3261" y="3975"/>
                </a:cubicBezTo>
                <a:lnTo>
                  <a:pt x="3287" y="3514"/>
                </a:lnTo>
                <a:lnTo>
                  <a:pt x="3292" y="3400"/>
                </a:lnTo>
                <a:lnTo>
                  <a:pt x="3288" y="3284"/>
                </a:lnTo>
                <a:lnTo>
                  <a:pt x="3280" y="3053"/>
                </a:lnTo>
                <a:cubicBezTo>
                  <a:pt x="3275" y="2900"/>
                  <a:pt x="3270" y="2746"/>
                  <a:pt x="3247" y="2593"/>
                </a:cubicBezTo>
                <a:cubicBezTo>
                  <a:pt x="3226" y="2441"/>
                  <a:pt x="3214" y="2286"/>
                  <a:pt x="3183" y="2135"/>
                </a:cubicBezTo>
                <a:lnTo>
                  <a:pt x="3091" y="1680"/>
                </a:lnTo>
                <a:lnTo>
                  <a:pt x="2966" y="1231"/>
                </a:lnTo>
                <a:cubicBezTo>
                  <a:pt x="2917" y="1082"/>
                  <a:pt x="2864" y="935"/>
                  <a:pt x="2811" y="787"/>
                </a:cubicBezTo>
                <a:cubicBezTo>
                  <a:pt x="2750" y="641"/>
                  <a:pt x="2694" y="495"/>
                  <a:pt x="2627" y="351"/>
                </a:cubicBezTo>
                <a:cubicBezTo>
                  <a:pt x="2572" y="233"/>
                  <a:pt x="2514" y="116"/>
                  <a:pt x="24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9"/>
          <p:cNvSpPr/>
          <p:nvPr/>
        </p:nvSpPr>
        <p:spPr>
          <a:xfrm>
            <a:off x="7890781" y="3744509"/>
            <a:ext cx="903869" cy="1416414"/>
          </a:xfrm>
          <a:custGeom>
            <a:avLst/>
            <a:gdLst/>
            <a:ahLst/>
            <a:cxnLst/>
            <a:rect l="l" t="t" r="r" b="b"/>
            <a:pathLst>
              <a:path w="18954" h="29702" extrusionOk="0">
                <a:moveTo>
                  <a:pt x="6690" y="16186"/>
                </a:moveTo>
                <a:cubicBezTo>
                  <a:pt x="7078" y="17383"/>
                  <a:pt x="7375" y="18604"/>
                  <a:pt x="7669" y="19841"/>
                </a:cubicBezTo>
                <a:cubicBezTo>
                  <a:pt x="8072" y="21534"/>
                  <a:pt x="8191" y="23122"/>
                  <a:pt x="7453" y="24743"/>
                </a:cubicBezTo>
                <a:cubicBezTo>
                  <a:pt x="7420" y="24815"/>
                  <a:pt x="7416" y="24888"/>
                  <a:pt x="7430" y="24954"/>
                </a:cubicBezTo>
                <a:cubicBezTo>
                  <a:pt x="7150" y="25383"/>
                  <a:pt x="6857" y="25805"/>
                  <a:pt x="6578" y="26233"/>
                </a:cubicBezTo>
                <a:cubicBezTo>
                  <a:pt x="6610" y="24674"/>
                  <a:pt x="6221" y="23081"/>
                  <a:pt x="6268" y="21526"/>
                </a:cubicBezTo>
                <a:cubicBezTo>
                  <a:pt x="6322" y="19745"/>
                  <a:pt x="6648" y="17966"/>
                  <a:pt x="6690" y="16186"/>
                </a:cubicBezTo>
                <a:close/>
                <a:moveTo>
                  <a:pt x="5184" y="0"/>
                </a:moveTo>
                <a:cubicBezTo>
                  <a:pt x="4963" y="0"/>
                  <a:pt x="4742" y="123"/>
                  <a:pt x="4675" y="375"/>
                </a:cubicBezTo>
                <a:cubicBezTo>
                  <a:pt x="4434" y="1281"/>
                  <a:pt x="4724" y="2508"/>
                  <a:pt x="5158" y="3320"/>
                </a:cubicBezTo>
                <a:cubicBezTo>
                  <a:pt x="5161" y="3325"/>
                  <a:pt x="5164" y="3330"/>
                  <a:pt x="5167" y="3335"/>
                </a:cubicBezTo>
                <a:cubicBezTo>
                  <a:pt x="5069" y="3502"/>
                  <a:pt x="4982" y="3677"/>
                  <a:pt x="4904" y="3860"/>
                </a:cubicBezTo>
                <a:cubicBezTo>
                  <a:pt x="4754" y="4213"/>
                  <a:pt x="4636" y="4587"/>
                  <a:pt x="4543" y="4971"/>
                </a:cubicBezTo>
                <a:cubicBezTo>
                  <a:pt x="4418" y="4506"/>
                  <a:pt x="4274" y="4044"/>
                  <a:pt x="4104" y="3584"/>
                </a:cubicBezTo>
                <a:cubicBezTo>
                  <a:pt x="3992" y="3283"/>
                  <a:pt x="3729" y="3153"/>
                  <a:pt x="3472" y="3153"/>
                </a:cubicBezTo>
                <a:cubicBezTo>
                  <a:pt x="3091" y="3153"/>
                  <a:pt x="2724" y="3442"/>
                  <a:pt x="2894" y="3891"/>
                </a:cubicBezTo>
                <a:cubicBezTo>
                  <a:pt x="3559" y="5647"/>
                  <a:pt x="3835" y="7465"/>
                  <a:pt x="4298" y="9273"/>
                </a:cubicBezTo>
                <a:cubicBezTo>
                  <a:pt x="4798" y="11231"/>
                  <a:pt x="5472" y="13149"/>
                  <a:pt x="5629" y="15177"/>
                </a:cubicBezTo>
                <a:cubicBezTo>
                  <a:pt x="5757" y="16837"/>
                  <a:pt x="5503" y="18551"/>
                  <a:pt x="5341" y="20234"/>
                </a:cubicBezTo>
                <a:cubicBezTo>
                  <a:pt x="5176" y="19595"/>
                  <a:pt x="5026" y="18948"/>
                  <a:pt x="4920" y="18280"/>
                </a:cubicBezTo>
                <a:cubicBezTo>
                  <a:pt x="4730" y="17048"/>
                  <a:pt x="4687" y="15627"/>
                  <a:pt x="4180" y="14475"/>
                </a:cubicBezTo>
                <a:cubicBezTo>
                  <a:pt x="4131" y="14366"/>
                  <a:pt x="4080" y="14259"/>
                  <a:pt x="4027" y="14153"/>
                </a:cubicBezTo>
                <a:cubicBezTo>
                  <a:pt x="4277" y="13915"/>
                  <a:pt x="4440" y="13553"/>
                  <a:pt x="4518" y="13236"/>
                </a:cubicBezTo>
                <a:cubicBezTo>
                  <a:pt x="4635" y="12749"/>
                  <a:pt x="4743" y="11691"/>
                  <a:pt x="4341" y="11337"/>
                </a:cubicBezTo>
                <a:cubicBezTo>
                  <a:pt x="4246" y="11253"/>
                  <a:pt x="4137" y="11210"/>
                  <a:pt x="4029" y="11210"/>
                </a:cubicBezTo>
                <a:cubicBezTo>
                  <a:pt x="3928" y="11210"/>
                  <a:pt x="3826" y="11247"/>
                  <a:pt x="3735" y="11325"/>
                </a:cubicBezTo>
                <a:cubicBezTo>
                  <a:pt x="3342" y="11659"/>
                  <a:pt x="3522" y="12255"/>
                  <a:pt x="3537" y="12710"/>
                </a:cubicBezTo>
                <a:cubicBezTo>
                  <a:pt x="3543" y="12888"/>
                  <a:pt x="3537" y="13060"/>
                  <a:pt x="3504" y="13230"/>
                </a:cubicBezTo>
                <a:cubicBezTo>
                  <a:pt x="3158" y="12649"/>
                  <a:pt x="2821" y="12074"/>
                  <a:pt x="2653" y="11358"/>
                </a:cubicBezTo>
                <a:cubicBezTo>
                  <a:pt x="2634" y="11282"/>
                  <a:pt x="2611" y="11210"/>
                  <a:pt x="2583" y="11139"/>
                </a:cubicBezTo>
                <a:cubicBezTo>
                  <a:pt x="2878" y="10722"/>
                  <a:pt x="3097" y="10266"/>
                  <a:pt x="3239" y="9769"/>
                </a:cubicBezTo>
                <a:cubicBezTo>
                  <a:pt x="3442" y="9068"/>
                  <a:pt x="3668" y="7974"/>
                  <a:pt x="3214" y="7351"/>
                </a:cubicBezTo>
                <a:cubicBezTo>
                  <a:pt x="3119" y="7220"/>
                  <a:pt x="2948" y="7129"/>
                  <a:pt x="2786" y="7129"/>
                </a:cubicBezTo>
                <a:cubicBezTo>
                  <a:pt x="2655" y="7129"/>
                  <a:pt x="2529" y="7189"/>
                  <a:pt x="2455" y="7336"/>
                </a:cubicBezTo>
                <a:cubicBezTo>
                  <a:pt x="2138" y="7967"/>
                  <a:pt x="2299" y="8753"/>
                  <a:pt x="2164" y="9449"/>
                </a:cubicBezTo>
                <a:cubicBezTo>
                  <a:pt x="2114" y="9706"/>
                  <a:pt x="2018" y="9950"/>
                  <a:pt x="1922" y="10194"/>
                </a:cubicBezTo>
                <a:cubicBezTo>
                  <a:pt x="1515" y="9746"/>
                  <a:pt x="1091" y="9318"/>
                  <a:pt x="1058" y="8728"/>
                </a:cubicBezTo>
                <a:cubicBezTo>
                  <a:pt x="1040" y="8389"/>
                  <a:pt x="761" y="8217"/>
                  <a:pt x="497" y="8217"/>
                </a:cubicBezTo>
                <a:cubicBezTo>
                  <a:pt x="242" y="8217"/>
                  <a:pt x="0" y="8378"/>
                  <a:pt x="19" y="8707"/>
                </a:cubicBezTo>
                <a:cubicBezTo>
                  <a:pt x="47" y="9185"/>
                  <a:pt x="141" y="9607"/>
                  <a:pt x="435" y="10000"/>
                </a:cubicBezTo>
                <a:cubicBezTo>
                  <a:pt x="797" y="10483"/>
                  <a:pt x="1360" y="10846"/>
                  <a:pt x="1588" y="11419"/>
                </a:cubicBezTo>
                <a:cubicBezTo>
                  <a:pt x="1789" y="11926"/>
                  <a:pt x="1845" y="12463"/>
                  <a:pt x="2081" y="12965"/>
                </a:cubicBezTo>
                <a:cubicBezTo>
                  <a:pt x="2338" y="13513"/>
                  <a:pt x="2744" y="13991"/>
                  <a:pt x="3053" y="14511"/>
                </a:cubicBezTo>
                <a:cubicBezTo>
                  <a:pt x="3771" y="15708"/>
                  <a:pt x="3755" y="17484"/>
                  <a:pt x="3990" y="18836"/>
                </a:cubicBezTo>
                <a:cubicBezTo>
                  <a:pt x="4187" y="19972"/>
                  <a:pt x="4479" y="21254"/>
                  <a:pt x="5225" y="22171"/>
                </a:cubicBezTo>
                <a:cubicBezTo>
                  <a:pt x="5224" y="23849"/>
                  <a:pt x="5518" y="25655"/>
                  <a:pt x="5962" y="27239"/>
                </a:cubicBezTo>
                <a:cubicBezTo>
                  <a:pt x="5602" y="27905"/>
                  <a:pt x="5326" y="28605"/>
                  <a:pt x="5228" y="29380"/>
                </a:cubicBezTo>
                <a:cubicBezTo>
                  <a:pt x="5202" y="29578"/>
                  <a:pt x="5381" y="29702"/>
                  <a:pt x="5556" y="29702"/>
                </a:cubicBezTo>
                <a:cubicBezTo>
                  <a:pt x="5662" y="29702"/>
                  <a:pt x="5766" y="29656"/>
                  <a:pt x="5822" y="29553"/>
                </a:cubicBezTo>
                <a:cubicBezTo>
                  <a:pt x="6321" y="28628"/>
                  <a:pt x="6771" y="27684"/>
                  <a:pt x="7305" y="26776"/>
                </a:cubicBezTo>
                <a:cubicBezTo>
                  <a:pt x="7877" y="25799"/>
                  <a:pt x="8592" y="24890"/>
                  <a:pt x="9039" y="23842"/>
                </a:cubicBezTo>
                <a:cubicBezTo>
                  <a:pt x="9485" y="22800"/>
                  <a:pt x="9551" y="21700"/>
                  <a:pt x="9853" y="20621"/>
                </a:cubicBezTo>
                <a:cubicBezTo>
                  <a:pt x="10185" y="19440"/>
                  <a:pt x="10642" y="18297"/>
                  <a:pt x="11123" y="17170"/>
                </a:cubicBezTo>
                <a:cubicBezTo>
                  <a:pt x="12050" y="14999"/>
                  <a:pt x="13242" y="12973"/>
                  <a:pt x="14189" y="10811"/>
                </a:cubicBezTo>
                <a:cubicBezTo>
                  <a:pt x="14670" y="9717"/>
                  <a:pt x="15159" y="8670"/>
                  <a:pt x="15834" y="7680"/>
                </a:cubicBezTo>
                <a:cubicBezTo>
                  <a:pt x="16501" y="6700"/>
                  <a:pt x="17569" y="5949"/>
                  <a:pt x="18478" y="5207"/>
                </a:cubicBezTo>
                <a:cubicBezTo>
                  <a:pt x="18953" y="4831"/>
                  <a:pt x="18530" y="4216"/>
                  <a:pt x="18045" y="4216"/>
                </a:cubicBezTo>
                <a:cubicBezTo>
                  <a:pt x="17877" y="4216"/>
                  <a:pt x="17702" y="4290"/>
                  <a:pt x="17554" y="4474"/>
                </a:cubicBezTo>
                <a:cubicBezTo>
                  <a:pt x="17112" y="5027"/>
                  <a:pt x="16596" y="5520"/>
                  <a:pt x="16101" y="6027"/>
                </a:cubicBezTo>
                <a:cubicBezTo>
                  <a:pt x="16088" y="5741"/>
                  <a:pt x="16069" y="5454"/>
                  <a:pt x="16125" y="5168"/>
                </a:cubicBezTo>
                <a:cubicBezTo>
                  <a:pt x="16250" y="4530"/>
                  <a:pt x="16289" y="3855"/>
                  <a:pt x="16330" y="3205"/>
                </a:cubicBezTo>
                <a:cubicBezTo>
                  <a:pt x="16358" y="2781"/>
                  <a:pt x="16017" y="2565"/>
                  <a:pt x="15678" y="2565"/>
                </a:cubicBezTo>
                <a:cubicBezTo>
                  <a:pt x="15350" y="2565"/>
                  <a:pt x="15023" y="2767"/>
                  <a:pt x="15034" y="3179"/>
                </a:cubicBezTo>
                <a:cubicBezTo>
                  <a:pt x="15050" y="3837"/>
                  <a:pt x="15102" y="4498"/>
                  <a:pt x="15209" y="5149"/>
                </a:cubicBezTo>
                <a:cubicBezTo>
                  <a:pt x="15294" y="5661"/>
                  <a:pt x="15276" y="6226"/>
                  <a:pt x="15467" y="6712"/>
                </a:cubicBezTo>
                <a:cubicBezTo>
                  <a:pt x="15424" y="6762"/>
                  <a:pt x="15381" y="6811"/>
                  <a:pt x="15341" y="6862"/>
                </a:cubicBezTo>
                <a:cubicBezTo>
                  <a:pt x="14642" y="7714"/>
                  <a:pt x="14047" y="8641"/>
                  <a:pt x="13510" y="9601"/>
                </a:cubicBezTo>
                <a:cubicBezTo>
                  <a:pt x="13542" y="8821"/>
                  <a:pt x="13531" y="8041"/>
                  <a:pt x="13471" y="7264"/>
                </a:cubicBezTo>
                <a:cubicBezTo>
                  <a:pt x="13446" y="6936"/>
                  <a:pt x="13403" y="6610"/>
                  <a:pt x="13350" y="6285"/>
                </a:cubicBezTo>
                <a:cubicBezTo>
                  <a:pt x="13593" y="5879"/>
                  <a:pt x="13870" y="5505"/>
                  <a:pt x="14181" y="5121"/>
                </a:cubicBezTo>
                <a:cubicBezTo>
                  <a:pt x="14606" y="4595"/>
                  <a:pt x="15086" y="3764"/>
                  <a:pt x="14708" y="3107"/>
                </a:cubicBezTo>
                <a:cubicBezTo>
                  <a:pt x="14607" y="2928"/>
                  <a:pt x="14433" y="2842"/>
                  <a:pt x="14257" y="2842"/>
                </a:cubicBezTo>
                <a:cubicBezTo>
                  <a:pt x="14084" y="2842"/>
                  <a:pt x="13909" y="2926"/>
                  <a:pt x="13799" y="3088"/>
                </a:cubicBezTo>
                <a:cubicBezTo>
                  <a:pt x="13604" y="3376"/>
                  <a:pt x="13592" y="3725"/>
                  <a:pt x="13474" y="4050"/>
                </a:cubicBezTo>
                <a:cubicBezTo>
                  <a:pt x="13364" y="4351"/>
                  <a:pt x="13237" y="4662"/>
                  <a:pt x="13092" y="4956"/>
                </a:cubicBezTo>
                <a:cubicBezTo>
                  <a:pt x="12943" y="4261"/>
                  <a:pt x="12788" y="3567"/>
                  <a:pt x="12689" y="2867"/>
                </a:cubicBezTo>
                <a:cubicBezTo>
                  <a:pt x="12646" y="2555"/>
                  <a:pt x="12380" y="2412"/>
                  <a:pt x="12107" y="2412"/>
                </a:cubicBezTo>
                <a:cubicBezTo>
                  <a:pt x="11774" y="2412"/>
                  <a:pt x="11431" y="2625"/>
                  <a:pt x="11467" y="3007"/>
                </a:cubicBezTo>
                <a:cubicBezTo>
                  <a:pt x="11598" y="4405"/>
                  <a:pt x="12234" y="5672"/>
                  <a:pt x="12472" y="7050"/>
                </a:cubicBezTo>
                <a:cubicBezTo>
                  <a:pt x="12698" y="8375"/>
                  <a:pt x="12588" y="9723"/>
                  <a:pt x="12776" y="11046"/>
                </a:cubicBezTo>
                <a:cubicBezTo>
                  <a:pt x="12139" y="12426"/>
                  <a:pt x="11617" y="13876"/>
                  <a:pt x="11044" y="15283"/>
                </a:cubicBezTo>
                <a:cubicBezTo>
                  <a:pt x="10955" y="13717"/>
                  <a:pt x="10788" y="12164"/>
                  <a:pt x="10904" y="10582"/>
                </a:cubicBezTo>
                <a:cubicBezTo>
                  <a:pt x="10928" y="10255"/>
                  <a:pt x="10963" y="9925"/>
                  <a:pt x="11000" y="9597"/>
                </a:cubicBezTo>
                <a:cubicBezTo>
                  <a:pt x="11620" y="8866"/>
                  <a:pt x="12734" y="7900"/>
                  <a:pt x="12215" y="7019"/>
                </a:cubicBezTo>
                <a:cubicBezTo>
                  <a:pt x="12118" y="6854"/>
                  <a:pt x="11969" y="6779"/>
                  <a:pt x="11817" y="6779"/>
                </a:cubicBezTo>
                <a:cubicBezTo>
                  <a:pt x="11659" y="6779"/>
                  <a:pt x="11496" y="6860"/>
                  <a:pt x="11384" y="7003"/>
                </a:cubicBezTo>
                <a:cubicBezTo>
                  <a:pt x="11240" y="7187"/>
                  <a:pt x="11230" y="7396"/>
                  <a:pt x="11159" y="7611"/>
                </a:cubicBezTo>
                <a:cubicBezTo>
                  <a:pt x="11144" y="7659"/>
                  <a:pt x="11124" y="7705"/>
                  <a:pt x="11103" y="7753"/>
                </a:cubicBezTo>
                <a:cubicBezTo>
                  <a:pt x="11074" y="7103"/>
                  <a:pt x="10940" y="6464"/>
                  <a:pt x="10590" y="5852"/>
                </a:cubicBezTo>
                <a:cubicBezTo>
                  <a:pt x="10485" y="5667"/>
                  <a:pt x="10302" y="5588"/>
                  <a:pt x="10117" y="5588"/>
                </a:cubicBezTo>
                <a:cubicBezTo>
                  <a:pt x="9773" y="5588"/>
                  <a:pt x="9423" y="5865"/>
                  <a:pt x="9569" y="6259"/>
                </a:cubicBezTo>
                <a:cubicBezTo>
                  <a:pt x="10187" y="7921"/>
                  <a:pt x="9840" y="9541"/>
                  <a:pt x="9797" y="11265"/>
                </a:cubicBezTo>
                <a:cubicBezTo>
                  <a:pt x="9752" y="13006"/>
                  <a:pt x="9901" y="14815"/>
                  <a:pt x="10551" y="16442"/>
                </a:cubicBezTo>
                <a:cubicBezTo>
                  <a:pt x="10073" y="17528"/>
                  <a:pt x="9630" y="18625"/>
                  <a:pt x="9258" y="19752"/>
                </a:cubicBezTo>
                <a:cubicBezTo>
                  <a:pt x="9118" y="20178"/>
                  <a:pt x="9021" y="20617"/>
                  <a:pt x="8931" y="21055"/>
                </a:cubicBezTo>
                <a:cubicBezTo>
                  <a:pt x="8902" y="20839"/>
                  <a:pt x="8866" y="20623"/>
                  <a:pt x="8828" y="20413"/>
                </a:cubicBezTo>
                <a:cubicBezTo>
                  <a:pt x="8625" y="19285"/>
                  <a:pt x="8375" y="18127"/>
                  <a:pt x="8048" y="16998"/>
                </a:cubicBezTo>
                <a:cubicBezTo>
                  <a:pt x="8358" y="16344"/>
                  <a:pt x="8654" y="15692"/>
                  <a:pt x="8888" y="14997"/>
                </a:cubicBezTo>
                <a:cubicBezTo>
                  <a:pt x="9225" y="13988"/>
                  <a:pt x="9709" y="12875"/>
                  <a:pt x="9741" y="11805"/>
                </a:cubicBezTo>
                <a:cubicBezTo>
                  <a:pt x="9752" y="11475"/>
                  <a:pt x="9463" y="11261"/>
                  <a:pt x="9181" y="11261"/>
                </a:cubicBezTo>
                <a:cubicBezTo>
                  <a:pt x="9012" y="11261"/>
                  <a:pt x="8846" y="11338"/>
                  <a:pt x="8747" y="11513"/>
                </a:cubicBezTo>
                <a:cubicBezTo>
                  <a:pt x="8270" y="12351"/>
                  <a:pt x="8117" y="13402"/>
                  <a:pt x="7890" y="14331"/>
                </a:cubicBezTo>
                <a:cubicBezTo>
                  <a:pt x="7784" y="14763"/>
                  <a:pt x="7694" y="15197"/>
                  <a:pt x="7609" y="15630"/>
                </a:cubicBezTo>
                <a:cubicBezTo>
                  <a:pt x="7420" y="15105"/>
                  <a:pt x="7211" y="14590"/>
                  <a:pt x="6980" y="14090"/>
                </a:cubicBezTo>
                <a:cubicBezTo>
                  <a:pt x="6955" y="14037"/>
                  <a:pt x="6927" y="13995"/>
                  <a:pt x="6894" y="13958"/>
                </a:cubicBezTo>
                <a:cubicBezTo>
                  <a:pt x="7479" y="13454"/>
                  <a:pt x="7871" y="12703"/>
                  <a:pt x="8122" y="11992"/>
                </a:cubicBezTo>
                <a:cubicBezTo>
                  <a:pt x="8298" y="11490"/>
                  <a:pt x="8350" y="10977"/>
                  <a:pt x="8354" y="10456"/>
                </a:cubicBezTo>
                <a:cubicBezTo>
                  <a:pt x="9144" y="9788"/>
                  <a:pt x="9691" y="8617"/>
                  <a:pt x="9666" y="7659"/>
                </a:cubicBezTo>
                <a:cubicBezTo>
                  <a:pt x="9658" y="7346"/>
                  <a:pt x="9441" y="7189"/>
                  <a:pt x="9213" y="7189"/>
                </a:cubicBezTo>
                <a:cubicBezTo>
                  <a:pt x="9024" y="7189"/>
                  <a:pt x="8826" y="7297"/>
                  <a:pt x="8731" y="7513"/>
                </a:cubicBezTo>
                <a:cubicBezTo>
                  <a:pt x="8536" y="7960"/>
                  <a:pt x="8466" y="8447"/>
                  <a:pt x="8293" y="8905"/>
                </a:cubicBezTo>
                <a:cubicBezTo>
                  <a:pt x="8277" y="8493"/>
                  <a:pt x="8276" y="8085"/>
                  <a:pt x="8327" y="7681"/>
                </a:cubicBezTo>
                <a:cubicBezTo>
                  <a:pt x="8374" y="7318"/>
                  <a:pt x="8075" y="7120"/>
                  <a:pt x="7772" y="7120"/>
                </a:cubicBezTo>
                <a:cubicBezTo>
                  <a:pt x="7533" y="7120"/>
                  <a:pt x="7292" y="7243"/>
                  <a:pt x="7215" y="7508"/>
                </a:cubicBezTo>
                <a:cubicBezTo>
                  <a:pt x="6865" y="8701"/>
                  <a:pt x="7326" y="9921"/>
                  <a:pt x="7138" y="11129"/>
                </a:cubicBezTo>
                <a:cubicBezTo>
                  <a:pt x="7033" y="11802"/>
                  <a:pt x="6694" y="12332"/>
                  <a:pt x="6352" y="12864"/>
                </a:cubicBezTo>
                <a:cubicBezTo>
                  <a:pt x="6168" y="12030"/>
                  <a:pt x="5936" y="11203"/>
                  <a:pt x="5725" y="10376"/>
                </a:cubicBezTo>
                <a:cubicBezTo>
                  <a:pt x="6274" y="8903"/>
                  <a:pt x="7721" y="7229"/>
                  <a:pt x="7135" y="5711"/>
                </a:cubicBezTo>
                <a:cubicBezTo>
                  <a:pt x="7045" y="5478"/>
                  <a:pt x="6835" y="5348"/>
                  <a:pt x="6631" y="5348"/>
                </a:cubicBezTo>
                <a:cubicBezTo>
                  <a:pt x="6444" y="5348"/>
                  <a:pt x="6262" y="5456"/>
                  <a:pt x="6180" y="5692"/>
                </a:cubicBezTo>
                <a:cubicBezTo>
                  <a:pt x="6029" y="6127"/>
                  <a:pt x="6028" y="6588"/>
                  <a:pt x="5907" y="7035"/>
                </a:cubicBezTo>
                <a:cubicBezTo>
                  <a:pt x="5786" y="7481"/>
                  <a:pt x="5603" y="7915"/>
                  <a:pt x="5434" y="8346"/>
                </a:cubicBezTo>
                <a:cubicBezTo>
                  <a:pt x="5396" y="8442"/>
                  <a:pt x="5361" y="8540"/>
                  <a:pt x="5329" y="8636"/>
                </a:cubicBezTo>
                <a:cubicBezTo>
                  <a:pt x="5267" y="8326"/>
                  <a:pt x="5206" y="8018"/>
                  <a:pt x="5146" y="7710"/>
                </a:cubicBezTo>
                <a:cubicBezTo>
                  <a:pt x="5344" y="6519"/>
                  <a:pt x="5645" y="5310"/>
                  <a:pt x="6025" y="4196"/>
                </a:cubicBezTo>
                <a:cubicBezTo>
                  <a:pt x="6521" y="2745"/>
                  <a:pt x="8731" y="2213"/>
                  <a:pt x="8885" y="652"/>
                </a:cubicBezTo>
                <a:cubicBezTo>
                  <a:pt x="8916" y="336"/>
                  <a:pt x="8618" y="99"/>
                  <a:pt x="8327" y="99"/>
                </a:cubicBezTo>
                <a:cubicBezTo>
                  <a:pt x="8240" y="99"/>
                  <a:pt x="8153" y="120"/>
                  <a:pt x="8076" y="166"/>
                </a:cubicBezTo>
                <a:cubicBezTo>
                  <a:pt x="7433" y="553"/>
                  <a:pt x="6974" y="1330"/>
                  <a:pt x="6416" y="1847"/>
                </a:cubicBezTo>
                <a:cubicBezTo>
                  <a:pt x="6219" y="2027"/>
                  <a:pt x="6035" y="2210"/>
                  <a:pt x="5863" y="2399"/>
                </a:cubicBezTo>
                <a:cubicBezTo>
                  <a:pt x="5828" y="2204"/>
                  <a:pt x="5806" y="2007"/>
                  <a:pt x="5792" y="1805"/>
                </a:cubicBezTo>
                <a:cubicBezTo>
                  <a:pt x="5761" y="1341"/>
                  <a:pt x="5817" y="849"/>
                  <a:pt x="5711" y="395"/>
                </a:cubicBezTo>
                <a:cubicBezTo>
                  <a:pt x="5648" y="134"/>
                  <a:pt x="5415" y="0"/>
                  <a:pt x="51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9"/>
          <p:cNvSpPr/>
          <p:nvPr/>
        </p:nvSpPr>
        <p:spPr>
          <a:xfrm>
            <a:off x="7574000" y="4998951"/>
            <a:ext cx="673586" cy="255414"/>
          </a:xfrm>
          <a:custGeom>
            <a:avLst/>
            <a:gdLst/>
            <a:ahLst/>
            <a:cxnLst/>
            <a:rect l="l" t="t" r="r" b="b"/>
            <a:pathLst>
              <a:path w="14125" h="5356" extrusionOk="0">
                <a:moveTo>
                  <a:pt x="12877" y="1"/>
                </a:moveTo>
                <a:cubicBezTo>
                  <a:pt x="12784" y="1065"/>
                  <a:pt x="12454" y="2120"/>
                  <a:pt x="11780" y="3113"/>
                </a:cubicBezTo>
                <a:cubicBezTo>
                  <a:pt x="10866" y="4488"/>
                  <a:pt x="9019" y="4545"/>
                  <a:pt x="7455" y="4613"/>
                </a:cubicBezTo>
                <a:cubicBezTo>
                  <a:pt x="7440" y="4613"/>
                  <a:pt x="7425" y="4613"/>
                  <a:pt x="7410" y="4613"/>
                </a:cubicBezTo>
                <a:cubicBezTo>
                  <a:pt x="6038" y="4613"/>
                  <a:pt x="4418" y="4376"/>
                  <a:pt x="2861" y="4376"/>
                </a:cubicBezTo>
                <a:cubicBezTo>
                  <a:pt x="1853" y="4376"/>
                  <a:pt x="872" y="4475"/>
                  <a:pt x="1" y="4801"/>
                </a:cubicBezTo>
                <a:cubicBezTo>
                  <a:pt x="1869" y="5295"/>
                  <a:pt x="4653" y="5128"/>
                  <a:pt x="5857" y="5249"/>
                </a:cubicBezTo>
                <a:cubicBezTo>
                  <a:pt x="6331" y="5296"/>
                  <a:pt x="7008" y="5356"/>
                  <a:pt x="7776" y="5356"/>
                </a:cubicBezTo>
                <a:cubicBezTo>
                  <a:pt x="9694" y="5356"/>
                  <a:pt x="12180" y="4983"/>
                  <a:pt x="13482" y="3120"/>
                </a:cubicBezTo>
                <a:cubicBezTo>
                  <a:pt x="14124" y="2204"/>
                  <a:pt x="13776" y="1058"/>
                  <a:pt x="1287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9"/>
          <p:cNvSpPr/>
          <p:nvPr/>
        </p:nvSpPr>
        <p:spPr>
          <a:xfrm>
            <a:off x="7485875" y="4913115"/>
            <a:ext cx="702246" cy="314833"/>
          </a:xfrm>
          <a:custGeom>
            <a:avLst/>
            <a:gdLst/>
            <a:ahLst/>
            <a:cxnLst/>
            <a:rect l="l" t="t" r="r" b="b"/>
            <a:pathLst>
              <a:path w="14726" h="6602" extrusionOk="0">
                <a:moveTo>
                  <a:pt x="12500" y="0"/>
                </a:moveTo>
                <a:cubicBezTo>
                  <a:pt x="11994" y="2370"/>
                  <a:pt x="10568" y="4260"/>
                  <a:pt x="7553" y="4487"/>
                </a:cubicBezTo>
                <a:cubicBezTo>
                  <a:pt x="6845" y="4454"/>
                  <a:pt x="5996" y="4415"/>
                  <a:pt x="5289" y="4381"/>
                </a:cubicBezTo>
                <a:cubicBezTo>
                  <a:pt x="3787" y="4395"/>
                  <a:pt x="2120" y="4841"/>
                  <a:pt x="557" y="4841"/>
                </a:cubicBezTo>
                <a:cubicBezTo>
                  <a:pt x="372" y="4841"/>
                  <a:pt x="188" y="4835"/>
                  <a:pt x="6" y="4821"/>
                </a:cubicBezTo>
                <a:lnTo>
                  <a:pt x="6" y="4821"/>
                </a:lnTo>
                <a:cubicBezTo>
                  <a:pt x="1" y="5064"/>
                  <a:pt x="39" y="5288"/>
                  <a:pt x="132" y="5488"/>
                </a:cubicBezTo>
                <a:cubicBezTo>
                  <a:pt x="387" y="6041"/>
                  <a:pt x="1031" y="6385"/>
                  <a:pt x="1850" y="6601"/>
                </a:cubicBezTo>
                <a:cubicBezTo>
                  <a:pt x="2721" y="6275"/>
                  <a:pt x="3703" y="6176"/>
                  <a:pt x="4711" y="6176"/>
                </a:cubicBezTo>
                <a:cubicBezTo>
                  <a:pt x="6268" y="6176"/>
                  <a:pt x="7888" y="6413"/>
                  <a:pt x="9260" y="6413"/>
                </a:cubicBezTo>
                <a:cubicBezTo>
                  <a:pt x="9275" y="6413"/>
                  <a:pt x="9290" y="6413"/>
                  <a:pt x="9306" y="6413"/>
                </a:cubicBezTo>
                <a:cubicBezTo>
                  <a:pt x="10868" y="6344"/>
                  <a:pt x="12714" y="6288"/>
                  <a:pt x="13630" y="4913"/>
                </a:cubicBezTo>
                <a:cubicBezTo>
                  <a:pt x="14302" y="3920"/>
                  <a:pt x="14634" y="2866"/>
                  <a:pt x="14726" y="1801"/>
                </a:cubicBezTo>
                <a:cubicBezTo>
                  <a:pt x="14164" y="1140"/>
                  <a:pt x="13387" y="513"/>
                  <a:pt x="125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9"/>
          <p:cNvSpPr/>
          <p:nvPr/>
        </p:nvSpPr>
        <p:spPr>
          <a:xfrm>
            <a:off x="7486161" y="4851457"/>
            <a:ext cx="595855" cy="292658"/>
          </a:xfrm>
          <a:custGeom>
            <a:avLst/>
            <a:gdLst/>
            <a:ahLst/>
            <a:cxnLst/>
            <a:rect l="l" t="t" r="r" b="b"/>
            <a:pathLst>
              <a:path w="12495" h="6137" extrusionOk="0">
                <a:moveTo>
                  <a:pt x="8098" y="0"/>
                </a:moveTo>
                <a:cubicBezTo>
                  <a:pt x="7657" y="0"/>
                  <a:pt x="7227" y="47"/>
                  <a:pt x="6815" y="147"/>
                </a:cubicBezTo>
                <a:cubicBezTo>
                  <a:pt x="3115" y="1047"/>
                  <a:pt x="43" y="4164"/>
                  <a:pt x="0" y="6117"/>
                </a:cubicBezTo>
                <a:cubicBezTo>
                  <a:pt x="178" y="6131"/>
                  <a:pt x="358" y="6137"/>
                  <a:pt x="539" y="6137"/>
                </a:cubicBezTo>
                <a:cubicBezTo>
                  <a:pt x="2105" y="6137"/>
                  <a:pt x="3777" y="5688"/>
                  <a:pt x="5283" y="5675"/>
                </a:cubicBezTo>
                <a:cubicBezTo>
                  <a:pt x="5990" y="5709"/>
                  <a:pt x="6839" y="5748"/>
                  <a:pt x="7547" y="5781"/>
                </a:cubicBezTo>
                <a:cubicBezTo>
                  <a:pt x="10563" y="5556"/>
                  <a:pt x="11988" y="3664"/>
                  <a:pt x="12494" y="1294"/>
                </a:cubicBezTo>
                <a:cubicBezTo>
                  <a:pt x="11158" y="520"/>
                  <a:pt x="9572" y="0"/>
                  <a:pt x="80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9"/>
          <p:cNvSpPr/>
          <p:nvPr/>
        </p:nvSpPr>
        <p:spPr>
          <a:xfrm>
            <a:off x="7524978" y="4996042"/>
            <a:ext cx="135623" cy="78684"/>
          </a:xfrm>
          <a:custGeom>
            <a:avLst/>
            <a:gdLst/>
            <a:ahLst/>
            <a:cxnLst/>
            <a:rect l="l" t="t" r="r" b="b"/>
            <a:pathLst>
              <a:path w="2844" h="1650" extrusionOk="0">
                <a:moveTo>
                  <a:pt x="2411" y="0"/>
                </a:moveTo>
                <a:cubicBezTo>
                  <a:pt x="2218" y="0"/>
                  <a:pt x="1985" y="70"/>
                  <a:pt x="1807" y="217"/>
                </a:cubicBezTo>
                <a:cubicBezTo>
                  <a:pt x="1807" y="217"/>
                  <a:pt x="1" y="1587"/>
                  <a:pt x="1035" y="1647"/>
                </a:cubicBezTo>
                <a:cubicBezTo>
                  <a:pt x="1065" y="1648"/>
                  <a:pt x="1095" y="1649"/>
                  <a:pt x="1124" y="1649"/>
                </a:cubicBezTo>
                <a:cubicBezTo>
                  <a:pt x="2101" y="1649"/>
                  <a:pt x="2609" y="693"/>
                  <a:pt x="2758" y="327"/>
                </a:cubicBezTo>
                <a:cubicBezTo>
                  <a:pt x="2843" y="115"/>
                  <a:pt x="2660" y="0"/>
                  <a:pt x="24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9"/>
          <p:cNvSpPr/>
          <p:nvPr/>
        </p:nvSpPr>
        <p:spPr>
          <a:xfrm>
            <a:off x="7679005" y="4975537"/>
            <a:ext cx="92275" cy="53505"/>
          </a:xfrm>
          <a:custGeom>
            <a:avLst/>
            <a:gdLst/>
            <a:ahLst/>
            <a:cxnLst/>
            <a:rect l="l" t="t" r="r" b="b"/>
            <a:pathLst>
              <a:path w="1935" h="1122" extrusionOk="0">
                <a:moveTo>
                  <a:pt x="1641" y="0"/>
                </a:moveTo>
                <a:cubicBezTo>
                  <a:pt x="1509" y="0"/>
                  <a:pt x="1351" y="47"/>
                  <a:pt x="1230" y="148"/>
                </a:cubicBezTo>
                <a:cubicBezTo>
                  <a:pt x="1230" y="148"/>
                  <a:pt x="1" y="1079"/>
                  <a:pt x="706" y="1120"/>
                </a:cubicBezTo>
                <a:cubicBezTo>
                  <a:pt x="727" y="1121"/>
                  <a:pt x="747" y="1122"/>
                  <a:pt x="768" y="1122"/>
                </a:cubicBezTo>
                <a:cubicBezTo>
                  <a:pt x="1432" y="1122"/>
                  <a:pt x="1777" y="472"/>
                  <a:pt x="1877" y="223"/>
                </a:cubicBezTo>
                <a:cubicBezTo>
                  <a:pt x="1934" y="78"/>
                  <a:pt x="1810" y="0"/>
                  <a:pt x="16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9"/>
          <p:cNvSpPr/>
          <p:nvPr/>
        </p:nvSpPr>
        <p:spPr>
          <a:xfrm>
            <a:off x="7776667" y="4890989"/>
            <a:ext cx="99238" cy="47306"/>
          </a:xfrm>
          <a:custGeom>
            <a:avLst/>
            <a:gdLst/>
            <a:ahLst/>
            <a:cxnLst/>
            <a:rect l="l" t="t" r="r" b="b"/>
            <a:pathLst>
              <a:path w="2081" h="992" extrusionOk="0">
                <a:moveTo>
                  <a:pt x="1694" y="0"/>
                </a:moveTo>
                <a:cubicBezTo>
                  <a:pt x="1585" y="0"/>
                  <a:pt x="1464" y="27"/>
                  <a:pt x="1361" y="89"/>
                </a:cubicBezTo>
                <a:cubicBezTo>
                  <a:pt x="1361" y="89"/>
                  <a:pt x="1" y="819"/>
                  <a:pt x="690" y="968"/>
                </a:cubicBezTo>
                <a:cubicBezTo>
                  <a:pt x="764" y="984"/>
                  <a:pt x="834" y="992"/>
                  <a:pt x="903" y="992"/>
                </a:cubicBezTo>
                <a:cubicBezTo>
                  <a:pt x="1475" y="992"/>
                  <a:pt x="1860" y="474"/>
                  <a:pt x="1987" y="262"/>
                </a:cubicBezTo>
                <a:cubicBezTo>
                  <a:pt x="2081" y="106"/>
                  <a:pt x="1910" y="0"/>
                  <a:pt x="169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9"/>
          <p:cNvSpPr/>
          <p:nvPr/>
        </p:nvSpPr>
        <p:spPr>
          <a:xfrm>
            <a:off x="7636755" y="4910206"/>
            <a:ext cx="138532" cy="57511"/>
          </a:xfrm>
          <a:custGeom>
            <a:avLst/>
            <a:gdLst/>
            <a:ahLst/>
            <a:cxnLst/>
            <a:rect l="l" t="t" r="r" b="b"/>
            <a:pathLst>
              <a:path w="2905" h="1206" extrusionOk="0">
                <a:moveTo>
                  <a:pt x="2276" y="0"/>
                </a:moveTo>
                <a:cubicBezTo>
                  <a:pt x="2161" y="0"/>
                  <a:pt x="2040" y="22"/>
                  <a:pt x="1929" y="70"/>
                </a:cubicBezTo>
                <a:cubicBezTo>
                  <a:pt x="1929" y="70"/>
                  <a:pt x="0" y="817"/>
                  <a:pt x="892" y="1130"/>
                </a:cubicBezTo>
                <a:cubicBezTo>
                  <a:pt x="1043" y="1183"/>
                  <a:pt x="1188" y="1206"/>
                  <a:pt x="1327" y="1206"/>
                </a:cubicBezTo>
                <a:cubicBezTo>
                  <a:pt x="2013" y="1206"/>
                  <a:pt x="2544" y="650"/>
                  <a:pt x="2734" y="406"/>
                </a:cubicBezTo>
                <a:cubicBezTo>
                  <a:pt x="2904" y="187"/>
                  <a:pt x="2616" y="0"/>
                  <a:pt x="227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9"/>
          <p:cNvSpPr/>
          <p:nvPr/>
        </p:nvSpPr>
        <p:spPr>
          <a:xfrm>
            <a:off x="8209628" y="374332"/>
            <a:ext cx="1218442" cy="1777217"/>
          </a:xfrm>
          <a:custGeom>
            <a:avLst/>
            <a:gdLst/>
            <a:ahLst/>
            <a:cxnLst/>
            <a:rect l="l" t="t" r="r" b="b"/>
            <a:pathLst>
              <a:path w="18055" h="26335" extrusionOk="0">
                <a:moveTo>
                  <a:pt x="9533" y="0"/>
                </a:moveTo>
                <a:cubicBezTo>
                  <a:pt x="9520" y="0"/>
                  <a:pt x="9507" y="1"/>
                  <a:pt x="9494" y="3"/>
                </a:cubicBezTo>
                <a:cubicBezTo>
                  <a:pt x="9372" y="20"/>
                  <a:pt x="9274" y="113"/>
                  <a:pt x="9196" y="207"/>
                </a:cubicBezTo>
                <a:cubicBezTo>
                  <a:pt x="8362" y="1231"/>
                  <a:pt x="8768" y="2729"/>
                  <a:pt x="9021" y="4027"/>
                </a:cubicBezTo>
                <a:cubicBezTo>
                  <a:pt x="9623" y="7126"/>
                  <a:pt x="9101" y="10514"/>
                  <a:pt x="10562" y="13313"/>
                </a:cubicBezTo>
                <a:cubicBezTo>
                  <a:pt x="9962" y="13181"/>
                  <a:pt x="9360" y="13072"/>
                  <a:pt x="8751" y="12983"/>
                </a:cubicBezTo>
                <a:cubicBezTo>
                  <a:pt x="8681" y="12973"/>
                  <a:pt x="8605" y="12966"/>
                  <a:pt x="8530" y="12966"/>
                </a:cubicBezTo>
                <a:cubicBezTo>
                  <a:pt x="8333" y="12966"/>
                  <a:pt x="8142" y="13015"/>
                  <a:pt x="8064" y="13183"/>
                </a:cubicBezTo>
                <a:cubicBezTo>
                  <a:pt x="7942" y="13450"/>
                  <a:pt x="8253" y="13728"/>
                  <a:pt x="8544" y="13761"/>
                </a:cubicBezTo>
                <a:cubicBezTo>
                  <a:pt x="8591" y="13767"/>
                  <a:pt x="8639" y="13769"/>
                  <a:pt x="8688" y="13769"/>
                </a:cubicBezTo>
                <a:cubicBezTo>
                  <a:pt x="8847" y="13769"/>
                  <a:pt x="9009" y="13745"/>
                  <a:pt x="9168" y="13745"/>
                </a:cubicBezTo>
                <a:cubicBezTo>
                  <a:pt x="9252" y="13745"/>
                  <a:pt x="9335" y="13752"/>
                  <a:pt x="9417" y="13773"/>
                </a:cubicBezTo>
                <a:cubicBezTo>
                  <a:pt x="10084" y="13940"/>
                  <a:pt x="10211" y="14806"/>
                  <a:pt x="10344" y="15482"/>
                </a:cubicBezTo>
                <a:cubicBezTo>
                  <a:pt x="10604" y="16788"/>
                  <a:pt x="11413" y="17976"/>
                  <a:pt x="12532" y="18696"/>
                </a:cubicBezTo>
                <a:cubicBezTo>
                  <a:pt x="12497" y="19134"/>
                  <a:pt x="11893" y="19359"/>
                  <a:pt x="11374" y="19359"/>
                </a:cubicBezTo>
                <a:cubicBezTo>
                  <a:pt x="11230" y="19359"/>
                  <a:pt x="11092" y="19341"/>
                  <a:pt x="10975" y="19306"/>
                </a:cubicBezTo>
                <a:cubicBezTo>
                  <a:pt x="10437" y="19144"/>
                  <a:pt x="10051" y="18685"/>
                  <a:pt x="9698" y="18250"/>
                </a:cubicBezTo>
                <a:cubicBezTo>
                  <a:pt x="9411" y="17896"/>
                  <a:pt x="9123" y="17542"/>
                  <a:pt x="8838" y="17188"/>
                </a:cubicBezTo>
                <a:cubicBezTo>
                  <a:pt x="8688" y="17004"/>
                  <a:pt x="8533" y="16815"/>
                  <a:pt x="8323" y="16703"/>
                </a:cubicBezTo>
                <a:cubicBezTo>
                  <a:pt x="8134" y="16603"/>
                  <a:pt x="7918" y="16574"/>
                  <a:pt x="7707" y="16553"/>
                </a:cubicBezTo>
                <a:cubicBezTo>
                  <a:pt x="6964" y="16477"/>
                  <a:pt x="6187" y="16458"/>
                  <a:pt x="5532" y="16100"/>
                </a:cubicBezTo>
                <a:cubicBezTo>
                  <a:pt x="4877" y="15744"/>
                  <a:pt x="4405" y="14909"/>
                  <a:pt x="4738" y="14241"/>
                </a:cubicBezTo>
                <a:cubicBezTo>
                  <a:pt x="4910" y="13897"/>
                  <a:pt x="5249" y="13675"/>
                  <a:pt x="5545" y="13430"/>
                </a:cubicBezTo>
                <a:cubicBezTo>
                  <a:pt x="6393" y="12724"/>
                  <a:pt x="6963" y="11671"/>
                  <a:pt x="7019" y="10570"/>
                </a:cubicBezTo>
                <a:cubicBezTo>
                  <a:pt x="7074" y="9468"/>
                  <a:pt x="6590" y="8336"/>
                  <a:pt x="5709" y="7673"/>
                </a:cubicBezTo>
                <a:cubicBezTo>
                  <a:pt x="5602" y="8760"/>
                  <a:pt x="5493" y="9848"/>
                  <a:pt x="5387" y="10933"/>
                </a:cubicBezTo>
                <a:cubicBezTo>
                  <a:pt x="5372" y="11078"/>
                  <a:pt x="5348" y="11242"/>
                  <a:pt x="5227" y="11324"/>
                </a:cubicBezTo>
                <a:cubicBezTo>
                  <a:pt x="5182" y="11354"/>
                  <a:pt x="5136" y="11368"/>
                  <a:pt x="5091" y="11368"/>
                </a:cubicBezTo>
                <a:cubicBezTo>
                  <a:pt x="4883" y="11368"/>
                  <a:pt x="4685" y="11085"/>
                  <a:pt x="4627" y="10843"/>
                </a:cubicBezTo>
                <a:cubicBezTo>
                  <a:pt x="4281" y="9401"/>
                  <a:pt x="4714" y="7905"/>
                  <a:pt x="5008" y="6452"/>
                </a:cubicBezTo>
                <a:cubicBezTo>
                  <a:pt x="5303" y="4999"/>
                  <a:pt x="5420" y="3363"/>
                  <a:pt x="4562" y="2153"/>
                </a:cubicBezTo>
                <a:cubicBezTo>
                  <a:pt x="4445" y="1988"/>
                  <a:pt x="4236" y="1829"/>
                  <a:pt x="4055" y="1829"/>
                </a:cubicBezTo>
                <a:cubicBezTo>
                  <a:pt x="3984" y="1829"/>
                  <a:pt x="3917" y="1854"/>
                  <a:pt x="3862" y="1912"/>
                </a:cubicBezTo>
                <a:cubicBezTo>
                  <a:pt x="3810" y="1968"/>
                  <a:pt x="3784" y="2042"/>
                  <a:pt x="3767" y="2117"/>
                </a:cubicBezTo>
                <a:cubicBezTo>
                  <a:pt x="3633" y="2696"/>
                  <a:pt x="3926" y="3285"/>
                  <a:pt x="3945" y="3881"/>
                </a:cubicBezTo>
                <a:cubicBezTo>
                  <a:pt x="3962" y="4382"/>
                  <a:pt x="3569" y="4961"/>
                  <a:pt x="3133" y="4961"/>
                </a:cubicBezTo>
                <a:cubicBezTo>
                  <a:pt x="3051" y="4961"/>
                  <a:pt x="2967" y="4941"/>
                  <a:pt x="2884" y="4895"/>
                </a:cubicBezTo>
                <a:cubicBezTo>
                  <a:pt x="2673" y="4778"/>
                  <a:pt x="2559" y="4533"/>
                  <a:pt x="2353" y="4405"/>
                </a:cubicBezTo>
                <a:cubicBezTo>
                  <a:pt x="2264" y="4350"/>
                  <a:pt x="2161" y="4323"/>
                  <a:pt x="2056" y="4323"/>
                </a:cubicBezTo>
                <a:cubicBezTo>
                  <a:pt x="1851" y="4323"/>
                  <a:pt x="1642" y="4425"/>
                  <a:pt x="1536" y="4603"/>
                </a:cubicBezTo>
                <a:cubicBezTo>
                  <a:pt x="1377" y="4870"/>
                  <a:pt x="1479" y="5260"/>
                  <a:pt x="1751" y="5415"/>
                </a:cubicBezTo>
                <a:cubicBezTo>
                  <a:pt x="2007" y="5563"/>
                  <a:pt x="2334" y="5499"/>
                  <a:pt x="2616" y="5589"/>
                </a:cubicBezTo>
                <a:cubicBezTo>
                  <a:pt x="3045" y="5726"/>
                  <a:pt x="3288" y="6198"/>
                  <a:pt x="3321" y="6646"/>
                </a:cubicBezTo>
                <a:cubicBezTo>
                  <a:pt x="3355" y="7095"/>
                  <a:pt x="3227" y="7537"/>
                  <a:pt x="3149" y="7980"/>
                </a:cubicBezTo>
                <a:cubicBezTo>
                  <a:pt x="3000" y="8818"/>
                  <a:pt x="3028" y="9684"/>
                  <a:pt x="3229" y="10511"/>
                </a:cubicBezTo>
                <a:cubicBezTo>
                  <a:pt x="3329" y="10920"/>
                  <a:pt x="3449" y="11413"/>
                  <a:pt x="3150" y="11709"/>
                </a:cubicBezTo>
                <a:cubicBezTo>
                  <a:pt x="3017" y="11842"/>
                  <a:pt x="2850" y="11889"/>
                  <a:pt x="2670" y="11889"/>
                </a:cubicBezTo>
                <a:cubicBezTo>
                  <a:pt x="2372" y="11889"/>
                  <a:pt x="2035" y="11762"/>
                  <a:pt x="1737" y="11677"/>
                </a:cubicBezTo>
                <a:cubicBezTo>
                  <a:pt x="1652" y="11653"/>
                  <a:pt x="1558" y="11641"/>
                  <a:pt x="1463" y="11641"/>
                </a:cubicBezTo>
                <a:cubicBezTo>
                  <a:pt x="1026" y="11641"/>
                  <a:pt x="556" y="11886"/>
                  <a:pt x="686" y="12273"/>
                </a:cubicBezTo>
                <a:cubicBezTo>
                  <a:pt x="770" y="12524"/>
                  <a:pt x="1065" y="12619"/>
                  <a:pt x="1298" y="12748"/>
                </a:cubicBezTo>
                <a:cubicBezTo>
                  <a:pt x="2724" y="13541"/>
                  <a:pt x="2178" y="16110"/>
                  <a:pt x="3611" y="16891"/>
                </a:cubicBezTo>
                <a:cubicBezTo>
                  <a:pt x="3868" y="17030"/>
                  <a:pt x="4167" y="17093"/>
                  <a:pt x="4406" y="17263"/>
                </a:cubicBezTo>
                <a:cubicBezTo>
                  <a:pt x="4644" y="17434"/>
                  <a:pt x="4803" y="17785"/>
                  <a:pt x="4631" y="18023"/>
                </a:cubicBezTo>
                <a:cubicBezTo>
                  <a:pt x="4533" y="18157"/>
                  <a:pt x="4365" y="18213"/>
                  <a:pt x="4201" y="18247"/>
                </a:cubicBezTo>
                <a:cubicBezTo>
                  <a:pt x="4008" y="18289"/>
                  <a:pt x="3811" y="18309"/>
                  <a:pt x="3613" y="18309"/>
                </a:cubicBezTo>
                <a:cubicBezTo>
                  <a:pt x="2980" y="18309"/>
                  <a:pt x="2345" y="18100"/>
                  <a:pt x="1843" y="17713"/>
                </a:cubicBezTo>
                <a:cubicBezTo>
                  <a:pt x="1485" y="17437"/>
                  <a:pt x="1057" y="17059"/>
                  <a:pt x="657" y="17059"/>
                </a:cubicBezTo>
                <a:cubicBezTo>
                  <a:pt x="544" y="17059"/>
                  <a:pt x="434" y="17089"/>
                  <a:pt x="328" y="17160"/>
                </a:cubicBezTo>
                <a:cubicBezTo>
                  <a:pt x="25" y="17368"/>
                  <a:pt x="0" y="17831"/>
                  <a:pt x="178" y="18153"/>
                </a:cubicBezTo>
                <a:cubicBezTo>
                  <a:pt x="355" y="18474"/>
                  <a:pt x="676" y="18687"/>
                  <a:pt x="985" y="18886"/>
                </a:cubicBezTo>
                <a:cubicBezTo>
                  <a:pt x="1710" y="19357"/>
                  <a:pt x="2527" y="19843"/>
                  <a:pt x="3363" y="19843"/>
                </a:cubicBezTo>
                <a:cubicBezTo>
                  <a:pt x="3520" y="19843"/>
                  <a:pt x="3678" y="19826"/>
                  <a:pt x="3835" y="19789"/>
                </a:cubicBezTo>
                <a:cubicBezTo>
                  <a:pt x="4850" y="19547"/>
                  <a:pt x="5651" y="18496"/>
                  <a:pt x="6649" y="18496"/>
                </a:cubicBezTo>
                <a:cubicBezTo>
                  <a:pt x="6723" y="18496"/>
                  <a:pt x="6798" y="18502"/>
                  <a:pt x="6874" y="18514"/>
                </a:cubicBezTo>
                <a:cubicBezTo>
                  <a:pt x="7589" y="18630"/>
                  <a:pt x="8112" y="19401"/>
                  <a:pt x="7997" y="20116"/>
                </a:cubicBezTo>
                <a:cubicBezTo>
                  <a:pt x="7881" y="20831"/>
                  <a:pt x="7185" y="21389"/>
                  <a:pt x="6460" y="21389"/>
                </a:cubicBezTo>
                <a:cubicBezTo>
                  <a:pt x="5933" y="21389"/>
                  <a:pt x="5434" y="21136"/>
                  <a:pt x="4909" y="21115"/>
                </a:cubicBezTo>
                <a:cubicBezTo>
                  <a:pt x="4895" y="21115"/>
                  <a:pt x="4881" y="21114"/>
                  <a:pt x="4868" y="21114"/>
                </a:cubicBezTo>
                <a:cubicBezTo>
                  <a:pt x="4350" y="21114"/>
                  <a:pt x="3759" y="21500"/>
                  <a:pt x="3866" y="22003"/>
                </a:cubicBezTo>
                <a:cubicBezTo>
                  <a:pt x="3912" y="22215"/>
                  <a:pt x="4074" y="22386"/>
                  <a:pt x="4255" y="22507"/>
                </a:cubicBezTo>
                <a:cubicBezTo>
                  <a:pt x="4559" y="22708"/>
                  <a:pt x="4902" y="22789"/>
                  <a:pt x="5258" y="22789"/>
                </a:cubicBezTo>
                <a:cubicBezTo>
                  <a:pt x="5866" y="22789"/>
                  <a:pt x="6514" y="22555"/>
                  <a:pt x="7079" y="22292"/>
                </a:cubicBezTo>
                <a:cubicBezTo>
                  <a:pt x="7782" y="21962"/>
                  <a:pt x="8544" y="21587"/>
                  <a:pt x="9296" y="21587"/>
                </a:cubicBezTo>
                <a:cubicBezTo>
                  <a:pt x="9499" y="21587"/>
                  <a:pt x="9702" y="21614"/>
                  <a:pt x="9903" y="21678"/>
                </a:cubicBezTo>
                <a:cubicBezTo>
                  <a:pt x="10159" y="21759"/>
                  <a:pt x="10414" y="21920"/>
                  <a:pt x="10490" y="22176"/>
                </a:cubicBezTo>
                <a:cubicBezTo>
                  <a:pt x="10587" y="22504"/>
                  <a:pt x="10362" y="22827"/>
                  <a:pt x="10177" y="23113"/>
                </a:cubicBezTo>
                <a:cubicBezTo>
                  <a:pt x="9687" y="23865"/>
                  <a:pt x="9398" y="24746"/>
                  <a:pt x="9346" y="25643"/>
                </a:cubicBezTo>
                <a:cubicBezTo>
                  <a:pt x="9338" y="25788"/>
                  <a:pt x="9338" y="25940"/>
                  <a:pt x="9406" y="26070"/>
                </a:cubicBezTo>
                <a:cubicBezTo>
                  <a:pt x="9510" y="26265"/>
                  <a:pt x="9718" y="26334"/>
                  <a:pt x="9945" y="26334"/>
                </a:cubicBezTo>
                <a:cubicBezTo>
                  <a:pt x="10115" y="26334"/>
                  <a:pt x="10295" y="26296"/>
                  <a:pt x="10451" y="26242"/>
                </a:cubicBezTo>
                <a:cubicBezTo>
                  <a:pt x="11230" y="25975"/>
                  <a:pt x="12015" y="25552"/>
                  <a:pt x="12816" y="25552"/>
                </a:cubicBezTo>
                <a:cubicBezTo>
                  <a:pt x="12956" y="25552"/>
                  <a:pt x="13096" y="25565"/>
                  <a:pt x="13237" y="25594"/>
                </a:cubicBezTo>
                <a:cubicBezTo>
                  <a:pt x="13690" y="25685"/>
                  <a:pt x="14094" y="25938"/>
                  <a:pt x="14541" y="26049"/>
                </a:cubicBezTo>
                <a:cubicBezTo>
                  <a:pt x="14659" y="26078"/>
                  <a:pt x="14785" y="26094"/>
                  <a:pt x="14911" y="26094"/>
                </a:cubicBezTo>
                <a:cubicBezTo>
                  <a:pt x="15261" y="26094"/>
                  <a:pt x="15607" y="25971"/>
                  <a:pt x="15770" y="25673"/>
                </a:cubicBezTo>
                <a:lnTo>
                  <a:pt x="18054" y="23418"/>
                </a:lnTo>
                <a:cubicBezTo>
                  <a:pt x="17665" y="22059"/>
                  <a:pt x="16303" y="21224"/>
                  <a:pt x="15592" y="20000"/>
                </a:cubicBezTo>
                <a:cubicBezTo>
                  <a:pt x="15278" y="19459"/>
                  <a:pt x="15098" y="18854"/>
                  <a:pt x="14922" y="18252"/>
                </a:cubicBezTo>
                <a:cubicBezTo>
                  <a:pt x="14466" y="16706"/>
                  <a:pt x="14006" y="15052"/>
                  <a:pt x="14468" y="13507"/>
                </a:cubicBezTo>
                <a:cubicBezTo>
                  <a:pt x="14633" y="12956"/>
                  <a:pt x="14915" y="12419"/>
                  <a:pt x="14906" y="11845"/>
                </a:cubicBezTo>
                <a:cubicBezTo>
                  <a:pt x="14899" y="11310"/>
                  <a:pt x="14496" y="10731"/>
                  <a:pt x="13987" y="10731"/>
                </a:cubicBezTo>
                <a:cubicBezTo>
                  <a:pt x="13946" y="10731"/>
                  <a:pt x="13904" y="10734"/>
                  <a:pt x="13862" y="10742"/>
                </a:cubicBezTo>
                <a:cubicBezTo>
                  <a:pt x="13043" y="12331"/>
                  <a:pt x="12863" y="14240"/>
                  <a:pt x="13372" y="15954"/>
                </a:cubicBezTo>
                <a:cubicBezTo>
                  <a:pt x="13450" y="16215"/>
                  <a:pt x="13542" y="16485"/>
                  <a:pt x="13498" y="16754"/>
                </a:cubicBezTo>
                <a:cubicBezTo>
                  <a:pt x="13457" y="17000"/>
                  <a:pt x="13249" y="17236"/>
                  <a:pt x="13009" y="17236"/>
                </a:cubicBezTo>
                <a:cubicBezTo>
                  <a:pt x="12986" y="17236"/>
                  <a:pt x="12963" y="17234"/>
                  <a:pt x="12939" y="17229"/>
                </a:cubicBezTo>
                <a:cubicBezTo>
                  <a:pt x="12667" y="17175"/>
                  <a:pt x="12545" y="16859"/>
                  <a:pt x="12476" y="16591"/>
                </a:cubicBezTo>
                <a:cubicBezTo>
                  <a:pt x="11885" y="14273"/>
                  <a:pt x="11683" y="11712"/>
                  <a:pt x="12762" y="9577"/>
                </a:cubicBezTo>
                <a:cubicBezTo>
                  <a:pt x="13090" y="8926"/>
                  <a:pt x="13535" y="8314"/>
                  <a:pt x="13659" y="7597"/>
                </a:cubicBezTo>
                <a:cubicBezTo>
                  <a:pt x="13783" y="6880"/>
                  <a:pt x="13425" y="5999"/>
                  <a:pt x="12707" y="5879"/>
                </a:cubicBezTo>
                <a:cubicBezTo>
                  <a:pt x="12012" y="7150"/>
                  <a:pt x="11509" y="8527"/>
                  <a:pt x="11220" y="9948"/>
                </a:cubicBezTo>
                <a:cubicBezTo>
                  <a:pt x="11204" y="9950"/>
                  <a:pt x="11188" y="9951"/>
                  <a:pt x="11172" y="9951"/>
                </a:cubicBezTo>
                <a:cubicBezTo>
                  <a:pt x="10861" y="9951"/>
                  <a:pt x="10722" y="9509"/>
                  <a:pt x="10719" y="9176"/>
                </a:cubicBezTo>
                <a:cubicBezTo>
                  <a:pt x="10704" y="7668"/>
                  <a:pt x="10944" y="6168"/>
                  <a:pt x="10970" y="4661"/>
                </a:cubicBezTo>
                <a:cubicBezTo>
                  <a:pt x="10995" y="3152"/>
                  <a:pt x="10784" y="1584"/>
                  <a:pt x="9959" y="322"/>
                </a:cubicBezTo>
                <a:cubicBezTo>
                  <a:pt x="9858" y="166"/>
                  <a:pt x="9712" y="0"/>
                  <a:pt x="953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9" name="Google Shape;529;p9"/>
          <p:cNvGrpSpPr/>
          <p:nvPr/>
        </p:nvGrpSpPr>
        <p:grpSpPr>
          <a:xfrm>
            <a:off x="6694935" y="4223251"/>
            <a:ext cx="818203" cy="1024281"/>
            <a:chOff x="2742850" y="955200"/>
            <a:chExt cx="562300" cy="703925"/>
          </a:xfrm>
        </p:grpSpPr>
        <p:sp>
          <p:nvSpPr>
            <p:cNvPr id="530" name="Google Shape;530;p9"/>
            <p:cNvSpPr/>
            <p:nvPr/>
          </p:nvSpPr>
          <p:spPr>
            <a:xfrm>
              <a:off x="2838825" y="1492850"/>
              <a:ext cx="277975" cy="157450"/>
            </a:xfrm>
            <a:custGeom>
              <a:avLst/>
              <a:gdLst/>
              <a:ahLst/>
              <a:cxnLst/>
              <a:rect l="l" t="t" r="r" b="b"/>
              <a:pathLst>
                <a:path w="11119" h="6298" extrusionOk="0">
                  <a:moveTo>
                    <a:pt x="8768" y="1"/>
                  </a:moveTo>
                  <a:cubicBezTo>
                    <a:pt x="5405" y="1321"/>
                    <a:pt x="368" y="1804"/>
                    <a:pt x="16" y="6015"/>
                  </a:cubicBezTo>
                  <a:cubicBezTo>
                    <a:pt x="0" y="6203"/>
                    <a:pt x="141" y="6297"/>
                    <a:pt x="290" y="6297"/>
                  </a:cubicBezTo>
                  <a:cubicBezTo>
                    <a:pt x="416" y="6297"/>
                    <a:pt x="547" y="6229"/>
                    <a:pt x="594" y="6093"/>
                  </a:cubicBezTo>
                  <a:cubicBezTo>
                    <a:pt x="1300" y="4005"/>
                    <a:pt x="3575" y="3129"/>
                    <a:pt x="5496" y="2534"/>
                  </a:cubicBezTo>
                  <a:cubicBezTo>
                    <a:pt x="7437" y="1931"/>
                    <a:pt x="9365" y="1525"/>
                    <a:pt x="11119" y="514"/>
                  </a:cubicBezTo>
                  <a:cubicBezTo>
                    <a:pt x="10326" y="416"/>
                    <a:pt x="9542" y="244"/>
                    <a:pt x="87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9"/>
            <p:cNvSpPr/>
            <p:nvPr/>
          </p:nvSpPr>
          <p:spPr>
            <a:xfrm>
              <a:off x="3057950" y="1405850"/>
              <a:ext cx="146775" cy="99825"/>
            </a:xfrm>
            <a:custGeom>
              <a:avLst/>
              <a:gdLst/>
              <a:ahLst/>
              <a:cxnLst/>
              <a:rect l="l" t="t" r="r" b="b"/>
              <a:pathLst>
                <a:path w="5871" h="3993" extrusionOk="0">
                  <a:moveTo>
                    <a:pt x="5870" y="0"/>
                  </a:moveTo>
                  <a:lnTo>
                    <a:pt x="5870" y="0"/>
                  </a:lnTo>
                  <a:cubicBezTo>
                    <a:pt x="5195" y="346"/>
                    <a:pt x="4487" y="616"/>
                    <a:pt x="3760" y="801"/>
                  </a:cubicBezTo>
                  <a:cubicBezTo>
                    <a:pt x="3081" y="1707"/>
                    <a:pt x="2139" y="2398"/>
                    <a:pt x="1163" y="2945"/>
                  </a:cubicBezTo>
                  <a:cubicBezTo>
                    <a:pt x="810" y="3142"/>
                    <a:pt x="417" y="3318"/>
                    <a:pt x="0" y="3481"/>
                  </a:cubicBezTo>
                  <a:cubicBezTo>
                    <a:pt x="776" y="3724"/>
                    <a:pt x="1560" y="3896"/>
                    <a:pt x="2352" y="3993"/>
                  </a:cubicBezTo>
                  <a:cubicBezTo>
                    <a:pt x="2563" y="3871"/>
                    <a:pt x="2772" y="3743"/>
                    <a:pt x="2977" y="3603"/>
                  </a:cubicBezTo>
                  <a:cubicBezTo>
                    <a:pt x="4384" y="2643"/>
                    <a:pt x="5260" y="1429"/>
                    <a:pt x="58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9"/>
            <p:cNvSpPr/>
            <p:nvPr/>
          </p:nvSpPr>
          <p:spPr>
            <a:xfrm>
              <a:off x="3151925" y="1316375"/>
              <a:ext cx="80650" cy="109575"/>
            </a:xfrm>
            <a:custGeom>
              <a:avLst/>
              <a:gdLst/>
              <a:ahLst/>
              <a:cxnLst/>
              <a:rect l="l" t="t" r="r" b="b"/>
              <a:pathLst>
                <a:path w="3226" h="4383" extrusionOk="0">
                  <a:moveTo>
                    <a:pt x="3225" y="0"/>
                  </a:moveTo>
                  <a:cubicBezTo>
                    <a:pt x="2627" y="434"/>
                    <a:pt x="1972" y="817"/>
                    <a:pt x="1305" y="1197"/>
                  </a:cubicBezTo>
                  <a:cubicBezTo>
                    <a:pt x="1083" y="2064"/>
                    <a:pt x="851" y="2932"/>
                    <a:pt x="429" y="3723"/>
                  </a:cubicBezTo>
                  <a:cubicBezTo>
                    <a:pt x="304" y="3956"/>
                    <a:pt x="157" y="4173"/>
                    <a:pt x="1" y="4383"/>
                  </a:cubicBezTo>
                  <a:cubicBezTo>
                    <a:pt x="728" y="4196"/>
                    <a:pt x="1436" y="3926"/>
                    <a:pt x="2111" y="3580"/>
                  </a:cubicBezTo>
                  <a:cubicBezTo>
                    <a:pt x="2362" y="2991"/>
                    <a:pt x="2571" y="2365"/>
                    <a:pt x="2749" y="1704"/>
                  </a:cubicBezTo>
                  <a:cubicBezTo>
                    <a:pt x="2904" y="1136"/>
                    <a:pt x="3050" y="562"/>
                    <a:pt x="322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9"/>
            <p:cNvSpPr/>
            <p:nvPr/>
          </p:nvSpPr>
          <p:spPr>
            <a:xfrm>
              <a:off x="3184475" y="1185600"/>
              <a:ext cx="120100" cy="160650"/>
            </a:xfrm>
            <a:custGeom>
              <a:avLst/>
              <a:gdLst/>
              <a:ahLst/>
              <a:cxnLst/>
              <a:rect l="l" t="t" r="r" b="b"/>
              <a:pathLst>
                <a:path w="4804" h="6426" extrusionOk="0">
                  <a:moveTo>
                    <a:pt x="4103" y="0"/>
                  </a:moveTo>
                  <a:cubicBezTo>
                    <a:pt x="4055" y="0"/>
                    <a:pt x="4004" y="6"/>
                    <a:pt x="3953" y="18"/>
                  </a:cubicBezTo>
                  <a:cubicBezTo>
                    <a:pt x="1836" y="506"/>
                    <a:pt x="786" y="3584"/>
                    <a:pt x="270" y="5407"/>
                  </a:cubicBezTo>
                  <a:cubicBezTo>
                    <a:pt x="173" y="5743"/>
                    <a:pt x="88" y="6085"/>
                    <a:pt x="1" y="6426"/>
                  </a:cubicBezTo>
                  <a:cubicBezTo>
                    <a:pt x="670" y="6047"/>
                    <a:pt x="1325" y="5664"/>
                    <a:pt x="1921" y="5230"/>
                  </a:cubicBezTo>
                  <a:cubicBezTo>
                    <a:pt x="2084" y="4703"/>
                    <a:pt x="2270" y="4184"/>
                    <a:pt x="2508" y="3684"/>
                  </a:cubicBezTo>
                  <a:cubicBezTo>
                    <a:pt x="2763" y="3152"/>
                    <a:pt x="3096" y="2658"/>
                    <a:pt x="3473" y="2206"/>
                  </a:cubicBezTo>
                  <a:cubicBezTo>
                    <a:pt x="3856" y="1746"/>
                    <a:pt x="4341" y="1410"/>
                    <a:pt x="4605" y="865"/>
                  </a:cubicBezTo>
                  <a:cubicBezTo>
                    <a:pt x="4804" y="454"/>
                    <a:pt x="4534" y="0"/>
                    <a:pt x="410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9"/>
            <p:cNvSpPr/>
            <p:nvPr/>
          </p:nvSpPr>
          <p:spPr>
            <a:xfrm>
              <a:off x="2831600" y="1244600"/>
              <a:ext cx="268300" cy="412050"/>
            </a:xfrm>
            <a:custGeom>
              <a:avLst/>
              <a:gdLst/>
              <a:ahLst/>
              <a:cxnLst/>
              <a:rect l="l" t="t" r="r" b="b"/>
              <a:pathLst>
                <a:path w="10732" h="16482" extrusionOk="0">
                  <a:moveTo>
                    <a:pt x="10732" y="1"/>
                  </a:moveTo>
                  <a:lnTo>
                    <a:pt x="10732" y="1"/>
                  </a:lnTo>
                  <a:cubicBezTo>
                    <a:pt x="10204" y="360"/>
                    <a:pt x="9659" y="668"/>
                    <a:pt x="9108" y="918"/>
                  </a:cubicBezTo>
                  <a:cubicBezTo>
                    <a:pt x="8938" y="3273"/>
                    <a:pt x="8094" y="5444"/>
                    <a:pt x="6555" y="7227"/>
                  </a:cubicBezTo>
                  <a:cubicBezTo>
                    <a:pt x="4852" y="9198"/>
                    <a:pt x="0" y="13228"/>
                    <a:pt x="2131" y="16272"/>
                  </a:cubicBezTo>
                  <a:cubicBezTo>
                    <a:pt x="2233" y="16419"/>
                    <a:pt x="2370" y="16482"/>
                    <a:pt x="2501" y="16482"/>
                  </a:cubicBezTo>
                  <a:cubicBezTo>
                    <a:pt x="2750" y="16482"/>
                    <a:pt x="2981" y="16255"/>
                    <a:pt x="2932" y="15935"/>
                  </a:cubicBezTo>
                  <a:cubicBezTo>
                    <a:pt x="2653" y="14098"/>
                    <a:pt x="3612" y="12704"/>
                    <a:pt x="4759" y="11344"/>
                  </a:cubicBezTo>
                  <a:cubicBezTo>
                    <a:pt x="5961" y="9920"/>
                    <a:pt x="7358" y="8670"/>
                    <a:pt x="8508" y="7203"/>
                  </a:cubicBezTo>
                  <a:cubicBezTo>
                    <a:pt x="9826" y="5521"/>
                    <a:pt x="10385" y="3371"/>
                    <a:pt x="10651" y="1284"/>
                  </a:cubicBezTo>
                  <a:cubicBezTo>
                    <a:pt x="10704" y="859"/>
                    <a:pt x="10728" y="429"/>
                    <a:pt x="10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9"/>
            <p:cNvSpPr/>
            <p:nvPr/>
          </p:nvSpPr>
          <p:spPr>
            <a:xfrm>
              <a:off x="3036000" y="1037350"/>
              <a:ext cx="64075" cy="230175"/>
            </a:xfrm>
            <a:custGeom>
              <a:avLst/>
              <a:gdLst/>
              <a:ahLst/>
              <a:cxnLst/>
              <a:rect l="l" t="t" r="r" b="b"/>
              <a:pathLst>
                <a:path w="2563" h="9207" extrusionOk="0">
                  <a:moveTo>
                    <a:pt x="1105" y="0"/>
                  </a:moveTo>
                  <a:cubicBezTo>
                    <a:pt x="788" y="0"/>
                    <a:pt x="476" y="169"/>
                    <a:pt x="360" y="560"/>
                  </a:cubicBezTo>
                  <a:cubicBezTo>
                    <a:pt x="0" y="1771"/>
                    <a:pt x="134" y="2953"/>
                    <a:pt x="382" y="4173"/>
                  </a:cubicBezTo>
                  <a:cubicBezTo>
                    <a:pt x="701" y="5738"/>
                    <a:pt x="1014" y="7200"/>
                    <a:pt x="953" y="8809"/>
                  </a:cubicBezTo>
                  <a:cubicBezTo>
                    <a:pt x="947" y="8944"/>
                    <a:pt x="938" y="9075"/>
                    <a:pt x="931" y="9207"/>
                  </a:cubicBezTo>
                  <a:cubicBezTo>
                    <a:pt x="1482" y="8956"/>
                    <a:pt x="2027" y="8646"/>
                    <a:pt x="2555" y="8290"/>
                  </a:cubicBezTo>
                  <a:cubicBezTo>
                    <a:pt x="2562" y="7381"/>
                    <a:pt x="2468" y="6470"/>
                    <a:pt x="2315" y="5573"/>
                  </a:cubicBezTo>
                  <a:cubicBezTo>
                    <a:pt x="2053" y="4038"/>
                    <a:pt x="1431" y="2542"/>
                    <a:pt x="1896" y="983"/>
                  </a:cubicBezTo>
                  <a:cubicBezTo>
                    <a:pt x="2074" y="389"/>
                    <a:pt x="1585" y="0"/>
                    <a:pt x="110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9"/>
            <p:cNvSpPr/>
            <p:nvPr/>
          </p:nvSpPr>
          <p:spPr>
            <a:xfrm>
              <a:off x="3060250" y="1072625"/>
              <a:ext cx="116875" cy="335650"/>
            </a:xfrm>
            <a:custGeom>
              <a:avLst/>
              <a:gdLst/>
              <a:ahLst/>
              <a:cxnLst/>
              <a:rect l="l" t="t" r="r" b="b"/>
              <a:pathLst>
                <a:path w="4675" h="13426" extrusionOk="0">
                  <a:moveTo>
                    <a:pt x="3553" y="1"/>
                  </a:moveTo>
                  <a:cubicBezTo>
                    <a:pt x="3170" y="1"/>
                    <a:pt x="2787" y="248"/>
                    <a:pt x="2788" y="742"/>
                  </a:cubicBezTo>
                  <a:cubicBezTo>
                    <a:pt x="2804" y="5064"/>
                    <a:pt x="3141" y="9632"/>
                    <a:pt x="200" y="13177"/>
                  </a:cubicBezTo>
                  <a:cubicBezTo>
                    <a:pt x="135" y="13256"/>
                    <a:pt x="68" y="13335"/>
                    <a:pt x="1" y="13413"/>
                  </a:cubicBezTo>
                  <a:cubicBezTo>
                    <a:pt x="188" y="13422"/>
                    <a:pt x="375" y="13426"/>
                    <a:pt x="563" y="13426"/>
                  </a:cubicBezTo>
                  <a:cubicBezTo>
                    <a:pt x="1018" y="13426"/>
                    <a:pt x="1474" y="13402"/>
                    <a:pt x="1927" y="13351"/>
                  </a:cubicBezTo>
                  <a:cubicBezTo>
                    <a:pt x="2020" y="13230"/>
                    <a:pt x="2108" y="13108"/>
                    <a:pt x="2194" y="12985"/>
                  </a:cubicBezTo>
                  <a:cubicBezTo>
                    <a:pt x="4675" y="9461"/>
                    <a:pt x="4324" y="4821"/>
                    <a:pt x="4321" y="742"/>
                  </a:cubicBezTo>
                  <a:cubicBezTo>
                    <a:pt x="4321" y="248"/>
                    <a:pt x="3937" y="1"/>
                    <a:pt x="355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9"/>
            <p:cNvSpPr/>
            <p:nvPr/>
          </p:nvSpPr>
          <p:spPr>
            <a:xfrm>
              <a:off x="2923325" y="1406400"/>
              <a:ext cx="185125" cy="244650"/>
            </a:xfrm>
            <a:custGeom>
              <a:avLst/>
              <a:gdLst/>
              <a:ahLst/>
              <a:cxnLst/>
              <a:rect l="l" t="t" r="r" b="b"/>
              <a:pathLst>
                <a:path w="7405" h="9786" extrusionOk="0">
                  <a:moveTo>
                    <a:pt x="7404" y="0"/>
                  </a:moveTo>
                  <a:lnTo>
                    <a:pt x="7404" y="0"/>
                  </a:lnTo>
                  <a:cubicBezTo>
                    <a:pt x="6955" y="50"/>
                    <a:pt x="6502" y="74"/>
                    <a:pt x="6052" y="74"/>
                  </a:cubicBezTo>
                  <a:cubicBezTo>
                    <a:pt x="5860" y="74"/>
                    <a:pt x="5669" y="70"/>
                    <a:pt x="5479" y="61"/>
                  </a:cubicBezTo>
                  <a:cubicBezTo>
                    <a:pt x="3141" y="2832"/>
                    <a:pt x="145" y="5626"/>
                    <a:pt x="8" y="9473"/>
                  </a:cubicBezTo>
                  <a:cubicBezTo>
                    <a:pt x="1" y="9671"/>
                    <a:pt x="175" y="9785"/>
                    <a:pt x="342" y="9785"/>
                  </a:cubicBezTo>
                  <a:cubicBezTo>
                    <a:pt x="474" y="9785"/>
                    <a:pt x="602" y="9714"/>
                    <a:pt x="634" y="9557"/>
                  </a:cubicBezTo>
                  <a:cubicBezTo>
                    <a:pt x="1419" y="5623"/>
                    <a:pt x="5100" y="3067"/>
                    <a:pt x="740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9"/>
            <p:cNvSpPr/>
            <p:nvPr/>
          </p:nvSpPr>
          <p:spPr>
            <a:xfrm>
              <a:off x="2936225" y="1356425"/>
              <a:ext cx="91650" cy="301500"/>
            </a:xfrm>
            <a:custGeom>
              <a:avLst/>
              <a:gdLst/>
              <a:ahLst/>
              <a:cxnLst/>
              <a:rect l="l" t="t" r="r" b="b"/>
              <a:pathLst>
                <a:path w="3666" h="12060" extrusionOk="0">
                  <a:moveTo>
                    <a:pt x="1789" y="0"/>
                  </a:moveTo>
                  <a:cubicBezTo>
                    <a:pt x="1906" y="451"/>
                    <a:pt x="2000" y="901"/>
                    <a:pt x="2056" y="1350"/>
                  </a:cubicBezTo>
                  <a:cubicBezTo>
                    <a:pt x="2283" y="3160"/>
                    <a:pt x="2241" y="5052"/>
                    <a:pt x="1987" y="6857"/>
                  </a:cubicBezTo>
                  <a:cubicBezTo>
                    <a:pt x="1769" y="8398"/>
                    <a:pt x="1366" y="10231"/>
                    <a:pt x="276" y="11406"/>
                  </a:cubicBezTo>
                  <a:cubicBezTo>
                    <a:pt x="1" y="11703"/>
                    <a:pt x="254" y="12060"/>
                    <a:pt x="564" y="12060"/>
                  </a:cubicBezTo>
                  <a:cubicBezTo>
                    <a:pt x="653" y="12060"/>
                    <a:pt x="746" y="12031"/>
                    <a:pt x="832" y="11963"/>
                  </a:cubicBezTo>
                  <a:cubicBezTo>
                    <a:pt x="3412" y="9931"/>
                    <a:pt x="3665" y="5632"/>
                    <a:pt x="3580" y="2630"/>
                  </a:cubicBezTo>
                  <a:cubicBezTo>
                    <a:pt x="3556" y="1816"/>
                    <a:pt x="3459" y="1034"/>
                    <a:pt x="3312" y="262"/>
                  </a:cubicBezTo>
                  <a:cubicBezTo>
                    <a:pt x="2790" y="235"/>
                    <a:pt x="2280" y="153"/>
                    <a:pt x="178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9"/>
            <p:cNvSpPr/>
            <p:nvPr/>
          </p:nvSpPr>
          <p:spPr>
            <a:xfrm>
              <a:off x="2895275" y="1073850"/>
              <a:ext cx="123700" cy="289150"/>
            </a:xfrm>
            <a:custGeom>
              <a:avLst/>
              <a:gdLst/>
              <a:ahLst/>
              <a:cxnLst/>
              <a:rect l="l" t="t" r="r" b="b"/>
              <a:pathLst>
                <a:path w="4948" h="11566" extrusionOk="0">
                  <a:moveTo>
                    <a:pt x="2565" y="1"/>
                  </a:moveTo>
                  <a:cubicBezTo>
                    <a:pt x="2315" y="1"/>
                    <a:pt x="2070" y="118"/>
                    <a:pt x="1923" y="394"/>
                  </a:cubicBezTo>
                  <a:cubicBezTo>
                    <a:pt x="1" y="4022"/>
                    <a:pt x="2493" y="7712"/>
                    <a:pt x="3426" y="11303"/>
                  </a:cubicBezTo>
                  <a:cubicBezTo>
                    <a:pt x="3916" y="11457"/>
                    <a:pt x="4425" y="11538"/>
                    <a:pt x="4948" y="11565"/>
                  </a:cubicBezTo>
                  <a:cubicBezTo>
                    <a:pt x="4750" y="10517"/>
                    <a:pt x="4458" y="9491"/>
                    <a:pt x="4120" y="8443"/>
                  </a:cubicBezTo>
                  <a:cubicBezTo>
                    <a:pt x="3757" y="7321"/>
                    <a:pt x="3375" y="6205"/>
                    <a:pt x="3121" y="5054"/>
                  </a:cubicBezTo>
                  <a:cubicBezTo>
                    <a:pt x="2807" y="3632"/>
                    <a:pt x="2999" y="2387"/>
                    <a:pt x="3388" y="1012"/>
                  </a:cubicBezTo>
                  <a:cubicBezTo>
                    <a:pt x="3551" y="440"/>
                    <a:pt x="3049" y="1"/>
                    <a:pt x="25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9"/>
            <p:cNvSpPr/>
            <p:nvPr/>
          </p:nvSpPr>
          <p:spPr>
            <a:xfrm>
              <a:off x="2841775" y="1344550"/>
              <a:ext cx="111675" cy="314575"/>
            </a:xfrm>
            <a:custGeom>
              <a:avLst/>
              <a:gdLst/>
              <a:ahLst/>
              <a:cxnLst/>
              <a:rect l="l" t="t" r="r" b="b"/>
              <a:pathLst>
                <a:path w="4467" h="12583" extrusionOk="0">
                  <a:moveTo>
                    <a:pt x="1560" y="0"/>
                  </a:moveTo>
                  <a:cubicBezTo>
                    <a:pt x="1042" y="103"/>
                    <a:pt x="517" y="167"/>
                    <a:pt x="1" y="191"/>
                  </a:cubicBezTo>
                  <a:cubicBezTo>
                    <a:pt x="105" y="694"/>
                    <a:pt x="233" y="1190"/>
                    <a:pt x="391" y="1670"/>
                  </a:cubicBezTo>
                  <a:cubicBezTo>
                    <a:pt x="925" y="3288"/>
                    <a:pt x="1627" y="4805"/>
                    <a:pt x="2042" y="6470"/>
                  </a:cubicBezTo>
                  <a:cubicBezTo>
                    <a:pt x="2509" y="8344"/>
                    <a:pt x="2562" y="10250"/>
                    <a:pt x="2186" y="12142"/>
                  </a:cubicBezTo>
                  <a:cubicBezTo>
                    <a:pt x="2137" y="12390"/>
                    <a:pt x="2339" y="12583"/>
                    <a:pt x="2543" y="12583"/>
                  </a:cubicBezTo>
                  <a:cubicBezTo>
                    <a:pt x="2647" y="12583"/>
                    <a:pt x="2753" y="12532"/>
                    <a:pt x="2823" y="12410"/>
                  </a:cubicBezTo>
                  <a:cubicBezTo>
                    <a:pt x="4466" y="9573"/>
                    <a:pt x="3374" y="5661"/>
                    <a:pt x="2388" y="2777"/>
                  </a:cubicBezTo>
                  <a:cubicBezTo>
                    <a:pt x="2065" y="1832"/>
                    <a:pt x="1772" y="929"/>
                    <a:pt x="156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9"/>
            <p:cNvSpPr/>
            <p:nvPr/>
          </p:nvSpPr>
          <p:spPr>
            <a:xfrm>
              <a:off x="2833250" y="1140575"/>
              <a:ext cx="56825" cy="209500"/>
            </a:xfrm>
            <a:custGeom>
              <a:avLst/>
              <a:gdLst/>
              <a:ahLst/>
              <a:cxnLst/>
              <a:rect l="l" t="t" r="r" b="b"/>
              <a:pathLst>
                <a:path w="2273" h="8380" extrusionOk="0">
                  <a:moveTo>
                    <a:pt x="1548" y="1"/>
                  </a:moveTo>
                  <a:cubicBezTo>
                    <a:pt x="1395" y="1"/>
                    <a:pt x="1243" y="63"/>
                    <a:pt x="1124" y="209"/>
                  </a:cubicBezTo>
                  <a:cubicBezTo>
                    <a:pt x="224" y="1329"/>
                    <a:pt x="162" y="3223"/>
                    <a:pt x="77" y="4612"/>
                  </a:cubicBezTo>
                  <a:cubicBezTo>
                    <a:pt x="1" y="5859"/>
                    <a:pt x="92" y="7142"/>
                    <a:pt x="346" y="8380"/>
                  </a:cubicBezTo>
                  <a:cubicBezTo>
                    <a:pt x="862" y="8357"/>
                    <a:pt x="1385" y="8295"/>
                    <a:pt x="1906" y="8190"/>
                  </a:cubicBezTo>
                  <a:cubicBezTo>
                    <a:pt x="1745" y="7486"/>
                    <a:pt x="1630" y="6766"/>
                    <a:pt x="1595" y="6000"/>
                  </a:cubicBezTo>
                  <a:cubicBezTo>
                    <a:pt x="1550" y="5037"/>
                    <a:pt x="1618" y="4061"/>
                    <a:pt x="1767" y="3108"/>
                  </a:cubicBezTo>
                  <a:cubicBezTo>
                    <a:pt x="1893" y="2301"/>
                    <a:pt x="2273" y="1492"/>
                    <a:pt x="2255" y="677"/>
                  </a:cubicBezTo>
                  <a:cubicBezTo>
                    <a:pt x="2247" y="313"/>
                    <a:pt x="1893" y="1"/>
                    <a:pt x="15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9"/>
            <p:cNvSpPr/>
            <p:nvPr/>
          </p:nvSpPr>
          <p:spPr>
            <a:xfrm>
              <a:off x="2986475" y="1536400"/>
              <a:ext cx="193700" cy="113600"/>
            </a:xfrm>
            <a:custGeom>
              <a:avLst/>
              <a:gdLst/>
              <a:ahLst/>
              <a:cxnLst/>
              <a:rect l="l" t="t" r="r" b="b"/>
              <a:pathLst>
                <a:path w="7748" h="4544" extrusionOk="0">
                  <a:moveTo>
                    <a:pt x="5107" y="1"/>
                  </a:moveTo>
                  <a:cubicBezTo>
                    <a:pt x="2781" y="485"/>
                    <a:pt x="0" y="1388"/>
                    <a:pt x="510" y="4268"/>
                  </a:cubicBezTo>
                  <a:cubicBezTo>
                    <a:pt x="542" y="4452"/>
                    <a:pt x="709" y="4544"/>
                    <a:pt x="878" y="4544"/>
                  </a:cubicBezTo>
                  <a:cubicBezTo>
                    <a:pt x="1046" y="4544"/>
                    <a:pt x="1215" y="4452"/>
                    <a:pt x="1249" y="4268"/>
                  </a:cubicBezTo>
                  <a:cubicBezTo>
                    <a:pt x="1769" y="1421"/>
                    <a:pt x="5372" y="1682"/>
                    <a:pt x="7748" y="1127"/>
                  </a:cubicBezTo>
                  <a:cubicBezTo>
                    <a:pt x="6830" y="821"/>
                    <a:pt x="5940" y="435"/>
                    <a:pt x="510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9"/>
            <p:cNvSpPr/>
            <p:nvPr/>
          </p:nvSpPr>
          <p:spPr>
            <a:xfrm>
              <a:off x="3114150" y="1318400"/>
              <a:ext cx="191000" cy="246200"/>
            </a:xfrm>
            <a:custGeom>
              <a:avLst/>
              <a:gdLst/>
              <a:ahLst/>
              <a:cxnLst/>
              <a:rect l="l" t="t" r="r" b="b"/>
              <a:pathLst>
                <a:path w="7640" h="9848" extrusionOk="0">
                  <a:moveTo>
                    <a:pt x="6240" y="0"/>
                  </a:moveTo>
                  <a:cubicBezTo>
                    <a:pt x="5842" y="0"/>
                    <a:pt x="5431" y="331"/>
                    <a:pt x="5395" y="784"/>
                  </a:cubicBezTo>
                  <a:cubicBezTo>
                    <a:pt x="5326" y="1657"/>
                    <a:pt x="5528" y="2546"/>
                    <a:pt x="5467" y="3433"/>
                  </a:cubicBezTo>
                  <a:cubicBezTo>
                    <a:pt x="5404" y="4363"/>
                    <a:pt x="5153" y="5302"/>
                    <a:pt x="4743" y="6139"/>
                  </a:cubicBezTo>
                  <a:cubicBezTo>
                    <a:pt x="3948" y="7765"/>
                    <a:pt x="2580" y="8231"/>
                    <a:pt x="931" y="8539"/>
                  </a:cubicBezTo>
                  <a:cubicBezTo>
                    <a:pt x="637" y="8594"/>
                    <a:pt x="322" y="8653"/>
                    <a:pt x="0" y="8721"/>
                  </a:cubicBezTo>
                  <a:cubicBezTo>
                    <a:pt x="833" y="9155"/>
                    <a:pt x="1723" y="9542"/>
                    <a:pt x="2641" y="9847"/>
                  </a:cubicBezTo>
                  <a:cubicBezTo>
                    <a:pt x="2881" y="9792"/>
                    <a:pt x="3108" y="9726"/>
                    <a:pt x="3318" y="9651"/>
                  </a:cubicBezTo>
                  <a:cubicBezTo>
                    <a:pt x="5051" y="9019"/>
                    <a:pt x="6122" y="7478"/>
                    <a:pt x="6743" y="5816"/>
                  </a:cubicBezTo>
                  <a:cubicBezTo>
                    <a:pt x="7314" y="4291"/>
                    <a:pt x="7639" y="1884"/>
                    <a:pt x="6851" y="390"/>
                  </a:cubicBezTo>
                  <a:cubicBezTo>
                    <a:pt x="6706" y="116"/>
                    <a:pt x="6475" y="0"/>
                    <a:pt x="624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9"/>
            <p:cNvSpPr/>
            <p:nvPr/>
          </p:nvSpPr>
          <p:spPr>
            <a:xfrm>
              <a:off x="2853425" y="1428075"/>
              <a:ext cx="168425" cy="226800"/>
            </a:xfrm>
            <a:custGeom>
              <a:avLst/>
              <a:gdLst/>
              <a:ahLst/>
              <a:cxnLst/>
              <a:rect l="l" t="t" r="r" b="b"/>
              <a:pathLst>
                <a:path w="6737" h="9072" extrusionOk="0">
                  <a:moveTo>
                    <a:pt x="4792" y="0"/>
                  </a:moveTo>
                  <a:cubicBezTo>
                    <a:pt x="3960" y="580"/>
                    <a:pt x="3208" y="1301"/>
                    <a:pt x="2506" y="2174"/>
                  </a:cubicBezTo>
                  <a:cubicBezTo>
                    <a:pt x="1035" y="4002"/>
                    <a:pt x="1" y="6314"/>
                    <a:pt x="9" y="8684"/>
                  </a:cubicBezTo>
                  <a:cubicBezTo>
                    <a:pt x="9" y="8930"/>
                    <a:pt x="220" y="9072"/>
                    <a:pt x="423" y="9072"/>
                  </a:cubicBezTo>
                  <a:cubicBezTo>
                    <a:pt x="584" y="9072"/>
                    <a:pt x="740" y="8983"/>
                    <a:pt x="786" y="8789"/>
                  </a:cubicBezTo>
                  <a:cubicBezTo>
                    <a:pt x="1396" y="6197"/>
                    <a:pt x="2687" y="3832"/>
                    <a:pt x="4619" y="1993"/>
                  </a:cubicBezTo>
                  <a:cubicBezTo>
                    <a:pt x="5263" y="1380"/>
                    <a:pt x="5960" y="915"/>
                    <a:pt x="6736" y="585"/>
                  </a:cubicBezTo>
                  <a:cubicBezTo>
                    <a:pt x="6071" y="441"/>
                    <a:pt x="5420" y="244"/>
                    <a:pt x="479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9"/>
            <p:cNvSpPr/>
            <p:nvPr/>
          </p:nvSpPr>
          <p:spPr>
            <a:xfrm>
              <a:off x="2982050" y="1416750"/>
              <a:ext cx="84350" cy="218025"/>
            </a:xfrm>
            <a:custGeom>
              <a:avLst/>
              <a:gdLst/>
              <a:ahLst/>
              <a:cxnLst/>
              <a:rect l="l" t="t" r="r" b="b"/>
              <a:pathLst>
                <a:path w="3374" h="8721" extrusionOk="0">
                  <a:moveTo>
                    <a:pt x="3374" y="0"/>
                  </a:moveTo>
                  <a:lnTo>
                    <a:pt x="3374" y="0"/>
                  </a:lnTo>
                  <a:cubicBezTo>
                    <a:pt x="2885" y="101"/>
                    <a:pt x="2386" y="175"/>
                    <a:pt x="1873" y="213"/>
                  </a:cubicBezTo>
                  <a:cubicBezTo>
                    <a:pt x="1716" y="558"/>
                    <a:pt x="1563" y="903"/>
                    <a:pt x="1424" y="1252"/>
                  </a:cubicBezTo>
                  <a:cubicBezTo>
                    <a:pt x="508" y="3526"/>
                    <a:pt x="124" y="5986"/>
                    <a:pt x="9" y="8422"/>
                  </a:cubicBezTo>
                  <a:cubicBezTo>
                    <a:pt x="0" y="8611"/>
                    <a:pt x="172" y="8721"/>
                    <a:pt x="334" y="8721"/>
                  </a:cubicBezTo>
                  <a:cubicBezTo>
                    <a:pt x="462" y="8721"/>
                    <a:pt x="584" y="8653"/>
                    <a:pt x="606" y="8503"/>
                  </a:cubicBezTo>
                  <a:cubicBezTo>
                    <a:pt x="993" y="5908"/>
                    <a:pt x="1726" y="3442"/>
                    <a:pt x="2851" y="1074"/>
                  </a:cubicBezTo>
                  <a:cubicBezTo>
                    <a:pt x="3022" y="714"/>
                    <a:pt x="3197" y="357"/>
                    <a:pt x="337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9"/>
            <p:cNvSpPr/>
            <p:nvPr/>
          </p:nvSpPr>
          <p:spPr>
            <a:xfrm>
              <a:off x="2973275" y="1088075"/>
              <a:ext cx="272350" cy="354575"/>
            </a:xfrm>
            <a:custGeom>
              <a:avLst/>
              <a:gdLst/>
              <a:ahLst/>
              <a:cxnLst/>
              <a:rect l="l" t="t" r="r" b="b"/>
              <a:pathLst>
                <a:path w="10894" h="14183" extrusionOk="0">
                  <a:moveTo>
                    <a:pt x="9415" y="0"/>
                  </a:moveTo>
                  <a:cubicBezTo>
                    <a:pt x="9006" y="0"/>
                    <a:pt x="8598" y="302"/>
                    <a:pt x="8537" y="839"/>
                  </a:cubicBezTo>
                  <a:cubicBezTo>
                    <a:pt x="8420" y="1864"/>
                    <a:pt x="8748" y="3026"/>
                    <a:pt x="8846" y="4054"/>
                  </a:cubicBezTo>
                  <a:cubicBezTo>
                    <a:pt x="8963" y="5267"/>
                    <a:pt x="9025" y="6502"/>
                    <a:pt x="8823" y="7709"/>
                  </a:cubicBezTo>
                  <a:cubicBezTo>
                    <a:pt x="8615" y="8932"/>
                    <a:pt x="8058" y="10073"/>
                    <a:pt x="7139" y="10912"/>
                  </a:cubicBezTo>
                  <a:cubicBezTo>
                    <a:pt x="6268" y="11708"/>
                    <a:pt x="4808" y="11846"/>
                    <a:pt x="3704" y="12066"/>
                  </a:cubicBezTo>
                  <a:cubicBezTo>
                    <a:pt x="2289" y="12346"/>
                    <a:pt x="1076" y="12853"/>
                    <a:pt x="1" y="13599"/>
                  </a:cubicBezTo>
                  <a:cubicBezTo>
                    <a:pt x="628" y="13843"/>
                    <a:pt x="1281" y="14039"/>
                    <a:pt x="1944" y="14183"/>
                  </a:cubicBezTo>
                  <a:cubicBezTo>
                    <a:pt x="2353" y="14010"/>
                    <a:pt x="2781" y="13872"/>
                    <a:pt x="3238" y="13777"/>
                  </a:cubicBezTo>
                  <a:cubicBezTo>
                    <a:pt x="4409" y="13530"/>
                    <a:pt x="5604" y="13464"/>
                    <a:pt x="6748" y="13087"/>
                  </a:cubicBezTo>
                  <a:cubicBezTo>
                    <a:pt x="9018" y="12340"/>
                    <a:pt x="10299" y="10168"/>
                    <a:pt x="10689" y="7920"/>
                  </a:cubicBezTo>
                  <a:cubicBezTo>
                    <a:pt x="10893" y="6743"/>
                    <a:pt x="10867" y="5545"/>
                    <a:pt x="10774" y="4358"/>
                  </a:cubicBezTo>
                  <a:cubicBezTo>
                    <a:pt x="10683" y="3183"/>
                    <a:pt x="10635" y="1715"/>
                    <a:pt x="10225" y="610"/>
                  </a:cubicBezTo>
                  <a:cubicBezTo>
                    <a:pt x="10070" y="192"/>
                    <a:pt x="9742" y="0"/>
                    <a:pt x="941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9"/>
            <p:cNvSpPr/>
            <p:nvPr/>
          </p:nvSpPr>
          <p:spPr>
            <a:xfrm>
              <a:off x="2744875" y="1273925"/>
              <a:ext cx="193275" cy="369275"/>
            </a:xfrm>
            <a:custGeom>
              <a:avLst/>
              <a:gdLst/>
              <a:ahLst/>
              <a:cxnLst/>
              <a:rect l="l" t="t" r="r" b="b"/>
              <a:pathLst>
                <a:path w="7731" h="14771" extrusionOk="0">
                  <a:moveTo>
                    <a:pt x="0" y="0"/>
                  </a:moveTo>
                  <a:lnTo>
                    <a:pt x="0" y="0"/>
                  </a:lnTo>
                  <a:cubicBezTo>
                    <a:pt x="80" y="1238"/>
                    <a:pt x="271" y="2468"/>
                    <a:pt x="552" y="3682"/>
                  </a:cubicBezTo>
                  <a:cubicBezTo>
                    <a:pt x="1061" y="5869"/>
                    <a:pt x="1931" y="7773"/>
                    <a:pt x="3283" y="9559"/>
                  </a:cubicBezTo>
                  <a:cubicBezTo>
                    <a:pt x="4559" y="11247"/>
                    <a:pt x="5843" y="12902"/>
                    <a:pt x="7076" y="14619"/>
                  </a:cubicBezTo>
                  <a:cubicBezTo>
                    <a:pt x="7150" y="14724"/>
                    <a:pt x="7257" y="14770"/>
                    <a:pt x="7360" y="14770"/>
                  </a:cubicBezTo>
                  <a:cubicBezTo>
                    <a:pt x="7551" y="14770"/>
                    <a:pt x="7730" y="14611"/>
                    <a:pt x="7676" y="14367"/>
                  </a:cubicBezTo>
                  <a:cubicBezTo>
                    <a:pt x="7286" y="12630"/>
                    <a:pt x="5966" y="11119"/>
                    <a:pt x="4946" y="9707"/>
                  </a:cubicBezTo>
                  <a:cubicBezTo>
                    <a:pt x="3668" y="7940"/>
                    <a:pt x="2722" y="6193"/>
                    <a:pt x="2172" y="4070"/>
                  </a:cubicBezTo>
                  <a:cubicBezTo>
                    <a:pt x="1955" y="3235"/>
                    <a:pt x="1800" y="2386"/>
                    <a:pt x="1699" y="1532"/>
                  </a:cubicBezTo>
                  <a:cubicBezTo>
                    <a:pt x="1092" y="1064"/>
                    <a:pt x="522" y="551"/>
                    <a:pt x="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9"/>
            <p:cNvSpPr/>
            <p:nvPr/>
          </p:nvSpPr>
          <p:spPr>
            <a:xfrm>
              <a:off x="2742850" y="1002625"/>
              <a:ext cx="81600" cy="309575"/>
            </a:xfrm>
            <a:custGeom>
              <a:avLst/>
              <a:gdLst/>
              <a:ahLst/>
              <a:cxnLst/>
              <a:rect l="l" t="t" r="r" b="b"/>
              <a:pathLst>
                <a:path w="3264" h="12383" extrusionOk="0">
                  <a:moveTo>
                    <a:pt x="2504" y="1"/>
                  </a:moveTo>
                  <a:cubicBezTo>
                    <a:pt x="2311" y="1"/>
                    <a:pt x="2117" y="100"/>
                    <a:pt x="1981" y="338"/>
                  </a:cubicBezTo>
                  <a:cubicBezTo>
                    <a:pt x="834" y="2341"/>
                    <a:pt x="453" y="4895"/>
                    <a:pt x="177" y="7156"/>
                  </a:cubicBezTo>
                  <a:cubicBezTo>
                    <a:pt x="27" y="8388"/>
                    <a:pt x="0" y="9623"/>
                    <a:pt x="81" y="10851"/>
                  </a:cubicBezTo>
                  <a:cubicBezTo>
                    <a:pt x="603" y="11402"/>
                    <a:pt x="1172" y="11914"/>
                    <a:pt x="1779" y="12383"/>
                  </a:cubicBezTo>
                  <a:cubicBezTo>
                    <a:pt x="1603" y="10900"/>
                    <a:pt x="1589" y="9396"/>
                    <a:pt x="1712" y="7904"/>
                  </a:cubicBezTo>
                  <a:cubicBezTo>
                    <a:pt x="1910" y="5472"/>
                    <a:pt x="2863" y="3240"/>
                    <a:pt x="3198" y="851"/>
                  </a:cubicBezTo>
                  <a:cubicBezTo>
                    <a:pt x="3264" y="386"/>
                    <a:pt x="2885" y="1"/>
                    <a:pt x="250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9"/>
            <p:cNvSpPr/>
            <p:nvPr/>
          </p:nvSpPr>
          <p:spPr>
            <a:xfrm>
              <a:off x="3028875" y="955200"/>
              <a:ext cx="99250" cy="466875"/>
            </a:xfrm>
            <a:custGeom>
              <a:avLst/>
              <a:gdLst/>
              <a:ahLst/>
              <a:cxnLst/>
              <a:rect l="l" t="t" r="r" b="b"/>
              <a:pathLst>
                <a:path w="3970" h="18675" extrusionOk="0">
                  <a:moveTo>
                    <a:pt x="2093" y="1"/>
                  </a:moveTo>
                  <a:cubicBezTo>
                    <a:pt x="1622" y="1"/>
                    <a:pt x="1134" y="419"/>
                    <a:pt x="1305" y="971"/>
                  </a:cubicBezTo>
                  <a:cubicBezTo>
                    <a:pt x="1949" y="3048"/>
                    <a:pt x="2333" y="4996"/>
                    <a:pt x="2384" y="7185"/>
                  </a:cubicBezTo>
                  <a:cubicBezTo>
                    <a:pt x="2434" y="9260"/>
                    <a:pt x="2437" y="11483"/>
                    <a:pt x="2026" y="13525"/>
                  </a:cubicBezTo>
                  <a:cubicBezTo>
                    <a:pt x="1661" y="15345"/>
                    <a:pt x="766" y="16993"/>
                    <a:pt x="0" y="18674"/>
                  </a:cubicBezTo>
                  <a:cubicBezTo>
                    <a:pt x="513" y="18635"/>
                    <a:pt x="1012" y="18562"/>
                    <a:pt x="1501" y="18460"/>
                  </a:cubicBezTo>
                  <a:cubicBezTo>
                    <a:pt x="2340" y="16768"/>
                    <a:pt x="3191" y="15091"/>
                    <a:pt x="3543" y="13208"/>
                  </a:cubicBezTo>
                  <a:cubicBezTo>
                    <a:pt x="3927" y="11151"/>
                    <a:pt x="3969" y="8929"/>
                    <a:pt x="3935" y="6843"/>
                  </a:cubicBezTo>
                  <a:cubicBezTo>
                    <a:pt x="3900" y="4735"/>
                    <a:pt x="3730" y="2270"/>
                    <a:pt x="2716" y="376"/>
                  </a:cubicBezTo>
                  <a:cubicBezTo>
                    <a:pt x="2576" y="113"/>
                    <a:pt x="2337" y="1"/>
                    <a:pt x="20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0" name="Google Shape;550;p9"/>
          <p:cNvGrpSpPr/>
          <p:nvPr/>
        </p:nvGrpSpPr>
        <p:grpSpPr>
          <a:xfrm>
            <a:off x="6011641" y="4214436"/>
            <a:ext cx="493835" cy="979107"/>
            <a:chOff x="2232625" y="895225"/>
            <a:chExt cx="235025" cy="465975"/>
          </a:xfrm>
        </p:grpSpPr>
        <p:sp>
          <p:nvSpPr>
            <p:cNvPr id="551" name="Google Shape;551;p9"/>
            <p:cNvSpPr/>
            <p:nvPr/>
          </p:nvSpPr>
          <p:spPr>
            <a:xfrm>
              <a:off x="2239000" y="997000"/>
              <a:ext cx="81325" cy="91900"/>
            </a:xfrm>
            <a:custGeom>
              <a:avLst/>
              <a:gdLst/>
              <a:ahLst/>
              <a:cxnLst/>
              <a:rect l="l" t="t" r="r" b="b"/>
              <a:pathLst>
                <a:path w="3253" h="3676" extrusionOk="0">
                  <a:moveTo>
                    <a:pt x="2144" y="1"/>
                  </a:moveTo>
                  <a:cubicBezTo>
                    <a:pt x="1575" y="1"/>
                    <a:pt x="473" y="882"/>
                    <a:pt x="473" y="882"/>
                  </a:cubicBezTo>
                  <a:cubicBezTo>
                    <a:pt x="473" y="882"/>
                    <a:pt x="318" y="1586"/>
                    <a:pt x="158" y="2082"/>
                  </a:cubicBezTo>
                  <a:cubicBezTo>
                    <a:pt x="0" y="2579"/>
                    <a:pt x="1490" y="2850"/>
                    <a:pt x="1490" y="2850"/>
                  </a:cubicBezTo>
                  <a:lnTo>
                    <a:pt x="2527" y="3676"/>
                  </a:lnTo>
                  <a:lnTo>
                    <a:pt x="3253" y="3510"/>
                  </a:lnTo>
                  <a:lnTo>
                    <a:pt x="3253" y="2446"/>
                  </a:lnTo>
                  <a:cubicBezTo>
                    <a:pt x="3253" y="2446"/>
                    <a:pt x="3027" y="981"/>
                    <a:pt x="2968" y="882"/>
                  </a:cubicBezTo>
                  <a:cubicBezTo>
                    <a:pt x="2909" y="784"/>
                    <a:pt x="2786" y="257"/>
                    <a:pt x="2302" y="32"/>
                  </a:cubicBezTo>
                  <a:cubicBezTo>
                    <a:pt x="2257" y="10"/>
                    <a:pt x="2203" y="1"/>
                    <a:pt x="2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9"/>
            <p:cNvSpPr/>
            <p:nvPr/>
          </p:nvSpPr>
          <p:spPr>
            <a:xfrm>
              <a:off x="2240800" y="993250"/>
              <a:ext cx="168875" cy="366350"/>
            </a:xfrm>
            <a:custGeom>
              <a:avLst/>
              <a:gdLst/>
              <a:ahLst/>
              <a:cxnLst/>
              <a:rect l="l" t="t" r="r" b="b"/>
              <a:pathLst>
                <a:path w="6755" h="14654" extrusionOk="0">
                  <a:moveTo>
                    <a:pt x="2198" y="374"/>
                  </a:moveTo>
                  <a:cubicBezTo>
                    <a:pt x="2313" y="374"/>
                    <a:pt x="2435" y="415"/>
                    <a:pt x="2572" y="490"/>
                  </a:cubicBezTo>
                  <a:cubicBezTo>
                    <a:pt x="2542" y="573"/>
                    <a:pt x="2524" y="640"/>
                    <a:pt x="2494" y="698"/>
                  </a:cubicBezTo>
                  <a:cubicBezTo>
                    <a:pt x="2323" y="1026"/>
                    <a:pt x="2073" y="1268"/>
                    <a:pt x="1759" y="1451"/>
                  </a:cubicBezTo>
                  <a:cubicBezTo>
                    <a:pt x="1585" y="1552"/>
                    <a:pt x="1404" y="1586"/>
                    <a:pt x="1217" y="1586"/>
                  </a:cubicBezTo>
                  <a:cubicBezTo>
                    <a:pt x="1131" y="1586"/>
                    <a:pt x="1044" y="1579"/>
                    <a:pt x="956" y="1568"/>
                  </a:cubicBezTo>
                  <a:cubicBezTo>
                    <a:pt x="825" y="1552"/>
                    <a:pt x="761" y="1464"/>
                    <a:pt x="769" y="1332"/>
                  </a:cubicBezTo>
                  <a:cubicBezTo>
                    <a:pt x="773" y="1271"/>
                    <a:pt x="791" y="1203"/>
                    <a:pt x="825" y="1158"/>
                  </a:cubicBezTo>
                  <a:cubicBezTo>
                    <a:pt x="922" y="1037"/>
                    <a:pt x="1018" y="913"/>
                    <a:pt x="1136" y="815"/>
                  </a:cubicBezTo>
                  <a:cubicBezTo>
                    <a:pt x="1410" y="591"/>
                    <a:pt x="1742" y="469"/>
                    <a:pt x="2092" y="386"/>
                  </a:cubicBezTo>
                  <a:cubicBezTo>
                    <a:pt x="2126" y="378"/>
                    <a:pt x="2162" y="374"/>
                    <a:pt x="2198" y="374"/>
                  </a:cubicBezTo>
                  <a:close/>
                  <a:moveTo>
                    <a:pt x="2638" y="1255"/>
                  </a:moveTo>
                  <a:cubicBezTo>
                    <a:pt x="2653" y="1255"/>
                    <a:pt x="2667" y="1258"/>
                    <a:pt x="2678" y="1264"/>
                  </a:cubicBezTo>
                  <a:cubicBezTo>
                    <a:pt x="2738" y="1296"/>
                    <a:pt x="2737" y="1363"/>
                    <a:pt x="2708" y="1409"/>
                  </a:cubicBezTo>
                  <a:cubicBezTo>
                    <a:pt x="2669" y="1470"/>
                    <a:pt x="2630" y="1537"/>
                    <a:pt x="2575" y="1580"/>
                  </a:cubicBezTo>
                  <a:cubicBezTo>
                    <a:pt x="2444" y="1683"/>
                    <a:pt x="2304" y="1773"/>
                    <a:pt x="2169" y="1869"/>
                  </a:cubicBezTo>
                  <a:cubicBezTo>
                    <a:pt x="1704" y="2223"/>
                    <a:pt x="1140" y="2286"/>
                    <a:pt x="572" y="2332"/>
                  </a:cubicBezTo>
                  <a:cubicBezTo>
                    <a:pt x="567" y="2332"/>
                    <a:pt x="562" y="2332"/>
                    <a:pt x="557" y="2332"/>
                  </a:cubicBezTo>
                  <a:cubicBezTo>
                    <a:pt x="503" y="2332"/>
                    <a:pt x="455" y="2309"/>
                    <a:pt x="440" y="2246"/>
                  </a:cubicBezTo>
                  <a:cubicBezTo>
                    <a:pt x="423" y="2174"/>
                    <a:pt x="452" y="2119"/>
                    <a:pt x="521" y="2102"/>
                  </a:cubicBezTo>
                  <a:cubicBezTo>
                    <a:pt x="607" y="2080"/>
                    <a:pt x="695" y="2064"/>
                    <a:pt x="784" y="2056"/>
                  </a:cubicBezTo>
                  <a:cubicBezTo>
                    <a:pt x="1283" y="2010"/>
                    <a:pt x="1742" y="1871"/>
                    <a:pt x="2145" y="1588"/>
                  </a:cubicBezTo>
                  <a:cubicBezTo>
                    <a:pt x="2286" y="1490"/>
                    <a:pt x="2416" y="1379"/>
                    <a:pt x="2556" y="1281"/>
                  </a:cubicBezTo>
                  <a:cubicBezTo>
                    <a:pt x="2576" y="1266"/>
                    <a:pt x="2609" y="1255"/>
                    <a:pt x="2638" y="1255"/>
                  </a:cubicBezTo>
                  <a:close/>
                  <a:moveTo>
                    <a:pt x="2795" y="1924"/>
                  </a:moveTo>
                  <a:cubicBezTo>
                    <a:pt x="2818" y="1924"/>
                    <a:pt x="2841" y="1934"/>
                    <a:pt x="2864" y="1961"/>
                  </a:cubicBezTo>
                  <a:cubicBezTo>
                    <a:pt x="2926" y="2034"/>
                    <a:pt x="2886" y="2101"/>
                    <a:pt x="2838" y="2150"/>
                  </a:cubicBezTo>
                  <a:cubicBezTo>
                    <a:pt x="2780" y="2207"/>
                    <a:pt x="2714" y="2258"/>
                    <a:pt x="2632" y="2328"/>
                  </a:cubicBezTo>
                  <a:cubicBezTo>
                    <a:pt x="2487" y="2396"/>
                    <a:pt x="2323" y="2475"/>
                    <a:pt x="2155" y="2547"/>
                  </a:cubicBezTo>
                  <a:cubicBezTo>
                    <a:pt x="2111" y="2565"/>
                    <a:pt x="2059" y="2575"/>
                    <a:pt x="2009" y="2575"/>
                  </a:cubicBezTo>
                  <a:cubicBezTo>
                    <a:pt x="1998" y="2575"/>
                    <a:pt x="1986" y="2575"/>
                    <a:pt x="1975" y="2574"/>
                  </a:cubicBezTo>
                  <a:cubicBezTo>
                    <a:pt x="1939" y="2569"/>
                    <a:pt x="1883" y="2533"/>
                    <a:pt x="1871" y="2499"/>
                  </a:cubicBezTo>
                  <a:cubicBezTo>
                    <a:pt x="1858" y="2466"/>
                    <a:pt x="1882" y="2410"/>
                    <a:pt x="1905" y="2379"/>
                  </a:cubicBezTo>
                  <a:cubicBezTo>
                    <a:pt x="1927" y="2352"/>
                    <a:pt x="1972" y="2342"/>
                    <a:pt x="2006" y="2327"/>
                  </a:cubicBezTo>
                  <a:cubicBezTo>
                    <a:pt x="2073" y="2299"/>
                    <a:pt x="2144" y="2281"/>
                    <a:pt x="2206" y="2246"/>
                  </a:cubicBezTo>
                  <a:cubicBezTo>
                    <a:pt x="2371" y="2156"/>
                    <a:pt x="2532" y="2061"/>
                    <a:pt x="2693" y="1964"/>
                  </a:cubicBezTo>
                  <a:cubicBezTo>
                    <a:pt x="2726" y="1946"/>
                    <a:pt x="2760" y="1924"/>
                    <a:pt x="2795" y="1924"/>
                  </a:cubicBezTo>
                  <a:close/>
                  <a:moveTo>
                    <a:pt x="2883" y="2562"/>
                  </a:moveTo>
                  <a:cubicBezTo>
                    <a:pt x="2926" y="2562"/>
                    <a:pt x="2967" y="2582"/>
                    <a:pt x="2983" y="2635"/>
                  </a:cubicBezTo>
                  <a:cubicBezTo>
                    <a:pt x="2997" y="2679"/>
                    <a:pt x="2989" y="2755"/>
                    <a:pt x="2960" y="2778"/>
                  </a:cubicBezTo>
                  <a:cubicBezTo>
                    <a:pt x="2787" y="2918"/>
                    <a:pt x="2572" y="2978"/>
                    <a:pt x="2358" y="3033"/>
                  </a:cubicBezTo>
                  <a:cubicBezTo>
                    <a:pt x="2355" y="3034"/>
                    <a:pt x="2353" y="3034"/>
                    <a:pt x="2350" y="3034"/>
                  </a:cubicBezTo>
                  <a:cubicBezTo>
                    <a:pt x="2347" y="3034"/>
                    <a:pt x="2344" y="3034"/>
                    <a:pt x="2341" y="3033"/>
                  </a:cubicBezTo>
                  <a:cubicBezTo>
                    <a:pt x="2247" y="3021"/>
                    <a:pt x="2199" y="2932"/>
                    <a:pt x="2253" y="2854"/>
                  </a:cubicBezTo>
                  <a:cubicBezTo>
                    <a:pt x="2280" y="2813"/>
                    <a:pt x="2323" y="2788"/>
                    <a:pt x="2371" y="2741"/>
                  </a:cubicBezTo>
                  <a:cubicBezTo>
                    <a:pt x="2517" y="2686"/>
                    <a:pt x="2676" y="2625"/>
                    <a:pt x="2838" y="2569"/>
                  </a:cubicBezTo>
                  <a:cubicBezTo>
                    <a:pt x="2853" y="2565"/>
                    <a:pt x="2868" y="2562"/>
                    <a:pt x="2883" y="2562"/>
                  </a:cubicBezTo>
                  <a:close/>
                  <a:moveTo>
                    <a:pt x="2102" y="0"/>
                  </a:moveTo>
                  <a:cubicBezTo>
                    <a:pt x="2027" y="0"/>
                    <a:pt x="1952" y="8"/>
                    <a:pt x="1879" y="26"/>
                  </a:cubicBezTo>
                  <a:cubicBezTo>
                    <a:pt x="1510" y="116"/>
                    <a:pt x="1173" y="263"/>
                    <a:pt x="895" y="511"/>
                  </a:cubicBezTo>
                  <a:cubicBezTo>
                    <a:pt x="732" y="686"/>
                    <a:pt x="562" y="854"/>
                    <a:pt x="401" y="1030"/>
                  </a:cubicBezTo>
                  <a:cubicBezTo>
                    <a:pt x="232" y="1214"/>
                    <a:pt x="145" y="1444"/>
                    <a:pt x="64" y="1680"/>
                  </a:cubicBezTo>
                  <a:cubicBezTo>
                    <a:pt x="1" y="1868"/>
                    <a:pt x="49" y="2049"/>
                    <a:pt x="86" y="2230"/>
                  </a:cubicBezTo>
                  <a:cubicBezTo>
                    <a:pt x="96" y="2276"/>
                    <a:pt x="155" y="2318"/>
                    <a:pt x="196" y="2356"/>
                  </a:cubicBezTo>
                  <a:cubicBezTo>
                    <a:pt x="719" y="2829"/>
                    <a:pt x="1235" y="3322"/>
                    <a:pt x="1694" y="3871"/>
                  </a:cubicBezTo>
                  <a:cubicBezTo>
                    <a:pt x="2020" y="4261"/>
                    <a:pt x="2295" y="4694"/>
                    <a:pt x="2559" y="5131"/>
                  </a:cubicBezTo>
                  <a:cubicBezTo>
                    <a:pt x="2858" y="5623"/>
                    <a:pt x="3130" y="6133"/>
                    <a:pt x="3369" y="6658"/>
                  </a:cubicBezTo>
                  <a:cubicBezTo>
                    <a:pt x="3731" y="7453"/>
                    <a:pt x="4048" y="8276"/>
                    <a:pt x="4281" y="9125"/>
                  </a:cubicBezTo>
                  <a:cubicBezTo>
                    <a:pt x="4474" y="9827"/>
                    <a:pt x="4554" y="10557"/>
                    <a:pt x="4567" y="11283"/>
                  </a:cubicBezTo>
                  <a:cubicBezTo>
                    <a:pt x="4578" y="11949"/>
                    <a:pt x="4539" y="12612"/>
                    <a:pt x="4462" y="13268"/>
                  </a:cubicBezTo>
                  <a:cubicBezTo>
                    <a:pt x="4442" y="13437"/>
                    <a:pt x="4379" y="13603"/>
                    <a:pt x="4317" y="13761"/>
                  </a:cubicBezTo>
                  <a:cubicBezTo>
                    <a:pt x="4224" y="13998"/>
                    <a:pt x="4282" y="14220"/>
                    <a:pt x="4493" y="14361"/>
                  </a:cubicBezTo>
                  <a:cubicBezTo>
                    <a:pt x="4650" y="14464"/>
                    <a:pt x="4823" y="14527"/>
                    <a:pt x="5003" y="14564"/>
                  </a:cubicBezTo>
                  <a:cubicBezTo>
                    <a:pt x="5216" y="14608"/>
                    <a:pt x="5428" y="14653"/>
                    <a:pt x="5642" y="14653"/>
                  </a:cubicBezTo>
                  <a:cubicBezTo>
                    <a:pt x="5758" y="14653"/>
                    <a:pt x="5874" y="14640"/>
                    <a:pt x="5991" y="14607"/>
                  </a:cubicBezTo>
                  <a:cubicBezTo>
                    <a:pt x="6115" y="14573"/>
                    <a:pt x="6239" y="14538"/>
                    <a:pt x="6361" y="14496"/>
                  </a:cubicBezTo>
                  <a:cubicBezTo>
                    <a:pt x="6517" y="14444"/>
                    <a:pt x="6633" y="14317"/>
                    <a:pt x="6713" y="14161"/>
                  </a:cubicBezTo>
                  <a:cubicBezTo>
                    <a:pt x="6749" y="14090"/>
                    <a:pt x="6755" y="13985"/>
                    <a:pt x="6746" y="13900"/>
                  </a:cubicBezTo>
                  <a:cubicBezTo>
                    <a:pt x="6737" y="13798"/>
                    <a:pt x="6705" y="13697"/>
                    <a:pt x="6666" y="13606"/>
                  </a:cubicBezTo>
                  <a:cubicBezTo>
                    <a:pt x="6460" y="13120"/>
                    <a:pt x="6355" y="12604"/>
                    <a:pt x="6206" y="12104"/>
                  </a:cubicBezTo>
                  <a:cubicBezTo>
                    <a:pt x="6012" y="11449"/>
                    <a:pt x="5902" y="10788"/>
                    <a:pt x="5769" y="10126"/>
                  </a:cubicBezTo>
                  <a:cubicBezTo>
                    <a:pt x="5575" y="9166"/>
                    <a:pt x="5328" y="8221"/>
                    <a:pt x="5098" y="7269"/>
                  </a:cubicBezTo>
                  <a:cubicBezTo>
                    <a:pt x="4972" y="6748"/>
                    <a:pt x="4859" y="6223"/>
                    <a:pt x="4718" y="5700"/>
                  </a:cubicBezTo>
                  <a:cubicBezTo>
                    <a:pt x="4547" y="5070"/>
                    <a:pt x="4343" y="4444"/>
                    <a:pt x="4129" y="3818"/>
                  </a:cubicBezTo>
                  <a:cubicBezTo>
                    <a:pt x="3863" y="3047"/>
                    <a:pt x="3571" y="2279"/>
                    <a:pt x="3311" y="1491"/>
                  </a:cubicBezTo>
                  <a:cubicBezTo>
                    <a:pt x="3235" y="1257"/>
                    <a:pt x="3161" y="1023"/>
                    <a:pt x="3080" y="788"/>
                  </a:cubicBezTo>
                  <a:cubicBezTo>
                    <a:pt x="3015" y="603"/>
                    <a:pt x="2948" y="415"/>
                    <a:pt x="2802" y="268"/>
                  </a:cubicBezTo>
                  <a:cubicBezTo>
                    <a:pt x="2742" y="207"/>
                    <a:pt x="2674" y="146"/>
                    <a:pt x="2602" y="114"/>
                  </a:cubicBezTo>
                  <a:cubicBezTo>
                    <a:pt x="2435" y="41"/>
                    <a:pt x="2267" y="0"/>
                    <a:pt x="21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9"/>
            <p:cNvSpPr/>
            <p:nvPr/>
          </p:nvSpPr>
          <p:spPr>
            <a:xfrm>
              <a:off x="2385025" y="1017025"/>
              <a:ext cx="74050" cy="80900"/>
            </a:xfrm>
            <a:custGeom>
              <a:avLst/>
              <a:gdLst/>
              <a:ahLst/>
              <a:cxnLst/>
              <a:rect l="l" t="t" r="r" b="b"/>
              <a:pathLst>
                <a:path w="2962" h="3236" extrusionOk="0">
                  <a:moveTo>
                    <a:pt x="1481" y="1"/>
                  </a:moveTo>
                  <a:cubicBezTo>
                    <a:pt x="664" y="1"/>
                    <a:pt x="0" y="364"/>
                    <a:pt x="0" y="812"/>
                  </a:cubicBezTo>
                  <a:cubicBezTo>
                    <a:pt x="0" y="1261"/>
                    <a:pt x="785" y="3235"/>
                    <a:pt x="1602" y="3235"/>
                  </a:cubicBezTo>
                  <a:cubicBezTo>
                    <a:pt x="2419" y="3235"/>
                    <a:pt x="2962" y="1260"/>
                    <a:pt x="2962" y="812"/>
                  </a:cubicBezTo>
                  <a:cubicBezTo>
                    <a:pt x="2962" y="364"/>
                    <a:pt x="2298" y="1"/>
                    <a:pt x="14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9"/>
            <p:cNvSpPr/>
            <p:nvPr/>
          </p:nvSpPr>
          <p:spPr>
            <a:xfrm>
              <a:off x="2382650" y="1017000"/>
              <a:ext cx="85000" cy="344200"/>
            </a:xfrm>
            <a:custGeom>
              <a:avLst/>
              <a:gdLst/>
              <a:ahLst/>
              <a:cxnLst/>
              <a:rect l="l" t="t" r="r" b="b"/>
              <a:pathLst>
                <a:path w="3400" h="13768" extrusionOk="0">
                  <a:moveTo>
                    <a:pt x="1742" y="345"/>
                  </a:moveTo>
                  <a:cubicBezTo>
                    <a:pt x="2087" y="345"/>
                    <a:pt x="2418" y="444"/>
                    <a:pt x="2739" y="569"/>
                  </a:cubicBezTo>
                  <a:cubicBezTo>
                    <a:pt x="2876" y="624"/>
                    <a:pt x="2973" y="730"/>
                    <a:pt x="3058" y="889"/>
                  </a:cubicBezTo>
                  <a:cubicBezTo>
                    <a:pt x="2983" y="928"/>
                    <a:pt x="2929" y="963"/>
                    <a:pt x="2869" y="989"/>
                  </a:cubicBezTo>
                  <a:cubicBezTo>
                    <a:pt x="2610" y="1094"/>
                    <a:pt x="2345" y="1143"/>
                    <a:pt x="2070" y="1143"/>
                  </a:cubicBezTo>
                  <a:cubicBezTo>
                    <a:pt x="1990" y="1143"/>
                    <a:pt x="1910" y="1139"/>
                    <a:pt x="1829" y="1131"/>
                  </a:cubicBezTo>
                  <a:cubicBezTo>
                    <a:pt x="1537" y="1102"/>
                    <a:pt x="1319" y="962"/>
                    <a:pt x="1116" y="779"/>
                  </a:cubicBezTo>
                  <a:cubicBezTo>
                    <a:pt x="1024" y="692"/>
                    <a:pt x="1026" y="591"/>
                    <a:pt x="1115" y="501"/>
                  </a:cubicBezTo>
                  <a:cubicBezTo>
                    <a:pt x="1155" y="459"/>
                    <a:pt x="1213" y="420"/>
                    <a:pt x="1268" y="409"/>
                  </a:cubicBezTo>
                  <a:cubicBezTo>
                    <a:pt x="1418" y="379"/>
                    <a:pt x="1571" y="346"/>
                    <a:pt x="1725" y="345"/>
                  </a:cubicBezTo>
                  <a:cubicBezTo>
                    <a:pt x="1730" y="345"/>
                    <a:pt x="1736" y="345"/>
                    <a:pt x="1742" y="345"/>
                  </a:cubicBezTo>
                  <a:close/>
                  <a:moveTo>
                    <a:pt x="397" y="918"/>
                  </a:moveTo>
                  <a:cubicBezTo>
                    <a:pt x="413" y="918"/>
                    <a:pt x="430" y="922"/>
                    <a:pt x="447" y="929"/>
                  </a:cubicBezTo>
                  <a:cubicBezTo>
                    <a:pt x="527" y="962"/>
                    <a:pt x="608" y="1000"/>
                    <a:pt x="683" y="1044"/>
                  </a:cubicBezTo>
                  <a:cubicBezTo>
                    <a:pt x="1110" y="1291"/>
                    <a:pt x="1566" y="1428"/>
                    <a:pt x="2059" y="1431"/>
                  </a:cubicBezTo>
                  <a:cubicBezTo>
                    <a:pt x="2072" y="1431"/>
                    <a:pt x="2085" y="1431"/>
                    <a:pt x="2098" y="1431"/>
                  </a:cubicBezTo>
                  <a:cubicBezTo>
                    <a:pt x="2243" y="1431"/>
                    <a:pt x="2388" y="1421"/>
                    <a:pt x="2533" y="1421"/>
                  </a:cubicBezTo>
                  <a:cubicBezTo>
                    <a:pt x="2546" y="1421"/>
                    <a:pt x="2559" y="1421"/>
                    <a:pt x="2573" y="1422"/>
                  </a:cubicBezTo>
                  <a:cubicBezTo>
                    <a:pt x="2611" y="1422"/>
                    <a:pt x="2665" y="1440"/>
                    <a:pt x="2681" y="1469"/>
                  </a:cubicBezTo>
                  <a:cubicBezTo>
                    <a:pt x="2711" y="1523"/>
                    <a:pt x="2674" y="1568"/>
                    <a:pt x="2623" y="1586"/>
                  </a:cubicBezTo>
                  <a:cubicBezTo>
                    <a:pt x="2556" y="1611"/>
                    <a:pt x="2485" y="1639"/>
                    <a:pt x="2415" y="1641"/>
                  </a:cubicBezTo>
                  <a:cubicBezTo>
                    <a:pt x="2345" y="1645"/>
                    <a:pt x="2275" y="1646"/>
                    <a:pt x="2205" y="1646"/>
                  </a:cubicBezTo>
                  <a:cubicBezTo>
                    <a:pt x="2109" y="1646"/>
                    <a:pt x="2014" y="1644"/>
                    <a:pt x="1918" y="1643"/>
                  </a:cubicBezTo>
                  <a:cubicBezTo>
                    <a:pt x="1893" y="1643"/>
                    <a:pt x="1868" y="1644"/>
                    <a:pt x="1843" y="1644"/>
                  </a:cubicBezTo>
                  <a:cubicBezTo>
                    <a:pt x="1292" y="1644"/>
                    <a:pt x="813" y="1410"/>
                    <a:pt x="349" y="1132"/>
                  </a:cubicBezTo>
                  <a:cubicBezTo>
                    <a:pt x="298" y="1102"/>
                    <a:pt x="267" y="1054"/>
                    <a:pt x="295" y="992"/>
                  </a:cubicBezTo>
                  <a:cubicBezTo>
                    <a:pt x="318" y="945"/>
                    <a:pt x="354" y="918"/>
                    <a:pt x="397" y="918"/>
                  </a:cubicBezTo>
                  <a:close/>
                  <a:moveTo>
                    <a:pt x="1436" y="1887"/>
                  </a:moveTo>
                  <a:cubicBezTo>
                    <a:pt x="1465" y="1887"/>
                    <a:pt x="1496" y="1897"/>
                    <a:pt x="1525" y="1902"/>
                  </a:cubicBezTo>
                  <a:cubicBezTo>
                    <a:pt x="1596" y="1916"/>
                    <a:pt x="1665" y="1938"/>
                    <a:pt x="1736" y="1943"/>
                  </a:cubicBezTo>
                  <a:cubicBezTo>
                    <a:pt x="1921" y="1958"/>
                    <a:pt x="2109" y="1967"/>
                    <a:pt x="2296" y="1977"/>
                  </a:cubicBezTo>
                  <a:cubicBezTo>
                    <a:pt x="2360" y="1980"/>
                    <a:pt x="2429" y="1980"/>
                    <a:pt x="2441" y="2055"/>
                  </a:cubicBezTo>
                  <a:cubicBezTo>
                    <a:pt x="2453" y="2139"/>
                    <a:pt x="2384" y="2169"/>
                    <a:pt x="2315" y="2180"/>
                  </a:cubicBezTo>
                  <a:cubicBezTo>
                    <a:pt x="2235" y="2194"/>
                    <a:pt x="2152" y="2200"/>
                    <a:pt x="2043" y="2213"/>
                  </a:cubicBezTo>
                  <a:cubicBezTo>
                    <a:pt x="1886" y="2193"/>
                    <a:pt x="1704" y="2172"/>
                    <a:pt x="1525" y="2143"/>
                  </a:cubicBezTo>
                  <a:cubicBezTo>
                    <a:pt x="1466" y="2134"/>
                    <a:pt x="1407" y="2108"/>
                    <a:pt x="1359" y="2073"/>
                  </a:cubicBezTo>
                  <a:cubicBezTo>
                    <a:pt x="1332" y="2052"/>
                    <a:pt x="1307" y="1994"/>
                    <a:pt x="1315" y="1963"/>
                  </a:cubicBezTo>
                  <a:cubicBezTo>
                    <a:pt x="1324" y="1932"/>
                    <a:pt x="1374" y="1901"/>
                    <a:pt x="1410" y="1890"/>
                  </a:cubicBezTo>
                  <a:cubicBezTo>
                    <a:pt x="1419" y="1888"/>
                    <a:pt x="1427" y="1887"/>
                    <a:pt x="1436" y="1887"/>
                  </a:cubicBezTo>
                  <a:close/>
                  <a:moveTo>
                    <a:pt x="1602" y="2396"/>
                  </a:moveTo>
                  <a:cubicBezTo>
                    <a:pt x="1755" y="2426"/>
                    <a:pt x="1921" y="2455"/>
                    <a:pt x="2088" y="2491"/>
                  </a:cubicBezTo>
                  <a:cubicBezTo>
                    <a:pt x="2146" y="2503"/>
                    <a:pt x="2196" y="2545"/>
                    <a:pt x="2176" y="2607"/>
                  </a:cubicBezTo>
                  <a:cubicBezTo>
                    <a:pt x="2164" y="2648"/>
                    <a:pt x="2116" y="2699"/>
                    <a:pt x="2081" y="2704"/>
                  </a:cubicBezTo>
                  <a:cubicBezTo>
                    <a:pt x="2044" y="2708"/>
                    <a:pt x="2007" y="2710"/>
                    <a:pt x="1970" y="2710"/>
                  </a:cubicBezTo>
                  <a:cubicBezTo>
                    <a:pt x="1788" y="2710"/>
                    <a:pt x="1611" y="2663"/>
                    <a:pt x="1435" y="2613"/>
                  </a:cubicBezTo>
                  <a:cubicBezTo>
                    <a:pt x="1430" y="2612"/>
                    <a:pt x="1425" y="2607"/>
                    <a:pt x="1420" y="2605"/>
                  </a:cubicBezTo>
                  <a:cubicBezTo>
                    <a:pt x="1345" y="2550"/>
                    <a:pt x="1353" y="2457"/>
                    <a:pt x="1440" y="2424"/>
                  </a:cubicBezTo>
                  <a:cubicBezTo>
                    <a:pt x="1485" y="2406"/>
                    <a:pt x="1537" y="2406"/>
                    <a:pt x="1602" y="2396"/>
                  </a:cubicBezTo>
                  <a:close/>
                  <a:moveTo>
                    <a:pt x="1809" y="0"/>
                  </a:moveTo>
                  <a:cubicBezTo>
                    <a:pt x="1782" y="0"/>
                    <a:pt x="1754" y="1"/>
                    <a:pt x="1727" y="2"/>
                  </a:cubicBezTo>
                  <a:cubicBezTo>
                    <a:pt x="1490" y="26"/>
                    <a:pt x="1253" y="46"/>
                    <a:pt x="1016" y="75"/>
                  </a:cubicBezTo>
                  <a:cubicBezTo>
                    <a:pt x="769" y="106"/>
                    <a:pt x="555" y="220"/>
                    <a:pt x="344" y="347"/>
                  </a:cubicBezTo>
                  <a:cubicBezTo>
                    <a:pt x="177" y="448"/>
                    <a:pt x="103" y="615"/>
                    <a:pt x="22" y="776"/>
                  </a:cubicBezTo>
                  <a:cubicBezTo>
                    <a:pt x="1" y="818"/>
                    <a:pt x="21" y="884"/>
                    <a:pt x="32" y="939"/>
                  </a:cubicBezTo>
                  <a:cubicBezTo>
                    <a:pt x="165" y="1611"/>
                    <a:pt x="317" y="2283"/>
                    <a:pt x="428" y="2960"/>
                  </a:cubicBezTo>
                  <a:cubicBezTo>
                    <a:pt x="507" y="3440"/>
                    <a:pt x="539" y="3928"/>
                    <a:pt x="581" y="4414"/>
                  </a:cubicBezTo>
                  <a:cubicBezTo>
                    <a:pt x="627" y="4960"/>
                    <a:pt x="667" y="5509"/>
                    <a:pt x="697" y="6057"/>
                  </a:cubicBezTo>
                  <a:cubicBezTo>
                    <a:pt x="741" y="6886"/>
                    <a:pt x="788" y="7718"/>
                    <a:pt x="806" y="8549"/>
                  </a:cubicBezTo>
                  <a:cubicBezTo>
                    <a:pt x="820" y="9237"/>
                    <a:pt x="759" y="9922"/>
                    <a:pt x="670" y="10605"/>
                  </a:cubicBezTo>
                  <a:cubicBezTo>
                    <a:pt x="588" y="11231"/>
                    <a:pt x="488" y="11856"/>
                    <a:pt x="384" y="12478"/>
                  </a:cubicBezTo>
                  <a:cubicBezTo>
                    <a:pt x="358" y="12638"/>
                    <a:pt x="290" y="12795"/>
                    <a:pt x="226" y="12946"/>
                  </a:cubicBezTo>
                  <a:cubicBezTo>
                    <a:pt x="128" y="13173"/>
                    <a:pt x="188" y="13390"/>
                    <a:pt x="400" y="13518"/>
                  </a:cubicBezTo>
                  <a:cubicBezTo>
                    <a:pt x="560" y="13616"/>
                    <a:pt x="733" y="13670"/>
                    <a:pt x="915" y="13700"/>
                  </a:cubicBezTo>
                  <a:cubicBezTo>
                    <a:pt x="1116" y="13734"/>
                    <a:pt x="1316" y="13767"/>
                    <a:pt x="1517" y="13767"/>
                  </a:cubicBezTo>
                  <a:cubicBezTo>
                    <a:pt x="1646" y="13767"/>
                    <a:pt x="1775" y="13754"/>
                    <a:pt x="1904" y="13718"/>
                  </a:cubicBezTo>
                  <a:cubicBezTo>
                    <a:pt x="2027" y="13684"/>
                    <a:pt x="2151" y="13650"/>
                    <a:pt x="2271" y="13613"/>
                  </a:cubicBezTo>
                  <a:cubicBezTo>
                    <a:pt x="2426" y="13565"/>
                    <a:pt x="2538" y="13455"/>
                    <a:pt x="2619" y="13321"/>
                  </a:cubicBezTo>
                  <a:cubicBezTo>
                    <a:pt x="2656" y="13260"/>
                    <a:pt x="2663" y="13171"/>
                    <a:pt x="2654" y="13097"/>
                  </a:cubicBezTo>
                  <a:cubicBezTo>
                    <a:pt x="2646" y="13011"/>
                    <a:pt x="2616" y="12923"/>
                    <a:pt x="2579" y="12845"/>
                  </a:cubicBezTo>
                  <a:cubicBezTo>
                    <a:pt x="2382" y="12423"/>
                    <a:pt x="2307" y="11969"/>
                    <a:pt x="2205" y="11520"/>
                  </a:cubicBezTo>
                  <a:cubicBezTo>
                    <a:pt x="2073" y="10932"/>
                    <a:pt x="2055" y="10335"/>
                    <a:pt x="2046" y="9737"/>
                  </a:cubicBezTo>
                  <a:cubicBezTo>
                    <a:pt x="2032" y="8865"/>
                    <a:pt x="2032" y="7994"/>
                    <a:pt x="2114" y="7127"/>
                  </a:cubicBezTo>
                  <a:cubicBezTo>
                    <a:pt x="2159" y="6653"/>
                    <a:pt x="2237" y="6181"/>
                    <a:pt x="2308" y="5712"/>
                  </a:cubicBezTo>
                  <a:cubicBezTo>
                    <a:pt x="2393" y="5141"/>
                    <a:pt x="2476" y="4571"/>
                    <a:pt x="2578" y="4003"/>
                  </a:cubicBezTo>
                  <a:cubicBezTo>
                    <a:pt x="2703" y="3305"/>
                    <a:pt x="2847" y="2610"/>
                    <a:pt x="3072" y="1936"/>
                  </a:cubicBezTo>
                  <a:cubicBezTo>
                    <a:pt x="3139" y="1736"/>
                    <a:pt x="3213" y="1539"/>
                    <a:pt x="3284" y="1341"/>
                  </a:cubicBezTo>
                  <a:cubicBezTo>
                    <a:pt x="3341" y="1184"/>
                    <a:pt x="3400" y="1025"/>
                    <a:pt x="3372" y="856"/>
                  </a:cubicBezTo>
                  <a:cubicBezTo>
                    <a:pt x="3361" y="787"/>
                    <a:pt x="3345" y="711"/>
                    <a:pt x="3307" y="654"/>
                  </a:cubicBezTo>
                  <a:cubicBezTo>
                    <a:pt x="3181" y="459"/>
                    <a:pt x="3014" y="307"/>
                    <a:pt x="2797" y="218"/>
                  </a:cubicBezTo>
                  <a:cubicBezTo>
                    <a:pt x="2481" y="90"/>
                    <a:pt x="2155" y="0"/>
                    <a:pt x="180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9"/>
            <p:cNvSpPr/>
            <p:nvPr/>
          </p:nvSpPr>
          <p:spPr>
            <a:xfrm>
              <a:off x="2315000" y="1074150"/>
              <a:ext cx="57525" cy="180300"/>
            </a:xfrm>
            <a:custGeom>
              <a:avLst/>
              <a:gdLst/>
              <a:ahLst/>
              <a:cxnLst/>
              <a:rect l="l" t="t" r="r" b="b"/>
              <a:pathLst>
                <a:path w="2301" h="7212" extrusionOk="0">
                  <a:moveTo>
                    <a:pt x="296" y="0"/>
                  </a:moveTo>
                  <a:cubicBezTo>
                    <a:pt x="1" y="0"/>
                    <a:pt x="212" y="835"/>
                    <a:pt x="213" y="835"/>
                  </a:cubicBezTo>
                  <a:cubicBezTo>
                    <a:pt x="213" y="835"/>
                    <a:pt x="213" y="835"/>
                    <a:pt x="213" y="835"/>
                  </a:cubicBezTo>
                  <a:cubicBezTo>
                    <a:pt x="1024" y="2456"/>
                    <a:pt x="2301" y="7212"/>
                    <a:pt x="2301" y="7212"/>
                  </a:cubicBezTo>
                  <a:cubicBezTo>
                    <a:pt x="2249" y="4819"/>
                    <a:pt x="535" y="110"/>
                    <a:pt x="535" y="110"/>
                  </a:cubicBezTo>
                  <a:cubicBezTo>
                    <a:pt x="432" y="33"/>
                    <a:pt x="354" y="0"/>
                    <a:pt x="29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9"/>
            <p:cNvSpPr/>
            <p:nvPr/>
          </p:nvSpPr>
          <p:spPr>
            <a:xfrm>
              <a:off x="2415525" y="1093150"/>
              <a:ext cx="23025" cy="161300"/>
            </a:xfrm>
            <a:custGeom>
              <a:avLst/>
              <a:gdLst/>
              <a:ahLst/>
              <a:cxnLst/>
              <a:rect l="l" t="t" r="r" b="b"/>
              <a:pathLst>
                <a:path w="921" h="6452" extrusionOk="0">
                  <a:moveTo>
                    <a:pt x="722" y="1"/>
                  </a:moveTo>
                  <a:cubicBezTo>
                    <a:pt x="515" y="1"/>
                    <a:pt x="423" y="652"/>
                    <a:pt x="422" y="652"/>
                  </a:cubicBezTo>
                  <a:cubicBezTo>
                    <a:pt x="539" y="2217"/>
                    <a:pt x="0" y="6452"/>
                    <a:pt x="0" y="6452"/>
                  </a:cubicBezTo>
                  <a:cubicBezTo>
                    <a:pt x="747" y="4515"/>
                    <a:pt x="920" y="176"/>
                    <a:pt x="920" y="176"/>
                  </a:cubicBezTo>
                  <a:cubicBezTo>
                    <a:pt x="845" y="50"/>
                    <a:pt x="779" y="1"/>
                    <a:pt x="7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7" name="Google Shape;557;p9"/>
            <p:cNvGrpSpPr/>
            <p:nvPr/>
          </p:nvGrpSpPr>
          <p:grpSpPr>
            <a:xfrm>
              <a:off x="2232625" y="895225"/>
              <a:ext cx="220725" cy="137950"/>
              <a:chOff x="2232625" y="895225"/>
              <a:chExt cx="220725" cy="137950"/>
            </a:xfrm>
          </p:grpSpPr>
          <p:sp>
            <p:nvSpPr>
              <p:cNvPr id="558" name="Google Shape;558;p9"/>
              <p:cNvSpPr/>
              <p:nvPr/>
            </p:nvSpPr>
            <p:spPr>
              <a:xfrm>
                <a:off x="2234000" y="931475"/>
                <a:ext cx="47475" cy="47550"/>
              </a:xfrm>
              <a:custGeom>
                <a:avLst/>
                <a:gdLst/>
                <a:ahLst/>
                <a:cxnLst/>
                <a:rect l="l" t="t" r="r" b="b"/>
                <a:pathLst>
                  <a:path w="1899" h="1902" extrusionOk="0">
                    <a:moveTo>
                      <a:pt x="950" y="1"/>
                    </a:moveTo>
                    <a:cubicBezTo>
                      <a:pt x="425" y="1"/>
                      <a:pt x="1" y="427"/>
                      <a:pt x="1" y="952"/>
                    </a:cubicBezTo>
                    <a:cubicBezTo>
                      <a:pt x="1" y="1476"/>
                      <a:pt x="425" y="1901"/>
                      <a:pt x="950" y="1901"/>
                    </a:cubicBezTo>
                    <a:cubicBezTo>
                      <a:pt x="1474" y="1901"/>
                      <a:pt x="1899" y="1476"/>
                      <a:pt x="1899" y="952"/>
                    </a:cubicBezTo>
                    <a:cubicBezTo>
                      <a:pt x="1899" y="427"/>
                      <a:pt x="1474" y="1"/>
                      <a:pt x="95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9"/>
              <p:cNvSpPr/>
              <p:nvPr/>
            </p:nvSpPr>
            <p:spPr>
              <a:xfrm>
                <a:off x="2421000" y="1000825"/>
                <a:ext cx="32350" cy="32350"/>
              </a:xfrm>
              <a:custGeom>
                <a:avLst/>
                <a:gdLst/>
                <a:ahLst/>
                <a:cxnLst/>
                <a:rect l="l" t="t" r="r" b="b"/>
                <a:pathLst>
                  <a:path w="1294" h="1294" extrusionOk="0">
                    <a:moveTo>
                      <a:pt x="647" y="1"/>
                    </a:moveTo>
                    <a:cubicBezTo>
                      <a:pt x="290" y="1"/>
                      <a:pt x="1" y="290"/>
                      <a:pt x="1" y="648"/>
                    </a:cubicBezTo>
                    <a:cubicBezTo>
                      <a:pt x="1" y="1005"/>
                      <a:pt x="290" y="1294"/>
                      <a:pt x="647" y="1294"/>
                    </a:cubicBezTo>
                    <a:cubicBezTo>
                      <a:pt x="1003" y="1294"/>
                      <a:pt x="1294" y="1004"/>
                      <a:pt x="1294" y="648"/>
                    </a:cubicBezTo>
                    <a:cubicBezTo>
                      <a:pt x="1294" y="289"/>
                      <a:pt x="1003" y="1"/>
                      <a:pt x="6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9"/>
              <p:cNvSpPr/>
              <p:nvPr/>
            </p:nvSpPr>
            <p:spPr>
              <a:xfrm>
                <a:off x="2402000" y="965600"/>
                <a:ext cx="27625" cy="27625"/>
              </a:xfrm>
              <a:custGeom>
                <a:avLst/>
                <a:gdLst/>
                <a:ahLst/>
                <a:cxnLst/>
                <a:rect l="l" t="t" r="r" b="b"/>
                <a:pathLst>
                  <a:path w="1105" h="1105" extrusionOk="0">
                    <a:moveTo>
                      <a:pt x="552" y="0"/>
                    </a:moveTo>
                    <a:cubicBezTo>
                      <a:pt x="247" y="0"/>
                      <a:pt x="0" y="248"/>
                      <a:pt x="0" y="553"/>
                    </a:cubicBezTo>
                    <a:cubicBezTo>
                      <a:pt x="0" y="858"/>
                      <a:pt x="247" y="1104"/>
                      <a:pt x="552" y="1104"/>
                    </a:cubicBezTo>
                    <a:cubicBezTo>
                      <a:pt x="857" y="1104"/>
                      <a:pt x="1105" y="858"/>
                      <a:pt x="1105" y="553"/>
                    </a:cubicBezTo>
                    <a:cubicBezTo>
                      <a:pt x="1105" y="248"/>
                      <a:pt x="857" y="0"/>
                      <a:pt x="5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9"/>
              <p:cNvSpPr/>
              <p:nvPr/>
            </p:nvSpPr>
            <p:spPr>
              <a:xfrm>
                <a:off x="2270525" y="905225"/>
                <a:ext cx="23600" cy="23625"/>
              </a:xfrm>
              <a:custGeom>
                <a:avLst/>
                <a:gdLst/>
                <a:ahLst/>
                <a:cxnLst/>
                <a:rect l="l" t="t" r="r" b="b"/>
                <a:pathLst>
                  <a:path w="944" h="945" extrusionOk="0">
                    <a:moveTo>
                      <a:pt x="472" y="1"/>
                    </a:moveTo>
                    <a:cubicBezTo>
                      <a:pt x="211" y="2"/>
                      <a:pt x="0" y="213"/>
                      <a:pt x="0" y="473"/>
                    </a:cubicBezTo>
                    <a:cubicBezTo>
                      <a:pt x="0" y="733"/>
                      <a:pt x="211" y="944"/>
                      <a:pt x="472" y="944"/>
                    </a:cubicBezTo>
                    <a:cubicBezTo>
                      <a:pt x="733" y="944"/>
                      <a:pt x="944" y="733"/>
                      <a:pt x="944" y="473"/>
                    </a:cubicBezTo>
                    <a:cubicBezTo>
                      <a:pt x="944" y="212"/>
                      <a:pt x="733" y="1"/>
                      <a:pt x="4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9"/>
              <p:cNvSpPr/>
              <p:nvPr/>
            </p:nvSpPr>
            <p:spPr>
              <a:xfrm>
                <a:off x="2232625" y="895225"/>
                <a:ext cx="20125" cy="20125"/>
              </a:xfrm>
              <a:custGeom>
                <a:avLst/>
                <a:gdLst/>
                <a:ahLst/>
                <a:cxnLst/>
                <a:rect l="l" t="t" r="r" b="b"/>
                <a:pathLst>
                  <a:path w="805" h="805" extrusionOk="0">
                    <a:moveTo>
                      <a:pt x="402" y="0"/>
                    </a:moveTo>
                    <a:cubicBezTo>
                      <a:pt x="180" y="0"/>
                      <a:pt x="0" y="180"/>
                      <a:pt x="0" y="402"/>
                    </a:cubicBezTo>
                    <a:cubicBezTo>
                      <a:pt x="0" y="624"/>
                      <a:pt x="180" y="805"/>
                      <a:pt x="402" y="805"/>
                    </a:cubicBezTo>
                    <a:cubicBezTo>
                      <a:pt x="624" y="805"/>
                      <a:pt x="805" y="624"/>
                      <a:pt x="805" y="402"/>
                    </a:cubicBezTo>
                    <a:cubicBezTo>
                      <a:pt x="805" y="180"/>
                      <a:pt x="624" y="0"/>
                      <a:pt x="4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63" name="Google Shape;563;p9"/>
          <p:cNvSpPr/>
          <p:nvPr/>
        </p:nvSpPr>
        <p:spPr>
          <a:xfrm rot="10800000" flipH="1">
            <a:off x="-12" y="-85275"/>
            <a:ext cx="1147519" cy="1054494"/>
          </a:xfrm>
          <a:custGeom>
            <a:avLst/>
            <a:gdLst/>
            <a:ahLst/>
            <a:cxnLst/>
            <a:rect l="l" t="t" r="r" b="b"/>
            <a:pathLst>
              <a:path w="26830" h="24655" extrusionOk="0">
                <a:moveTo>
                  <a:pt x="4066" y="0"/>
                </a:moveTo>
                <a:lnTo>
                  <a:pt x="4066" y="0"/>
                </a:lnTo>
                <a:cubicBezTo>
                  <a:pt x="3238" y="354"/>
                  <a:pt x="3021" y="1419"/>
                  <a:pt x="3004" y="2319"/>
                </a:cubicBezTo>
                <a:cubicBezTo>
                  <a:pt x="2988" y="3219"/>
                  <a:pt x="3009" y="4238"/>
                  <a:pt x="2363" y="4866"/>
                </a:cubicBezTo>
                <a:cubicBezTo>
                  <a:pt x="1962" y="5256"/>
                  <a:pt x="1392" y="5399"/>
                  <a:pt x="880" y="5622"/>
                </a:cubicBezTo>
                <a:cubicBezTo>
                  <a:pt x="568" y="5759"/>
                  <a:pt x="275" y="5930"/>
                  <a:pt x="1" y="6126"/>
                </a:cubicBezTo>
                <a:lnTo>
                  <a:pt x="2" y="6126"/>
                </a:lnTo>
                <a:lnTo>
                  <a:pt x="2" y="22124"/>
                </a:lnTo>
                <a:cubicBezTo>
                  <a:pt x="1190" y="22960"/>
                  <a:pt x="2653" y="23449"/>
                  <a:pt x="4076" y="23825"/>
                </a:cubicBezTo>
                <a:cubicBezTo>
                  <a:pt x="5886" y="24302"/>
                  <a:pt x="7786" y="24655"/>
                  <a:pt x="9653" y="24655"/>
                </a:cubicBezTo>
                <a:cubicBezTo>
                  <a:pt x="11088" y="24655"/>
                  <a:pt x="12504" y="24446"/>
                  <a:pt x="13847" y="23926"/>
                </a:cubicBezTo>
                <a:cubicBezTo>
                  <a:pt x="14830" y="23545"/>
                  <a:pt x="15747" y="23004"/>
                  <a:pt x="16738" y="22642"/>
                </a:cubicBezTo>
                <a:cubicBezTo>
                  <a:pt x="17695" y="22292"/>
                  <a:pt x="18714" y="22114"/>
                  <a:pt x="19733" y="22114"/>
                </a:cubicBezTo>
                <a:cubicBezTo>
                  <a:pt x="20093" y="22114"/>
                  <a:pt x="20453" y="22136"/>
                  <a:pt x="20810" y="22181"/>
                </a:cubicBezTo>
                <a:cubicBezTo>
                  <a:pt x="22428" y="22385"/>
                  <a:pt x="24005" y="23045"/>
                  <a:pt x="25621" y="23045"/>
                </a:cubicBezTo>
                <a:cubicBezTo>
                  <a:pt x="25783" y="23045"/>
                  <a:pt x="25946" y="23038"/>
                  <a:pt x="26110" y="23024"/>
                </a:cubicBezTo>
                <a:cubicBezTo>
                  <a:pt x="26403" y="22998"/>
                  <a:pt x="26759" y="22885"/>
                  <a:pt x="26803" y="22593"/>
                </a:cubicBezTo>
                <a:cubicBezTo>
                  <a:pt x="26829" y="22408"/>
                  <a:pt x="26709" y="22237"/>
                  <a:pt x="26596" y="22087"/>
                </a:cubicBezTo>
                <a:cubicBezTo>
                  <a:pt x="25432" y="20559"/>
                  <a:pt x="24037" y="18898"/>
                  <a:pt x="22122" y="18752"/>
                </a:cubicBezTo>
                <a:cubicBezTo>
                  <a:pt x="22028" y="18745"/>
                  <a:pt x="21935" y="18742"/>
                  <a:pt x="21842" y="18742"/>
                </a:cubicBezTo>
                <a:cubicBezTo>
                  <a:pt x="20990" y="18742"/>
                  <a:pt x="20151" y="19017"/>
                  <a:pt x="19304" y="19140"/>
                </a:cubicBezTo>
                <a:cubicBezTo>
                  <a:pt x="19082" y="19172"/>
                  <a:pt x="18852" y="19190"/>
                  <a:pt x="18623" y="19190"/>
                </a:cubicBezTo>
                <a:cubicBezTo>
                  <a:pt x="17878" y="19190"/>
                  <a:pt x="17135" y="18996"/>
                  <a:pt x="16666" y="18440"/>
                </a:cubicBezTo>
                <a:cubicBezTo>
                  <a:pt x="16334" y="18047"/>
                  <a:pt x="16190" y="17529"/>
                  <a:pt x="15881" y="17120"/>
                </a:cubicBezTo>
                <a:cubicBezTo>
                  <a:pt x="15170" y="16175"/>
                  <a:pt x="13822" y="16051"/>
                  <a:pt x="12639" y="16008"/>
                </a:cubicBezTo>
                <a:cubicBezTo>
                  <a:pt x="12491" y="16003"/>
                  <a:pt x="12342" y="15998"/>
                  <a:pt x="12193" y="15998"/>
                </a:cubicBezTo>
                <a:cubicBezTo>
                  <a:pt x="11911" y="15998"/>
                  <a:pt x="11630" y="16017"/>
                  <a:pt x="11358" y="16092"/>
                </a:cubicBezTo>
                <a:cubicBezTo>
                  <a:pt x="10519" y="16320"/>
                  <a:pt x="9914" y="17025"/>
                  <a:pt x="9259" y="17597"/>
                </a:cubicBezTo>
                <a:cubicBezTo>
                  <a:pt x="8428" y="18321"/>
                  <a:pt x="6064" y="19667"/>
                  <a:pt x="4313" y="19667"/>
                </a:cubicBezTo>
                <a:cubicBezTo>
                  <a:pt x="3549" y="19667"/>
                  <a:pt x="2902" y="19411"/>
                  <a:pt x="2549" y="18736"/>
                </a:cubicBezTo>
                <a:cubicBezTo>
                  <a:pt x="1495" y="16715"/>
                  <a:pt x="5357" y="13923"/>
                  <a:pt x="6856" y="13350"/>
                </a:cubicBezTo>
                <a:cubicBezTo>
                  <a:pt x="8443" y="12743"/>
                  <a:pt x="10179" y="12685"/>
                  <a:pt x="11846" y="12349"/>
                </a:cubicBezTo>
                <a:cubicBezTo>
                  <a:pt x="13511" y="12015"/>
                  <a:pt x="15241" y="11298"/>
                  <a:pt x="16102" y="9832"/>
                </a:cubicBezTo>
                <a:cubicBezTo>
                  <a:pt x="16723" y="8777"/>
                  <a:pt x="16933" y="7530"/>
                  <a:pt x="17156" y="6327"/>
                </a:cubicBezTo>
                <a:cubicBezTo>
                  <a:pt x="17377" y="5142"/>
                  <a:pt x="17871" y="4728"/>
                  <a:pt x="18529" y="4272"/>
                </a:cubicBezTo>
                <a:lnTo>
                  <a:pt x="18529" y="4272"/>
                </a:lnTo>
                <a:cubicBezTo>
                  <a:pt x="17372" y="4722"/>
                  <a:pt x="16281" y="5347"/>
                  <a:pt x="15696" y="6410"/>
                </a:cubicBezTo>
                <a:cubicBezTo>
                  <a:pt x="15232" y="7254"/>
                  <a:pt x="15136" y="8303"/>
                  <a:pt x="14491" y="9018"/>
                </a:cubicBezTo>
                <a:cubicBezTo>
                  <a:pt x="13903" y="9669"/>
                  <a:pt x="13029" y="9871"/>
                  <a:pt x="12125" y="9871"/>
                </a:cubicBezTo>
                <a:cubicBezTo>
                  <a:pt x="11664" y="9871"/>
                  <a:pt x="11195" y="9819"/>
                  <a:pt x="10753" y="9746"/>
                </a:cubicBezTo>
                <a:cubicBezTo>
                  <a:pt x="10062" y="9633"/>
                  <a:pt x="9333" y="9498"/>
                  <a:pt x="8632" y="9498"/>
                </a:cubicBezTo>
                <a:cubicBezTo>
                  <a:pt x="8008" y="9498"/>
                  <a:pt x="7405" y="9605"/>
                  <a:pt x="6871" y="9927"/>
                </a:cubicBezTo>
                <a:cubicBezTo>
                  <a:pt x="5935" y="10490"/>
                  <a:pt x="5429" y="11602"/>
                  <a:pt x="4484" y="12147"/>
                </a:cubicBezTo>
                <a:cubicBezTo>
                  <a:pt x="4111" y="12362"/>
                  <a:pt x="3682" y="12467"/>
                  <a:pt x="3253" y="12467"/>
                </a:cubicBezTo>
                <a:cubicBezTo>
                  <a:pt x="2682" y="12467"/>
                  <a:pt x="2111" y="12281"/>
                  <a:pt x="1668" y="11920"/>
                </a:cubicBezTo>
                <a:cubicBezTo>
                  <a:pt x="892" y="11288"/>
                  <a:pt x="564" y="10159"/>
                  <a:pt x="880" y="9207"/>
                </a:cubicBezTo>
                <a:cubicBezTo>
                  <a:pt x="1546" y="7206"/>
                  <a:pt x="4540" y="6435"/>
                  <a:pt x="4663" y="4328"/>
                </a:cubicBezTo>
                <a:cubicBezTo>
                  <a:pt x="4707" y="3579"/>
                  <a:pt x="4345" y="2874"/>
                  <a:pt x="4081" y="2170"/>
                </a:cubicBezTo>
                <a:cubicBezTo>
                  <a:pt x="3818" y="1468"/>
                  <a:pt x="3658" y="632"/>
                  <a:pt x="406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39"/>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925"/>
        <p:cNvGrpSpPr/>
        <p:nvPr/>
      </p:nvGrpSpPr>
      <p:grpSpPr>
        <a:xfrm>
          <a:off x="0" y="0"/>
          <a:ext cx="0" cy="0"/>
          <a:chOff x="0" y="0"/>
          <a:chExt cx="0" cy="0"/>
        </a:xfrm>
      </p:grpSpPr>
      <p:sp>
        <p:nvSpPr>
          <p:cNvPr id="926" name="Google Shape;926;p19"/>
          <p:cNvSpPr/>
          <p:nvPr/>
        </p:nvSpPr>
        <p:spPr>
          <a:xfrm>
            <a:off x="3087268" y="707549"/>
            <a:ext cx="1986937" cy="662391"/>
          </a:xfrm>
          <a:custGeom>
            <a:avLst/>
            <a:gdLst/>
            <a:ahLst/>
            <a:cxnLst/>
            <a:rect l="l" t="t" r="r" b="b"/>
            <a:pathLst>
              <a:path w="8408" h="2803" extrusionOk="0">
                <a:moveTo>
                  <a:pt x="1960" y="1"/>
                </a:moveTo>
                <a:cubicBezTo>
                  <a:pt x="1620" y="158"/>
                  <a:pt x="1285" y="323"/>
                  <a:pt x="960" y="519"/>
                </a:cubicBezTo>
                <a:cubicBezTo>
                  <a:pt x="608" y="733"/>
                  <a:pt x="253" y="990"/>
                  <a:pt x="90" y="1369"/>
                </a:cubicBezTo>
                <a:cubicBezTo>
                  <a:pt x="29" y="1511"/>
                  <a:pt x="0" y="1670"/>
                  <a:pt x="25" y="1824"/>
                </a:cubicBezTo>
                <a:cubicBezTo>
                  <a:pt x="83" y="2171"/>
                  <a:pt x="405" y="2412"/>
                  <a:pt x="727" y="2548"/>
                </a:cubicBezTo>
                <a:cubicBezTo>
                  <a:pt x="1051" y="2683"/>
                  <a:pt x="1402" y="2748"/>
                  <a:pt x="1752" y="2780"/>
                </a:cubicBezTo>
                <a:cubicBezTo>
                  <a:pt x="1919" y="2795"/>
                  <a:pt x="2087" y="2803"/>
                  <a:pt x="2255" y="2803"/>
                </a:cubicBezTo>
                <a:cubicBezTo>
                  <a:pt x="3113" y="2803"/>
                  <a:pt x="3972" y="2607"/>
                  <a:pt x="4743" y="2230"/>
                </a:cubicBezTo>
                <a:cubicBezTo>
                  <a:pt x="5465" y="1878"/>
                  <a:pt x="6129" y="1365"/>
                  <a:pt x="6919" y="1214"/>
                </a:cubicBezTo>
                <a:cubicBezTo>
                  <a:pt x="7094" y="1181"/>
                  <a:pt x="7271" y="1167"/>
                  <a:pt x="7449" y="1167"/>
                </a:cubicBezTo>
                <a:cubicBezTo>
                  <a:pt x="7643" y="1167"/>
                  <a:pt x="7838" y="1184"/>
                  <a:pt x="8031" y="1214"/>
                </a:cubicBezTo>
                <a:cubicBezTo>
                  <a:pt x="8070" y="1220"/>
                  <a:pt x="8109" y="1227"/>
                  <a:pt x="8149" y="1227"/>
                </a:cubicBezTo>
                <a:cubicBezTo>
                  <a:pt x="8176" y="1227"/>
                  <a:pt x="8204" y="1223"/>
                  <a:pt x="8230" y="1215"/>
                </a:cubicBezTo>
                <a:cubicBezTo>
                  <a:pt x="8349" y="1177"/>
                  <a:pt x="8408" y="1033"/>
                  <a:pt x="8390" y="910"/>
                </a:cubicBezTo>
                <a:cubicBezTo>
                  <a:pt x="8372" y="786"/>
                  <a:pt x="8297" y="679"/>
                  <a:pt x="8217" y="584"/>
                </a:cubicBezTo>
                <a:cubicBezTo>
                  <a:pt x="8067" y="404"/>
                  <a:pt x="7901" y="237"/>
                  <a:pt x="7732" y="74"/>
                </a:cubicBezTo>
                <a:cubicBezTo>
                  <a:pt x="7706" y="50"/>
                  <a:pt x="7679" y="27"/>
                  <a:pt x="7654"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19"/>
          <p:cNvSpPr/>
          <p:nvPr/>
        </p:nvSpPr>
        <p:spPr>
          <a:xfrm>
            <a:off x="-530649" y="886750"/>
            <a:ext cx="9542825" cy="6225235"/>
          </a:xfrm>
          <a:custGeom>
            <a:avLst/>
            <a:gdLst/>
            <a:ahLst/>
            <a:cxnLst/>
            <a:rect l="l" t="t" r="r" b="b"/>
            <a:pathLst>
              <a:path w="36873" h="24054" extrusionOk="0">
                <a:moveTo>
                  <a:pt x="4282" y="0"/>
                </a:moveTo>
                <a:cubicBezTo>
                  <a:pt x="3300" y="0"/>
                  <a:pt x="2300" y="319"/>
                  <a:pt x="1512" y="860"/>
                </a:cubicBezTo>
                <a:cubicBezTo>
                  <a:pt x="0" y="1900"/>
                  <a:pt x="81" y="3672"/>
                  <a:pt x="298" y="5375"/>
                </a:cubicBezTo>
                <a:lnTo>
                  <a:pt x="1473" y="14639"/>
                </a:lnTo>
                <a:cubicBezTo>
                  <a:pt x="1606" y="15690"/>
                  <a:pt x="1757" y="16790"/>
                  <a:pt x="2377" y="17649"/>
                </a:cubicBezTo>
                <a:cubicBezTo>
                  <a:pt x="2817" y="18263"/>
                  <a:pt x="3577" y="18695"/>
                  <a:pt x="4304" y="18695"/>
                </a:cubicBezTo>
                <a:cubicBezTo>
                  <a:pt x="4599" y="18695"/>
                  <a:pt x="4888" y="18624"/>
                  <a:pt x="5149" y="18465"/>
                </a:cubicBezTo>
                <a:cubicBezTo>
                  <a:pt x="6227" y="17807"/>
                  <a:pt x="6223" y="16143"/>
                  <a:pt x="7201" y="15344"/>
                </a:cubicBezTo>
                <a:cubicBezTo>
                  <a:pt x="8088" y="14617"/>
                  <a:pt x="9583" y="14786"/>
                  <a:pt x="10231" y="13838"/>
                </a:cubicBezTo>
                <a:cubicBezTo>
                  <a:pt x="10615" y="13275"/>
                  <a:pt x="10542" y="12517"/>
                  <a:pt x="10804" y="11888"/>
                </a:cubicBezTo>
                <a:cubicBezTo>
                  <a:pt x="11137" y="11101"/>
                  <a:pt x="12003" y="10624"/>
                  <a:pt x="12861" y="10624"/>
                </a:cubicBezTo>
                <a:cubicBezTo>
                  <a:pt x="12964" y="10624"/>
                  <a:pt x="13067" y="10631"/>
                  <a:pt x="13169" y="10645"/>
                </a:cubicBezTo>
                <a:cubicBezTo>
                  <a:pt x="14117" y="10777"/>
                  <a:pt x="14938" y="11447"/>
                  <a:pt x="15403" y="12284"/>
                </a:cubicBezTo>
                <a:cubicBezTo>
                  <a:pt x="15796" y="12986"/>
                  <a:pt x="16009" y="13855"/>
                  <a:pt x="16685" y="14291"/>
                </a:cubicBezTo>
                <a:cubicBezTo>
                  <a:pt x="17062" y="14534"/>
                  <a:pt x="17523" y="14599"/>
                  <a:pt x="17935" y="14767"/>
                </a:cubicBezTo>
                <a:cubicBezTo>
                  <a:pt x="19424" y="15374"/>
                  <a:pt x="20033" y="17151"/>
                  <a:pt x="20210" y="18750"/>
                </a:cubicBezTo>
                <a:cubicBezTo>
                  <a:pt x="20318" y="19742"/>
                  <a:pt x="20410" y="20897"/>
                  <a:pt x="21239" y="21454"/>
                </a:cubicBezTo>
                <a:cubicBezTo>
                  <a:pt x="21586" y="21688"/>
                  <a:pt x="21974" y="21761"/>
                  <a:pt x="22383" y="21761"/>
                </a:cubicBezTo>
                <a:cubicBezTo>
                  <a:pt x="23081" y="21761"/>
                  <a:pt x="23840" y="21547"/>
                  <a:pt x="24560" y="21547"/>
                </a:cubicBezTo>
                <a:cubicBezTo>
                  <a:pt x="24614" y="21547"/>
                  <a:pt x="24668" y="21548"/>
                  <a:pt x="24721" y="21551"/>
                </a:cubicBezTo>
                <a:cubicBezTo>
                  <a:pt x="26881" y="21657"/>
                  <a:pt x="28631" y="24054"/>
                  <a:pt x="30641" y="24054"/>
                </a:cubicBezTo>
                <a:cubicBezTo>
                  <a:pt x="30868" y="24054"/>
                  <a:pt x="31099" y="24023"/>
                  <a:pt x="31334" y="23955"/>
                </a:cubicBezTo>
                <a:cubicBezTo>
                  <a:pt x="32307" y="23670"/>
                  <a:pt x="32977" y="22802"/>
                  <a:pt x="33577" y="21985"/>
                </a:cubicBezTo>
                <a:cubicBezTo>
                  <a:pt x="34272" y="21034"/>
                  <a:pt x="34971" y="20082"/>
                  <a:pt x="35667" y="19132"/>
                </a:cubicBezTo>
                <a:cubicBezTo>
                  <a:pt x="36256" y="18327"/>
                  <a:pt x="36873" y="17433"/>
                  <a:pt x="36819" y="16439"/>
                </a:cubicBezTo>
                <a:cubicBezTo>
                  <a:pt x="36753" y="15241"/>
                  <a:pt x="35731" y="14317"/>
                  <a:pt x="34681" y="13734"/>
                </a:cubicBezTo>
                <a:cubicBezTo>
                  <a:pt x="33630" y="13150"/>
                  <a:pt x="32450" y="12739"/>
                  <a:pt x="31607" y="11884"/>
                </a:cubicBezTo>
                <a:cubicBezTo>
                  <a:pt x="30783" y="11047"/>
                  <a:pt x="30387" y="9893"/>
                  <a:pt x="29833" y="8855"/>
                </a:cubicBezTo>
                <a:cubicBezTo>
                  <a:pt x="29278" y="7820"/>
                  <a:pt x="28419" y="6798"/>
                  <a:pt x="27253" y="6660"/>
                </a:cubicBezTo>
                <a:cubicBezTo>
                  <a:pt x="27159" y="6649"/>
                  <a:pt x="27066" y="6644"/>
                  <a:pt x="26973" y="6644"/>
                </a:cubicBezTo>
                <a:cubicBezTo>
                  <a:pt x="25907" y="6644"/>
                  <a:pt x="24868" y="7309"/>
                  <a:pt x="23812" y="7309"/>
                </a:cubicBezTo>
                <a:cubicBezTo>
                  <a:pt x="23675" y="7309"/>
                  <a:pt x="23538" y="7298"/>
                  <a:pt x="23400" y="7273"/>
                </a:cubicBezTo>
                <a:cubicBezTo>
                  <a:pt x="22800" y="7161"/>
                  <a:pt x="22274" y="6795"/>
                  <a:pt x="21682" y="6644"/>
                </a:cubicBezTo>
                <a:cubicBezTo>
                  <a:pt x="21443" y="6584"/>
                  <a:pt x="21196" y="6559"/>
                  <a:pt x="20945" y="6559"/>
                </a:cubicBezTo>
                <a:cubicBezTo>
                  <a:pt x="19810" y="6559"/>
                  <a:pt x="18586" y="7064"/>
                  <a:pt x="17532" y="7064"/>
                </a:cubicBezTo>
                <a:cubicBezTo>
                  <a:pt x="17006" y="7064"/>
                  <a:pt x="16523" y="6939"/>
                  <a:pt x="16113" y="6562"/>
                </a:cubicBezTo>
                <a:cubicBezTo>
                  <a:pt x="15523" y="6021"/>
                  <a:pt x="15355" y="5110"/>
                  <a:pt x="14714" y="4629"/>
                </a:cubicBezTo>
                <a:cubicBezTo>
                  <a:pt x="13936" y="4044"/>
                  <a:pt x="12761" y="4305"/>
                  <a:pt x="11958" y="3755"/>
                </a:cubicBezTo>
                <a:cubicBezTo>
                  <a:pt x="11144" y="3197"/>
                  <a:pt x="10947" y="1961"/>
                  <a:pt x="10059" y="1528"/>
                </a:cubicBezTo>
                <a:cubicBezTo>
                  <a:pt x="9776" y="1389"/>
                  <a:pt x="9469" y="1357"/>
                  <a:pt x="9154" y="1357"/>
                </a:cubicBezTo>
                <a:cubicBezTo>
                  <a:pt x="8866" y="1357"/>
                  <a:pt x="8571" y="1384"/>
                  <a:pt x="8281" y="1384"/>
                </a:cubicBezTo>
                <a:cubicBezTo>
                  <a:pt x="8037" y="1384"/>
                  <a:pt x="7797" y="1365"/>
                  <a:pt x="7567" y="1294"/>
                </a:cubicBezTo>
                <a:cubicBezTo>
                  <a:pt x="7104" y="1149"/>
                  <a:pt x="6731" y="811"/>
                  <a:pt x="6320" y="553"/>
                </a:cubicBezTo>
                <a:cubicBezTo>
                  <a:pt x="5711" y="172"/>
                  <a:pt x="5002" y="0"/>
                  <a:pt x="4282"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19"/>
          <p:cNvSpPr/>
          <p:nvPr/>
        </p:nvSpPr>
        <p:spPr>
          <a:xfrm rot="2015836">
            <a:off x="5130022" y="1315623"/>
            <a:ext cx="4901160" cy="1681377"/>
          </a:xfrm>
          <a:custGeom>
            <a:avLst/>
            <a:gdLst/>
            <a:ahLst/>
            <a:cxnLst/>
            <a:rect l="l" t="t" r="r" b="b"/>
            <a:pathLst>
              <a:path w="20740" h="7115" extrusionOk="0">
                <a:moveTo>
                  <a:pt x="15959" y="1"/>
                </a:moveTo>
                <a:cubicBezTo>
                  <a:pt x="15772" y="1"/>
                  <a:pt x="15586" y="38"/>
                  <a:pt x="15403" y="128"/>
                </a:cubicBezTo>
                <a:cubicBezTo>
                  <a:pt x="14931" y="359"/>
                  <a:pt x="14674" y="880"/>
                  <a:pt x="14245" y="1185"/>
                </a:cubicBezTo>
                <a:cubicBezTo>
                  <a:pt x="13932" y="1408"/>
                  <a:pt x="13572" y="1494"/>
                  <a:pt x="13194" y="1494"/>
                </a:cubicBezTo>
                <a:cubicBezTo>
                  <a:pt x="12620" y="1494"/>
                  <a:pt x="12007" y="1296"/>
                  <a:pt x="11463" y="1081"/>
                </a:cubicBezTo>
                <a:cubicBezTo>
                  <a:pt x="10859" y="841"/>
                  <a:pt x="10192" y="592"/>
                  <a:pt x="9561" y="592"/>
                </a:cubicBezTo>
                <a:cubicBezTo>
                  <a:pt x="9249" y="592"/>
                  <a:pt x="8946" y="653"/>
                  <a:pt x="8664" y="806"/>
                </a:cubicBezTo>
                <a:cubicBezTo>
                  <a:pt x="7685" y="1341"/>
                  <a:pt x="7400" y="2784"/>
                  <a:pt x="6345" y="3138"/>
                </a:cubicBezTo>
                <a:cubicBezTo>
                  <a:pt x="5982" y="3261"/>
                  <a:pt x="5565" y="3232"/>
                  <a:pt x="5240" y="3434"/>
                </a:cubicBezTo>
                <a:cubicBezTo>
                  <a:pt x="4941" y="3617"/>
                  <a:pt x="4784" y="3955"/>
                  <a:pt x="4590" y="4248"/>
                </a:cubicBezTo>
                <a:cubicBezTo>
                  <a:pt x="3705" y="5588"/>
                  <a:pt x="2659" y="5261"/>
                  <a:pt x="1405" y="5697"/>
                </a:cubicBezTo>
                <a:cubicBezTo>
                  <a:pt x="0" y="6186"/>
                  <a:pt x="1789" y="7110"/>
                  <a:pt x="2625" y="7114"/>
                </a:cubicBezTo>
                <a:cubicBezTo>
                  <a:pt x="2628" y="7114"/>
                  <a:pt x="2630" y="7114"/>
                  <a:pt x="2632" y="7114"/>
                </a:cubicBezTo>
                <a:cubicBezTo>
                  <a:pt x="3308" y="7114"/>
                  <a:pt x="3960" y="6886"/>
                  <a:pt x="4599" y="6661"/>
                </a:cubicBezTo>
                <a:cubicBezTo>
                  <a:pt x="4918" y="6547"/>
                  <a:pt x="5255" y="6424"/>
                  <a:pt x="5480" y="6172"/>
                </a:cubicBezTo>
                <a:cubicBezTo>
                  <a:pt x="5686" y="5942"/>
                  <a:pt x="5776" y="5635"/>
                  <a:pt x="5904" y="5354"/>
                </a:cubicBezTo>
                <a:cubicBezTo>
                  <a:pt x="6600" y="3840"/>
                  <a:pt x="8433" y="3210"/>
                  <a:pt x="10094" y="3098"/>
                </a:cubicBezTo>
                <a:cubicBezTo>
                  <a:pt x="10228" y="3089"/>
                  <a:pt x="10364" y="3083"/>
                  <a:pt x="10499" y="3083"/>
                </a:cubicBezTo>
                <a:cubicBezTo>
                  <a:pt x="10863" y="3083"/>
                  <a:pt x="11225" y="3128"/>
                  <a:pt x="11548" y="3290"/>
                </a:cubicBezTo>
                <a:cubicBezTo>
                  <a:pt x="12308" y="3671"/>
                  <a:pt x="12641" y="4578"/>
                  <a:pt x="13304" y="5108"/>
                </a:cubicBezTo>
                <a:cubicBezTo>
                  <a:pt x="13751" y="5464"/>
                  <a:pt x="14299" y="5611"/>
                  <a:pt x="14869" y="5611"/>
                </a:cubicBezTo>
                <a:cubicBezTo>
                  <a:pt x="15525" y="5611"/>
                  <a:pt x="16210" y="5415"/>
                  <a:pt x="16800" y="5119"/>
                </a:cubicBezTo>
                <a:cubicBezTo>
                  <a:pt x="16974" y="5031"/>
                  <a:pt x="17155" y="4928"/>
                  <a:pt x="17254" y="4758"/>
                </a:cubicBezTo>
                <a:cubicBezTo>
                  <a:pt x="17465" y="4397"/>
                  <a:pt x="17227" y="3950"/>
                  <a:pt x="17197" y="3534"/>
                </a:cubicBezTo>
                <a:cubicBezTo>
                  <a:pt x="17146" y="2851"/>
                  <a:pt x="17695" y="2239"/>
                  <a:pt x="18331" y="1990"/>
                </a:cubicBezTo>
                <a:cubicBezTo>
                  <a:pt x="18754" y="1824"/>
                  <a:pt x="19205" y="1781"/>
                  <a:pt x="19661" y="1781"/>
                </a:cubicBezTo>
                <a:cubicBezTo>
                  <a:pt x="19893" y="1781"/>
                  <a:pt x="20127" y="1792"/>
                  <a:pt x="20359" y="1804"/>
                </a:cubicBezTo>
                <a:cubicBezTo>
                  <a:pt x="20740" y="1566"/>
                  <a:pt x="20445" y="918"/>
                  <a:pt x="20012" y="798"/>
                </a:cubicBezTo>
                <a:cubicBezTo>
                  <a:pt x="19892" y="763"/>
                  <a:pt x="19770" y="751"/>
                  <a:pt x="19646" y="751"/>
                </a:cubicBezTo>
                <a:cubicBezTo>
                  <a:pt x="19345" y="751"/>
                  <a:pt x="19037" y="823"/>
                  <a:pt x="18732" y="823"/>
                </a:cubicBezTo>
                <a:cubicBezTo>
                  <a:pt x="18713" y="823"/>
                  <a:pt x="18693" y="823"/>
                  <a:pt x="18674" y="822"/>
                </a:cubicBezTo>
                <a:cubicBezTo>
                  <a:pt x="17733" y="791"/>
                  <a:pt x="16824" y="1"/>
                  <a:pt x="15959"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19"/>
          <p:cNvSpPr txBox="1">
            <a:spLocks noGrp="1"/>
          </p:cNvSpPr>
          <p:nvPr>
            <p:ph type="title"/>
          </p:nvPr>
        </p:nvSpPr>
        <p:spPr>
          <a:xfrm>
            <a:off x="720000" y="539500"/>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30" name="Google Shape;930;p19"/>
          <p:cNvSpPr txBox="1">
            <a:spLocks noGrp="1"/>
          </p:cNvSpPr>
          <p:nvPr>
            <p:ph type="subTitle" idx="1"/>
          </p:nvPr>
        </p:nvSpPr>
        <p:spPr>
          <a:xfrm>
            <a:off x="4694948" y="1497400"/>
            <a:ext cx="3625800" cy="2299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31" name="Google Shape;931;p19"/>
          <p:cNvSpPr txBox="1">
            <a:spLocks noGrp="1"/>
          </p:cNvSpPr>
          <p:nvPr>
            <p:ph type="subTitle" idx="2"/>
          </p:nvPr>
        </p:nvSpPr>
        <p:spPr>
          <a:xfrm>
            <a:off x="823263" y="1497400"/>
            <a:ext cx="3625800" cy="2299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32" name="Google Shape;932;p19"/>
          <p:cNvSpPr/>
          <p:nvPr/>
        </p:nvSpPr>
        <p:spPr>
          <a:xfrm>
            <a:off x="769335" y="4181796"/>
            <a:ext cx="354792" cy="145505"/>
          </a:xfrm>
          <a:custGeom>
            <a:avLst/>
            <a:gdLst/>
            <a:ahLst/>
            <a:cxnLst/>
            <a:rect l="l" t="t" r="r" b="b"/>
            <a:pathLst>
              <a:path w="11965" h="4907" extrusionOk="0">
                <a:moveTo>
                  <a:pt x="7045" y="1"/>
                </a:moveTo>
                <a:cubicBezTo>
                  <a:pt x="6690" y="1"/>
                  <a:pt x="5265" y="343"/>
                  <a:pt x="5110" y="556"/>
                </a:cubicBezTo>
                <a:cubicBezTo>
                  <a:pt x="4981" y="735"/>
                  <a:pt x="5464" y="747"/>
                  <a:pt x="5733" y="1021"/>
                </a:cubicBezTo>
                <a:cubicBezTo>
                  <a:pt x="4515" y="1539"/>
                  <a:pt x="3572" y="2208"/>
                  <a:pt x="3572" y="2208"/>
                </a:cubicBezTo>
                <a:cubicBezTo>
                  <a:pt x="3572" y="2208"/>
                  <a:pt x="2844" y="1254"/>
                  <a:pt x="2030" y="846"/>
                </a:cubicBezTo>
                <a:cubicBezTo>
                  <a:pt x="1819" y="740"/>
                  <a:pt x="1527" y="705"/>
                  <a:pt x="1230" y="705"/>
                </a:cubicBezTo>
                <a:cubicBezTo>
                  <a:pt x="626" y="705"/>
                  <a:pt x="0" y="852"/>
                  <a:pt x="0" y="852"/>
                </a:cubicBezTo>
                <a:cubicBezTo>
                  <a:pt x="235" y="1123"/>
                  <a:pt x="1637" y="1986"/>
                  <a:pt x="2770" y="2571"/>
                </a:cubicBezTo>
                <a:cubicBezTo>
                  <a:pt x="1396" y="3886"/>
                  <a:pt x="238" y="4902"/>
                  <a:pt x="238" y="4902"/>
                </a:cubicBezTo>
                <a:cubicBezTo>
                  <a:pt x="285" y="4905"/>
                  <a:pt x="333" y="4907"/>
                  <a:pt x="380" y="4907"/>
                </a:cubicBezTo>
                <a:cubicBezTo>
                  <a:pt x="1878" y="4907"/>
                  <a:pt x="3021" y="3353"/>
                  <a:pt x="3506" y="3109"/>
                </a:cubicBezTo>
                <a:cubicBezTo>
                  <a:pt x="3807" y="2956"/>
                  <a:pt x="4197" y="2905"/>
                  <a:pt x="4641" y="2905"/>
                </a:cubicBezTo>
                <a:cubicBezTo>
                  <a:pt x="4728" y="2905"/>
                  <a:pt x="4818" y="2907"/>
                  <a:pt x="4908" y="2910"/>
                </a:cubicBezTo>
                <a:cubicBezTo>
                  <a:pt x="4768" y="3159"/>
                  <a:pt x="4671" y="3398"/>
                  <a:pt x="4935" y="3398"/>
                </a:cubicBezTo>
                <a:cubicBezTo>
                  <a:pt x="4952" y="3398"/>
                  <a:pt x="4970" y="3397"/>
                  <a:pt x="4990" y="3395"/>
                </a:cubicBezTo>
                <a:cubicBezTo>
                  <a:pt x="5346" y="3360"/>
                  <a:pt x="5547" y="3147"/>
                  <a:pt x="5680" y="2964"/>
                </a:cubicBezTo>
                <a:cubicBezTo>
                  <a:pt x="5943" y="2991"/>
                  <a:pt x="6216" y="3020"/>
                  <a:pt x="6492" y="3047"/>
                </a:cubicBezTo>
                <a:cubicBezTo>
                  <a:pt x="6211" y="3676"/>
                  <a:pt x="5549" y="4075"/>
                  <a:pt x="6093" y="4091"/>
                </a:cubicBezTo>
                <a:cubicBezTo>
                  <a:pt x="6098" y="4091"/>
                  <a:pt x="6103" y="4091"/>
                  <a:pt x="6108" y="4091"/>
                </a:cubicBezTo>
                <a:cubicBezTo>
                  <a:pt x="6566" y="4091"/>
                  <a:pt x="7276" y="3522"/>
                  <a:pt x="7712" y="3128"/>
                </a:cubicBezTo>
                <a:cubicBezTo>
                  <a:pt x="7746" y="3128"/>
                  <a:pt x="7780" y="3129"/>
                  <a:pt x="7814" y="3129"/>
                </a:cubicBezTo>
                <a:cubicBezTo>
                  <a:pt x="7998" y="3129"/>
                  <a:pt x="8181" y="3123"/>
                  <a:pt x="8358" y="3109"/>
                </a:cubicBezTo>
                <a:cubicBezTo>
                  <a:pt x="10091" y="2970"/>
                  <a:pt x="11964" y="1999"/>
                  <a:pt x="11895" y="1791"/>
                </a:cubicBezTo>
                <a:cubicBezTo>
                  <a:pt x="11826" y="1584"/>
                  <a:pt x="9593" y="479"/>
                  <a:pt x="8320" y="433"/>
                </a:cubicBezTo>
                <a:cubicBezTo>
                  <a:pt x="8282" y="432"/>
                  <a:pt x="8243" y="431"/>
                  <a:pt x="8205" y="431"/>
                </a:cubicBezTo>
                <a:cubicBezTo>
                  <a:pt x="8011" y="431"/>
                  <a:pt x="7813" y="447"/>
                  <a:pt x="7614" y="473"/>
                </a:cubicBezTo>
                <a:cubicBezTo>
                  <a:pt x="7451" y="269"/>
                  <a:pt x="7232" y="27"/>
                  <a:pt x="7093" y="4"/>
                </a:cubicBezTo>
                <a:cubicBezTo>
                  <a:pt x="7080" y="2"/>
                  <a:pt x="7064" y="1"/>
                  <a:pt x="7045" y="1"/>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19"/>
          <p:cNvSpPr/>
          <p:nvPr/>
        </p:nvSpPr>
        <p:spPr>
          <a:xfrm flipH="1">
            <a:off x="8508637" y="1740033"/>
            <a:ext cx="558064" cy="492129"/>
          </a:xfrm>
          <a:custGeom>
            <a:avLst/>
            <a:gdLst/>
            <a:ahLst/>
            <a:cxnLst/>
            <a:rect l="l" t="t" r="r" b="b"/>
            <a:pathLst>
              <a:path w="46399" h="40917" extrusionOk="0">
                <a:moveTo>
                  <a:pt x="42459" y="0"/>
                </a:moveTo>
                <a:cubicBezTo>
                  <a:pt x="41504" y="0"/>
                  <a:pt x="40406" y="421"/>
                  <a:pt x="39204" y="1410"/>
                </a:cubicBezTo>
                <a:cubicBezTo>
                  <a:pt x="37612" y="2722"/>
                  <a:pt x="36631" y="4377"/>
                  <a:pt x="36453" y="5800"/>
                </a:cubicBezTo>
                <a:cubicBezTo>
                  <a:pt x="35901" y="5878"/>
                  <a:pt x="35351" y="5911"/>
                  <a:pt x="34816" y="5911"/>
                </a:cubicBezTo>
                <a:cubicBezTo>
                  <a:pt x="31928" y="5911"/>
                  <a:pt x="29465" y="4955"/>
                  <a:pt x="29465" y="4955"/>
                </a:cubicBezTo>
                <a:lnTo>
                  <a:pt x="29465" y="4955"/>
                </a:lnTo>
                <a:cubicBezTo>
                  <a:pt x="29555" y="5081"/>
                  <a:pt x="29647" y="5187"/>
                  <a:pt x="29737" y="5306"/>
                </a:cubicBezTo>
                <a:cubicBezTo>
                  <a:pt x="29700" y="5297"/>
                  <a:pt x="29661" y="5288"/>
                  <a:pt x="29624" y="5279"/>
                </a:cubicBezTo>
                <a:cubicBezTo>
                  <a:pt x="29568" y="5151"/>
                  <a:pt x="29494" y="5028"/>
                  <a:pt x="29383" y="4914"/>
                </a:cubicBezTo>
                <a:cubicBezTo>
                  <a:pt x="29383" y="4914"/>
                  <a:pt x="25060" y="2028"/>
                  <a:pt x="18980" y="2028"/>
                </a:cubicBezTo>
                <a:cubicBezTo>
                  <a:pt x="16656" y="2028"/>
                  <a:pt x="14076" y="2449"/>
                  <a:pt x="11381" y="3615"/>
                </a:cubicBezTo>
                <a:cubicBezTo>
                  <a:pt x="11381" y="3615"/>
                  <a:pt x="11268" y="6113"/>
                  <a:pt x="15029" y="6113"/>
                </a:cubicBezTo>
                <a:cubicBezTo>
                  <a:pt x="15247" y="6113"/>
                  <a:pt x="15479" y="6104"/>
                  <a:pt x="15725" y="6087"/>
                </a:cubicBezTo>
                <a:cubicBezTo>
                  <a:pt x="15910" y="6073"/>
                  <a:pt x="16086" y="6067"/>
                  <a:pt x="16252" y="6067"/>
                </a:cubicBezTo>
                <a:cubicBezTo>
                  <a:pt x="18884" y="6067"/>
                  <a:pt x="19135" y="7690"/>
                  <a:pt x="19033" y="8709"/>
                </a:cubicBezTo>
                <a:cubicBezTo>
                  <a:pt x="15301" y="11555"/>
                  <a:pt x="11557" y="15790"/>
                  <a:pt x="9527" y="21182"/>
                </a:cubicBezTo>
                <a:cubicBezTo>
                  <a:pt x="9344" y="21144"/>
                  <a:pt x="9144" y="21126"/>
                  <a:pt x="8931" y="21126"/>
                </a:cubicBezTo>
                <a:cubicBezTo>
                  <a:pt x="7089" y="21126"/>
                  <a:pt x="4301" y="22441"/>
                  <a:pt x="3349" y="23020"/>
                </a:cubicBezTo>
                <a:cubicBezTo>
                  <a:pt x="2300" y="23657"/>
                  <a:pt x="1460" y="24577"/>
                  <a:pt x="635" y="25484"/>
                </a:cubicBezTo>
                <a:cubicBezTo>
                  <a:pt x="329" y="25822"/>
                  <a:pt x="1" y="26248"/>
                  <a:pt x="130" y="26683"/>
                </a:cubicBezTo>
                <a:cubicBezTo>
                  <a:pt x="205" y="26934"/>
                  <a:pt x="416" y="27116"/>
                  <a:pt x="633" y="27263"/>
                </a:cubicBezTo>
                <a:cubicBezTo>
                  <a:pt x="1339" y="27744"/>
                  <a:pt x="2175" y="27997"/>
                  <a:pt x="3007" y="28193"/>
                </a:cubicBezTo>
                <a:cubicBezTo>
                  <a:pt x="4253" y="28486"/>
                  <a:pt x="5525" y="28670"/>
                  <a:pt x="6803" y="28741"/>
                </a:cubicBezTo>
                <a:cubicBezTo>
                  <a:pt x="6929" y="28748"/>
                  <a:pt x="7057" y="28753"/>
                  <a:pt x="7184" y="28753"/>
                </a:cubicBezTo>
                <a:cubicBezTo>
                  <a:pt x="7465" y="28753"/>
                  <a:pt x="7745" y="28727"/>
                  <a:pt x="8008" y="28636"/>
                </a:cubicBezTo>
                <a:lnTo>
                  <a:pt x="8008" y="28636"/>
                </a:lnTo>
                <a:cubicBezTo>
                  <a:pt x="7990" y="29106"/>
                  <a:pt x="7978" y="29581"/>
                  <a:pt x="7986" y="30063"/>
                </a:cubicBezTo>
                <a:cubicBezTo>
                  <a:pt x="8013" y="31507"/>
                  <a:pt x="9030" y="32744"/>
                  <a:pt x="10441" y="33047"/>
                </a:cubicBezTo>
                <a:cubicBezTo>
                  <a:pt x="10691" y="33100"/>
                  <a:pt x="10937" y="33143"/>
                  <a:pt x="11185" y="33188"/>
                </a:cubicBezTo>
                <a:cubicBezTo>
                  <a:pt x="11117" y="33417"/>
                  <a:pt x="11076" y="33655"/>
                  <a:pt x="11043" y="33892"/>
                </a:cubicBezTo>
                <a:cubicBezTo>
                  <a:pt x="10868" y="35160"/>
                  <a:pt x="10804" y="36444"/>
                  <a:pt x="10852" y="37723"/>
                </a:cubicBezTo>
                <a:cubicBezTo>
                  <a:pt x="10885" y="38577"/>
                  <a:pt x="10971" y="39445"/>
                  <a:pt x="11308" y="40232"/>
                </a:cubicBezTo>
                <a:cubicBezTo>
                  <a:pt x="11410" y="40472"/>
                  <a:pt x="11549" y="40714"/>
                  <a:pt x="11780" y="40835"/>
                </a:cubicBezTo>
                <a:cubicBezTo>
                  <a:pt x="11890" y="40892"/>
                  <a:pt x="12005" y="40916"/>
                  <a:pt x="12122" y="40916"/>
                </a:cubicBezTo>
                <a:cubicBezTo>
                  <a:pt x="12438" y="40916"/>
                  <a:pt x="12771" y="40742"/>
                  <a:pt x="13054" y="40570"/>
                </a:cubicBezTo>
                <a:cubicBezTo>
                  <a:pt x="14103" y="39935"/>
                  <a:pt x="15166" y="39287"/>
                  <a:pt x="15993" y="38382"/>
                </a:cubicBezTo>
                <a:cubicBezTo>
                  <a:pt x="16735" y="37569"/>
                  <a:pt x="18533" y="35132"/>
                  <a:pt x="18919" y="33329"/>
                </a:cubicBezTo>
                <a:cubicBezTo>
                  <a:pt x="24830" y="32470"/>
                  <a:pt x="29903" y="29524"/>
                  <a:pt x="33523" y="26312"/>
                </a:cubicBezTo>
                <a:cubicBezTo>
                  <a:pt x="34607" y="26413"/>
                  <a:pt x="36285" y="27038"/>
                  <a:pt x="35461" y="30062"/>
                </a:cubicBezTo>
                <a:cubicBezTo>
                  <a:pt x="34282" y="34387"/>
                  <a:pt x="37050" y="34800"/>
                  <a:pt x="37050" y="34800"/>
                </a:cubicBezTo>
                <a:cubicBezTo>
                  <a:pt x="43061" y="26052"/>
                  <a:pt x="39238" y="16886"/>
                  <a:pt x="39238" y="16886"/>
                </a:cubicBezTo>
                <a:cubicBezTo>
                  <a:pt x="39147" y="16756"/>
                  <a:pt x="39038" y="16659"/>
                  <a:pt x="38923" y="16579"/>
                </a:cubicBezTo>
                <a:cubicBezTo>
                  <a:pt x="38922" y="16540"/>
                  <a:pt x="38922" y="16500"/>
                  <a:pt x="38921" y="16463"/>
                </a:cubicBezTo>
                <a:lnTo>
                  <a:pt x="38921" y="16463"/>
                </a:lnTo>
                <a:cubicBezTo>
                  <a:pt x="39019" y="16573"/>
                  <a:pt x="39106" y="16684"/>
                  <a:pt x="39211" y="16797"/>
                </a:cubicBezTo>
                <a:cubicBezTo>
                  <a:pt x="39211" y="16797"/>
                  <a:pt x="38410" y="12306"/>
                  <a:pt x="40174" y="8700"/>
                </a:cubicBezTo>
                <a:cubicBezTo>
                  <a:pt x="41330" y="8477"/>
                  <a:pt x="42596" y="7880"/>
                  <a:pt x="43748" y="6932"/>
                </a:cubicBezTo>
                <a:cubicBezTo>
                  <a:pt x="45889" y="5170"/>
                  <a:pt x="46198" y="3387"/>
                  <a:pt x="45449" y="1954"/>
                </a:cubicBezTo>
                <a:cubicBezTo>
                  <a:pt x="46091" y="1363"/>
                  <a:pt x="46399" y="668"/>
                  <a:pt x="46130" y="342"/>
                </a:cubicBezTo>
                <a:cubicBezTo>
                  <a:pt x="46037" y="229"/>
                  <a:pt x="45887" y="176"/>
                  <a:pt x="45700" y="176"/>
                </a:cubicBezTo>
                <a:cubicBezTo>
                  <a:pt x="45351" y="176"/>
                  <a:pt x="44876" y="363"/>
                  <a:pt x="44417" y="699"/>
                </a:cubicBezTo>
                <a:cubicBezTo>
                  <a:pt x="43864" y="257"/>
                  <a:pt x="43205" y="0"/>
                  <a:pt x="424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19"/>
          <p:cNvSpPr/>
          <p:nvPr/>
        </p:nvSpPr>
        <p:spPr>
          <a:xfrm>
            <a:off x="6282448" y="4638294"/>
            <a:ext cx="450807" cy="246798"/>
          </a:xfrm>
          <a:custGeom>
            <a:avLst/>
            <a:gdLst/>
            <a:ahLst/>
            <a:cxnLst/>
            <a:rect l="l" t="t" r="r" b="b"/>
            <a:pathLst>
              <a:path w="15203" h="8323" extrusionOk="0">
                <a:moveTo>
                  <a:pt x="6109" y="0"/>
                </a:moveTo>
                <a:cubicBezTo>
                  <a:pt x="5502" y="0"/>
                  <a:pt x="3328" y="1290"/>
                  <a:pt x="3328" y="1290"/>
                </a:cubicBezTo>
                <a:cubicBezTo>
                  <a:pt x="3269" y="1313"/>
                  <a:pt x="3211" y="1340"/>
                  <a:pt x="3154" y="1365"/>
                </a:cubicBezTo>
                <a:cubicBezTo>
                  <a:pt x="3091" y="1393"/>
                  <a:pt x="3034" y="1422"/>
                  <a:pt x="2975" y="1449"/>
                </a:cubicBezTo>
                <a:cubicBezTo>
                  <a:pt x="2924" y="1475"/>
                  <a:pt x="2872" y="1499"/>
                  <a:pt x="2825" y="1526"/>
                </a:cubicBezTo>
                <a:cubicBezTo>
                  <a:pt x="785" y="2587"/>
                  <a:pt x="326" y="4392"/>
                  <a:pt x="326" y="4392"/>
                </a:cubicBezTo>
                <a:cubicBezTo>
                  <a:pt x="326" y="4392"/>
                  <a:pt x="634" y="4753"/>
                  <a:pt x="450" y="4753"/>
                </a:cubicBezTo>
                <a:cubicBezTo>
                  <a:pt x="1" y="4753"/>
                  <a:pt x="99" y="5096"/>
                  <a:pt x="99" y="5096"/>
                </a:cubicBezTo>
                <a:cubicBezTo>
                  <a:pt x="317" y="5922"/>
                  <a:pt x="1298" y="5937"/>
                  <a:pt x="2100" y="6463"/>
                </a:cubicBezTo>
                <a:cubicBezTo>
                  <a:pt x="2647" y="6821"/>
                  <a:pt x="3254" y="7071"/>
                  <a:pt x="3887" y="7206"/>
                </a:cubicBezTo>
                <a:cubicBezTo>
                  <a:pt x="3887" y="7208"/>
                  <a:pt x="3886" y="7208"/>
                  <a:pt x="3886" y="7208"/>
                </a:cubicBezTo>
                <a:cubicBezTo>
                  <a:pt x="3886" y="7208"/>
                  <a:pt x="5723" y="8323"/>
                  <a:pt x="6627" y="8323"/>
                </a:cubicBezTo>
                <a:cubicBezTo>
                  <a:pt x="6664" y="8323"/>
                  <a:pt x="6699" y="8321"/>
                  <a:pt x="6732" y="8317"/>
                </a:cubicBezTo>
                <a:cubicBezTo>
                  <a:pt x="7248" y="8257"/>
                  <a:pt x="7238" y="7956"/>
                  <a:pt x="7146" y="7723"/>
                </a:cubicBezTo>
                <a:cubicBezTo>
                  <a:pt x="7066" y="7517"/>
                  <a:pt x="7047" y="7291"/>
                  <a:pt x="7104" y="7075"/>
                </a:cubicBezTo>
                <a:cubicBezTo>
                  <a:pt x="7120" y="7071"/>
                  <a:pt x="7135" y="7066"/>
                  <a:pt x="7152" y="7060"/>
                </a:cubicBezTo>
                <a:cubicBezTo>
                  <a:pt x="7243" y="7032"/>
                  <a:pt x="7334" y="7000"/>
                  <a:pt x="7427" y="6965"/>
                </a:cubicBezTo>
                <a:cubicBezTo>
                  <a:pt x="7434" y="6963"/>
                  <a:pt x="7442" y="6958"/>
                  <a:pt x="7450" y="6956"/>
                </a:cubicBezTo>
                <a:cubicBezTo>
                  <a:pt x="7793" y="7055"/>
                  <a:pt x="8440" y="7202"/>
                  <a:pt x="9531" y="7323"/>
                </a:cubicBezTo>
                <a:cubicBezTo>
                  <a:pt x="9609" y="7332"/>
                  <a:pt x="9685" y="7336"/>
                  <a:pt x="9759" y="7336"/>
                </a:cubicBezTo>
                <a:cubicBezTo>
                  <a:pt x="11068" y="7336"/>
                  <a:pt x="11713" y="6016"/>
                  <a:pt x="11926" y="5465"/>
                </a:cubicBezTo>
                <a:cubicBezTo>
                  <a:pt x="11978" y="5498"/>
                  <a:pt x="12029" y="5532"/>
                  <a:pt x="12077" y="5569"/>
                </a:cubicBezTo>
                <a:cubicBezTo>
                  <a:pt x="12094" y="5581"/>
                  <a:pt x="12110" y="5595"/>
                  <a:pt x="12126" y="5608"/>
                </a:cubicBezTo>
                <a:cubicBezTo>
                  <a:pt x="12182" y="5654"/>
                  <a:pt x="12238" y="5701"/>
                  <a:pt x="12289" y="5757"/>
                </a:cubicBezTo>
                <a:cubicBezTo>
                  <a:pt x="12295" y="5762"/>
                  <a:pt x="12302" y="5768"/>
                  <a:pt x="12306" y="5774"/>
                </a:cubicBezTo>
                <a:cubicBezTo>
                  <a:pt x="12558" y="6040"/>
                  <a:pt x="13194" y="6296"/>
                  <a:pt x="13781" y="6296"/>
                </a:cubicBezTo>
                <a:cubicBezTo>
                  <a:pt x="14156" y="6296"/>
                  <a:pt x="14511" y="6192"/>
                  <a:pt x="14734" y="5919"/>
                </a:cubicBezTo>
                <a:cubicBezTo>
                  <a:pt x="14768" y="5876"/>
                  <a:pt x="14798" y="5834"/>
                  <a:pt x="14826" y="5791"/>
                </a:cubicBezTo>
                <a:cubicBezTo>
                  <a:pt x="15171" y="5253"/>
                  <a:pt x="14877" y="4805"/>
                  <a:pt x="14681" y="4495"/>
                </a:cubicBezTo>
                <a:cubicBezTo>
                  <a:pt x="14534" y="4263"/>
                  <a:pt x="14560" y="3970"/>
                  <a:pt x="14725" y="3752"/>
                </a:cubicBezTo>
                <a:cubicBezTo>
                  <a:pt x="14843" y="3604"/>
                  <a:pt x="14958" y="3401"/>
                  <a:pt x="15031" y="3128"/>
                </a:cubicBezTo>
                <a:cubicBezTo>
                  <a:pt x="15202" y="2500"/>
                  <a:pt x="15014" y="2149"/>
                  <a:pt x="14698" y="1982"/>
                </a:cubicBezTo>
                <a:lnTo>
                  <a:pt x="14697" y="1981"/>
                </a:lnTo>
                <a:cubicBezTo>
                  <a:pt x="14695" y="1980"/>
                  <a:pt x="14694" y="1977"/>
                  <a:pt x="14692" y="1977"/>
                </a:cubicBezTo>
                <a:cubicBezTo>
                  <a:pt x="14672" y="1968"/>
                  <a:pt x="14651" y="1960"/>
                  <a:pt x="14630" y="1951"/>
                </a:cubicBezTo>
                <a:cubicBezTo>
                  <a:pt x="14622" y="1946"/>
                  <a:pt x="14612" y="1942"/>
                  <a:pt x="14602" y="1937"/>
                </a:cubicBezTo>
                <a:lnTo>
                  <a:pt x="14608" y="1937"/>
                </a:lnTo>
                <a:cubicBezTo>
                  <a:pt x="14601" y="1935"/>
                  <a:pt x="14594" y="1934"/>
                  <a:pt x="14587" y="1930"/>
                </a:cubicBezTo>
                <a:cubicBezTo>
                  <a:pt x="14577" y="1928"/>
                  <a:pt x="14567" y="1922"/>
                  <a:pt x="14555" y="1919"/>
                </a:cubicBezTo>
                <a:cubicBezTo>
                  <a:pt x="14532" y="1912"/>
                  <a:pt x="14508" y="1905"/>
                  <a:pt x="14485" y="1898"/>
                </a:cubicBezTo>
                <a:cubicBezTo>
                  <a:pt x="14485" y="1898"/>
                  <a:pt x="14485" y="1897"/>
                  <a:pt x="14484" y="1897"/>
                </a:cubicBezTo>
                <a:cubicBezTo>
                  <a:pt x="14469" y="1894"/>
                  <a:pt x="14455" y="1889"/>
                  <a:pt x="14439" y="1884"/>
                </a:cubicBezTo>
                <a:cubicBezTo>
                  <a:pt x="14429" y="1882"/>
                  <a:pt x="14420" y="1882"/>
                  <a:pt x="14410" y="1878"/>
                </a:cubicBezTo>
                <a:cubicBezTo>
                  <a:pt x="14386" y="1874"/>
                  <a:pt x="14360" y="1869"/>
                  <a:pt x="14335" y="1866"/>
                </a:cubicBezTo>
                <a:cubicBezTo>
                  <a:pt x="14319" y="1862"/>
                  <a:pt x="14304" y="1860"/>
                  <a:pt x="14289" y="1857"/>
                </a:cubicBezTo>
                <a:cubicBezTo>
                  <a:pt x="14274" y="1856"/>
                  <a:pt x="14261" y="1855"/>
                  <a:pt x="14245" y="1855"/>
                </a:cubicBezTo>
                <a:cubicBezTo>
                  <a:pt x="14222" y="1853"/>
                  <a:pt x="14202" y="1853"/>
                  <a:pt x="14179" y="1851"/>
                </a:cubicBezTo>
                <a:cubicBezTo>
                  <a:pt x="14170" y="1851"/>
                  <a:pt x="14162" y="1849"/>
                  <a:pt x="14154" y="1849"/>
                </a:cubicBezTo>
                <a:cubicBezTo>
                  <a:pt x="14151" y="1849"/>
                  <a:pt x="14148" y="1851"/>
                  <a:pt x="14146" y="1851"/>
                </a:cubicBezTo>
                <a:cubicBezTo>
                  <a:pt x="14130" y="1851"/>
                  <a:pt x="14113" y="1850"/>
                  <a:pt x="14096" y="1850"/>
                </a:cubicBezTo>
                <a:cubicBezTo>
                  <a:pt x="14088" y="1850"/>
                  <a:pt x="14080" y="1850"/>
                  <a:pt x="14072" y="1851"/>
                </a:cubicBezTo>
                <a:cubicBezTo>
                  <a:pt x="14038" y="1851"/>
                  <a:pt x="14006" y="1854"/>
                  <a:pt x="13973" y="1856"/>
                </a:cubicBezTo>
                <a:cubicBezTo>
                  <a:pt x="13950" y="1860"/>
                  <a:pt x="13923" y="1860"/>
                  <a:pt x="13900" y="1863"/>
                </a:cubicBezTo>
                <a:cubicBezTo>
                  <a:pt x="13868" y="1868"/>
                  <a:pt x="13835" y="1874"/>
                  <a:pt x="13802" y="1879"/>
                </a:cubicBezTo>
                <a:cubicBezTo>
                  <a:pt x="13779" y="1884"/>
                  <a:pt x="13756" y="1886"/>
                  <a:pt x="13733" y="1892"/>
                </a:cubicBezTo>
                <a:cubicBezTo>
                  <a:pt x="13701" y="1900"/>
                  <a:pt x="13669" y="1908"/>
                  <a:pt x="13639" y="1917"/>
                </a:cubicBezTo>
                <a:cubicBezTo>
                  <a:pt x="13620" y="1923"/>
                  <a:pt x="13598" y="1927"/>
                  <a:pt x="13579" y="1935"/>
                </a:cubicBezTo>
                <a:cubicBezTo>
                  <a:pt x="13546" y="1944"/>
                  <a:pt x="13516" y="1958"/>
                  <a:pt x="13485" y="1969"/>
                </a:cubicBezTo>
                <a:cubicBezTo>
                  <a:pt x="13470" y="1976"/>
                  <a:pt x="13454" y="1981"/>
                  <a:pt x="13439" y="1988"/>
                </a:cubicBezTo>
                <a:cubicBezTo>
                  <a:pt x="13395" y="2006"/>
                  <a:pt x="13355" y="2028"/>
                  <a:pt x="13316" y="2051"/>
                </a:cubicBezTo>
                <a:cubicBezTo>
                  <a:pt x="12452" y="2578"/>
                  <a:pt x="11933" y="2877"/>
                  <a:pt x="11656" y="3032"/>
                </a:cubicBezTo>
                <a:cubicBezTo>
                  <a:pt x="11475" y="3132"/>
                  <a:pt x="11395" y="3173"/>
                  <a:pt x="11395" y="3173"/>
                </a:cubicBezTo>
                <a:cubicBezTo>
                  <a:pt x="11378" y="3004"/>
                  <a:pt x="11371" y="2864"/>
                  <a:pt x="11400" y="2860"/>
                </a:cubicBezTo>
                <a:cubicBezTo>
                  <a:pt x="11472" y="2847"/>
                  <a:pt x="11048" y="1877"/>
                  <a:pt x="10235" y="1035"/>
                </a:cubicBezTo>
                <a:cubicBezTo>
                  <a:pt x="9737" y="520"/>
                  <a:pt x="9080" y="423"/>
                  <a:pt x="8494" y="423"/>
                </a:cubicBezTo>
                <a:cubicBezTo>
                  <a:pt x="8144" y="423"/>
                  <a:pt x="7819" y="458"/>
                  <a:pt x="7569" y="458"/>
                </a:cubicBezTo>
                <a:cubicBezTo>
                  <a:pt x="7555" y="458"/>
                  <a:pt x="7541" y="458"/>
                  <a:pt x="7527" y="457"/>
                </a:cubicBezTo>
                <a:cubicBezTo>
                  <a:pt x="6871" y="444"/>
                  <a:pt x="6665" y="130"/>
                  <a:pt x="6179" y="8"/>
                </a:cubicBezTo>
                <a:cubicBezTo>
                  <a:pt x="6159" y="3"/>
                  <a:pt x="6135" y="0"/>
                  <a:pt x="6109"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19"/>
          <p:cNvSpPr/>
          <p:nvPr/>
        </p:nvSpPr>
        <p:spPr>
          <a:xfrm>
            <a:off x="309876" y="1395711"/>
            <a:ext cx="267525" cy="146454"/>
          </a:xfrm>
          <a:custGeom>
            <a:avLst/>
            <a:gdLst/>
            <a:ahLst/>
            <a:cxnLst/>
            <a:rect l="l" t="t" r="r" b="b"/>
            <a:pathLst>
              <a:path w="9022" h="4939" extrusionOk="0">
                <a:moveTo>
                  <a:pt x="3623" y="0"/>
                </a:moveTo>
                <a:cubicBezTo>
                  <a:pt x="3265" y="0"/>
                  <a:pt x="1973" y="765"/>
                  <a:pt x="1973" y="765"/>
                </a:cubicBezTo>
                <a:cubicBezTo>
                  <a:pt x="1938" y="780"/>
                  <a:pt x="1904" y="795"/>
                  <a:pt x="1870" y="811"/>
                </a:cubicBezTo>
                <a:cubicBezTo>
                  <a:pt x="1834" y="827"/>
                  <a:pt x="1799" y="844"/>
                  <a:pt x="1765" y="861"/>
                </a:cubicBezTo>
                <a:cubicBezTo>
                  <a:pt x="1735" y="874"/>
                  <a:pt x="1704" y="891"/>
                  <a:pt x="1675" y="907"/>
                </a:cubicBezTo>
                <a:cubicBezTo>
                  <a:pt x="466" y="1536"/>
                  <a:pt x="193" y="2605"/>
                  <a:pt x="193" y="2605"/>
                </a:cubicBezTo>
                <a:cubicBezTo>
                  <a:pt x="193" y="2605"/>
                  <a:pt x="376" y="2819"/>
                  <a:pt x="267" y="2819"/>
                </a:cubicBezTo>
                <a:cubicBezTo>
                  <a:pt x="0" y="2819"/>
                  <a:pt x="58" y="3024"/>
                  <a:pt x="58" y="3024"/>
                </a:cubicBezTo>
                <a:cubicBezTo>
                  <a:pt x="187" y="3514"/>
                  <a:pt x="769" y="3522"/>
                  <a:pt x="1246" y="3834"/>
                </a:cubicBezTo>
                <a:cubicBezTo>
                  <a:pt x="1570" y="4047"/>
                  <a:pt x="1931" y="4196"/>
                  <a:pt x="2306" y="4275"/>
                </a:cubicBezTo>
                <a:lnTo>
                  <a:pt x="2306" y="4277"/>
                </a:lnTo>
                <a:cubicBezTo>
                  <a:pt x="2306" y="4277"/>
                  <a:pt x="3397" y="4938"/>
                  <a:pt x="3934" y="4938"/>
                </a:cubicBezTo>
                <a:cubicBezTo>
                  <a:pt x="3955" y="4938"/>
                  <a:pt x="3976" y="4937"/>
                  <a:pt x="3995" y="4935"/>
                </a:cubicBezTo>
                <a:cubicBezTo>
                  <a:pt x="4301" y="4901"/>
                  <a:pt x="4295" y="4721"/>
                  <a:pt x="4241" y="4582"/>
                </a:cubicBezTo>
                <a:cubicBezTo>
                  <a:pt x="4193" y="4459"/>
                  <a:pt x="4182" y="4326"/>
                  <a:pt x="4215" y="4199"/>
                </a:cubicBezTo>
                <a:cubicBezTo>
                  <a:pt x="4223" y="4196"/>
                  <a:pt x="4234" y="4191"/>
                  <a:pt x="4244" y="4190"/>
                </a:cubicBezTo>
                <a:cubicBezTo>
                  <a:pt x="4297" y="4172"/>
                  <a:pt x="4353" y="4154"/>
                  <a:pt x="4406" y="4132"/>
                </a:cubicBezTo>
                <a:cubicBezTo>
                  <a:pt x="4410" y="4131"/>
                  <a:pt x="4416" y="4130"/>
                  <a:pt x="4420" y="4127"/>
                </a:cubicBezTo>
                <a:cubicBezTo>
                  <a:pt x="4625" y="4185"/>
                  <a:pt x="5007" y="4272"/>
                  <a:pt x="5656" y="4345"/>
                </a:cubicBezTo>
                <a:cubicBezTo>
                  <a:pt x="5702" y="4350"/>
                  <a:pt x="5747" y="4352"/>
                  <a:pt x="5790" y="4352"/>
                </a:cubicBezTo>
                <a:cubicBezTo>
                  <a:pt x="6567" y="4352"/>
                  <a:pt x="6950" y="3570"/>
                  <a:pt x="7076" y="3242"/>
                </a:cubicBezTo>
                <a:cubicBezTo>
                  <a:pt x="7106" y="3261"/>
                  <a:pt x="7136" y="3280"/>
                  <a:pt x="7164" y="3303"/>
                </a:cubicBezTo>
                <a:cubicBezTo>
                  <a:pt x="7175" y="3311"/>
                  <a:pt x="7185" y="3318"/>
                  <a:pt x="7193" y="3326"/>
                </a:cubicBezTo>
                <a:cubicBezTo>
                  <a:pt x="7227" y="3354"/>
                  <a:pt x="7260" y="3384"/>
                  <a:pt x="7290" y="3416"/>
                </a:cubicBezTo>
                <a:lnTo>
                  <a:pt x="7300" y="3427"/>
                </a:lnTo>
                <a:cubicBezTo>
                  <a:pt x="7450" y="3585"/>
                  <a:pt x="7827" y="3736"/>
                  <a:pt x="8176" y="3736"/>
                </a:cubicBezTo>
                <a:cubicBezTo>
                  <a:pt x="8399" y="3736"/>
                  <a:pt x="8610" y="3674"/>
                  <a:pt x="8742" y="3513"/>
                </a:cubicBezTo>
                <a:cubicBezTo>
                  <a:pt x="8764" y="3487"/>
                  <a:pt x="8779" y="3462"/>
                  <a:pt x="8796" y="3436"/>
                </a:cubicBezTo>
                <a:cubicBezTo>
                  <a:pt x="9002" y="3118"/>
                  <a:pt x="8827" y="2852"/>
                  <a:pt x="8710" y="2668"/>
                </a:cubicBezTo>
                <a:cubicBezTo>
                  <a:pt x="8623" y="2529"/>
                  <a:pt x="8638" y="2355"/>
                  <a:pt x="8737" y="2227"/>
                </a:cubicBezTo>
                <a:cubicBezTo>
                  <a:pt x="8810" y="2142"/>
                  <a:pt x="8876" y="2022"/>
                  <a:pt x="8921" y="1859"/>
                </a:cubicBezTo>
                <a:cubicBezTo>
                  <a:pt x="9021" y="1486"/>
                  <a:pt x="8910" y="1279"/>
                  <a:pt x="8722" y="1180"/>
                </a:cubicBezTo>
                <a:cubicBezTo>
                  <a:pt x="8722" y="1179"/>
                  <a:pt x="8722" y="1179"/>
                  <a:pt x="8721" y="1179"/>
                </a:cubicBezTo>
                <a:cubicBezTo>
                  <a:pt x="8721" y="1179"/>
                  <a:pt x="8720" y="1178"/>
                  <a:pt x="8719" y="1178"/>
                </a:cubicBezTo>
                <a:cubicBezTo>
                  <a:pt x="8705" y="1170"/>
                  <a:pt x="8694" y="1166"/>
                  <a:pt x="8681" y="1160"/>
                </a:cubicBezTo>
                <a:cubicBezTo>
                  <a:pt x="8675" y="1157"/>
                  <a:pt x="8671" y="1156"/>
                  <a:pt x="8665" y="1152"/>
                </a:cubicBezTo>
                <a:lnTo>
                  <a:pt x="8668" y="1152"/>
                </a:lnTo>
                <a:cubicBezTo>
                  <a:pt x="8664" y="1150"/>
                  <a:pt x="8661" y="1150"/>
                  <a:pt x="8656" y="1150"/>
                </a:cubicBezTo>
                <a:cubicBezTo>
                  <a:pt x="8650" y="1147"/>
                  <a:pt x="8642" y="1144"/>
                  <a:pt x="8636" y="1143"/>
                </a:cubicBezTo>
                <a:cubicBezTo>
                  <a:pt x="8623" y="1137"/>
                  <a:pt x="8609" y="1134"/>
                  <a:pt x="8594" y="1129"/>
                </a:cubicBezTo>
                <a:lnTo>
                  <a:pt x="8594" y="1128"/>
                </a:lnTo>
                <a:cubicBezTo>
                  <a:pt x="8586" y="1126"/>
                  <a:pt x="8577" y="1123"/>
                  <a:pt x="8568" y="1121"/>
                </a:cubicBezTo>
                <a:cubicBezTo>
                  <a:pt x="8562" y="1118"/>
                  <a:pt x="8554" y="1118"/>
                  <a:pt x="8548" y="1118"/>
                </a:cubicBezTo>
                <a:cubicBezTo>
                  <a:pt x="8534" y="1115"/>
                  <a:pt x="8519" y="1112"/>
                  <a:pt x="8506" y="1111"/>
                </a:cubicBezTo>
                <a:cubicBezTo>
                  <a:pt x="8495" y="1110"/>
                  <a:pt x="8487" y="1109"/>
                  <a:pt x="8478" y="1106"/>
                </a:cubicBezTo>
                <a:cubicBezTo>
                  <a:pt x="8470" y="1106"/>
                  <a:pt x="8461" y="1105"/>
                  <a:pt x="8453" y="1105"/>
                </a:cubicBezTo>
                <a:cubicBezTo>
                  <a:pt x="8439" y="1104"/>
                  <a:pt x="8426" y="1103"/>
                  <a:pt x="8415" y="1103"/>
                </a:cubicBezTo>
                <a:cubicBezTo>
                  <a:pt x="8409" y="1103"/>
                  <a:pt x="8404" y="1100"/>
                  <a:pt x="8398" y="1100"/>
                </a:cubicBezTo>
                <a:cubicBezTo>
                  <a:pt x="8397" y="1100"/>
                  <a:pt x="8396" y="1100"/>
                  <a:pt x="8396" y="1103"/>
                </a:cubicBezTo>
                <a:lnTo>
                  <a:pt x="8395" y="1103"/>
                </a:lnTo>
                <a:cubicBezTo>
                  <a:pt x="8380" y="1100"/>
                  <a:pt x="8367" y="1100"/>
                  <a:pt x="8351" y="1100"/>
                </a:cubicBezTo>
                <a:cubicBezTo>
                  <a:pt x="8333" y="1103"/>
                  <a:pt x="8312" y="1104"/>
                  <a:pt x="8292" y="1105"/>
                </a:cubicBezTo>
                <a:cubicBezTo>
                  <a:pt x="8277" y="1106"/>
                  <a:pt x="8265" y="1106"/>
                  <a:pt x="8248" y="1109"/>
                </a:cubicBezTo>
                <a:cubicBezTo>
                  <a:pt x="8229" y="1111"/>
                  <a:pt x="8209" y="1114"/>
                  <a:pt x="8190" y="1117"/>
                </a:cubicBezTo>
                <a:cubicBezTo>
                  <a:pt x="8177" y="1120"/>
                  <a:pt x="8162" y="1121"/>
                  <a:pt x="8149" y="1123"/>
                </a:cubicBezTo>
                <a:cubicBezTo>
                  <a:pt x="8131" y="1128"/>
                  <a:pt x="8112" y="1133"/>
                  <a:pt x="8093" y="1138"/>
                </a:cubicBezTo>
                <a:cubicBezTo>
                  <a:pt x="8080" y="1141"/>
                  <a:pt x="8069" y="1144"/>
                  <a:pt x="8057" y="1149"/>
                </a:cubicBezTo>
                <a:cubicBezTo>
                  <a:pt x="8039" y="1155"/>
                  <a:pt x="8020" y="1162"/>
                  <a:pt x="8000" y="1168"/>
                </a:cubicBezTo>
                <a:cubicBezTo>
                  <a:pt x="7992" y="1173"/>
                  <a:pt x="7982" y="1175"/>
                  <a:pt x="7974" y="1180"/>
                </a:cubicBezTo>
                <a:cubicBezTo>
                  <a:pt x="7947" y="1192"/>
                  <a:pt x="7923" y="1203"/>
                  <a:pt x="7901" y="1218"/>
                </a:cubicBezTo>
                <a:cubicBezTo>
                  <a:pt x="7388" y="1531"/>
                  <a:pt x="7080" y="1708"/>
                  <a:pt x="6914" y="1800"/>
                </a:cubicBezTo>
                <a:cubicBezTo>
                  <a:pt x="6806" y="1860"/>
                  <a:pt x="6760" y="1884"/>
                  <a:pt x="6760" y="1884"/>
                </a:cubicBezTo>
                <a:cubicBezTo>
                  <a:pt x="6749" y="1784"/>
                  <a:pt x="6746" y="1700"/>
                  <a:pt x="6763" y="1698"/>
                </a:cubicBezTo>
                <a:cubicBezTo>
                  <a:pt x="6806" y="1691"/>
                  <a:pt x="6552" y="1115"/>
                  <a:pt x="6071" y="615"/>
                </a:cubicBezTo>
                <a:cubicBezTo>
                  <a:pt x="5776" y="309"/>
                  <a:pt x="5387" y="252"/>
                  <a:pt x="5041" y="252"/>
                </a:cubicBezTo>
                <a:cubicBezTo>
                  <a:pt x="4832" y="252"/>
                  <a:pt x="4639" y="273"/>
                  <a:pt x="4490" y="273"/>
                </a:cubicBezTo>
                <a:cubicBezTo>
                  <a:pt x="4481" y="273"/>
                  <a:pt x="4473" y="273"/>
                  <a:pt x="4465" y="272"/>
                </a:cubicBezTo>
                <a:cubicBezTo>
                  <a:pt x="4076" y="264"/>
                  <a:pt x="3955" y="77"/>
                  <a:pt x="3664" y="5"/>
                </a:cubicBezTo>
                <a:cubicBezTo>
                  <a:pt x="3652" y="2"/>
                  <a:pt x="3639" y="0"/>
                  <a:pt x="3623"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19"/>
          <p:cNvSpPr/>
          <p:nvPr/>
        </p:nvSpPr>
        <p:spPr>
          <a:xfrm>
            <a:off x="8660600" y="761609"/>
            <a:ext cx="670788" cy="978411"/>
          </a:xfrm>
          <a:custGeom>
            <a:avLst/>
            <a:gdLst/>
            <a:ahLst/>
            <a:cxnLst/>
            <a:rect l="l" t="t" r="r" b="b"/>
            <a:pathLst>
              <a:path w="18055" h="26335" extrusionOk="0">
                <a:moveTo>
                  <a:pt x="9533" y="0"/>
                </a:moveTo>
                <a:cubicBezTo>
                  <a:pt x="9520" y="0"/>
                  <a:pt x="9507" y="1"/>
                  <a:pt x="9494" y="3"/>
                </a:cubicBezTo>
                <a:cubicBezTo>
                  <a:pt x="9372" y="20"/>
                  <a:pt x="9274" y="113"/>
                  <a:pt x="9196" y="207"/>
                </a:cubicBezTo>
                <a:cubicBezTo>
                  <a:pt x="8362" y="1231"/>
                  <a:pt x="8768" y="2729"/>
                  <a:pt x="9021" y="4027"/>
                </a:cubicBezTo>
                <a:cubicBezTo>
                  <a:pt x="9623" y="7126"/>
                  <a:pt x="9101" y="10514"/>
                  <a:pt x="10562" y="13313"/>
                </a:cubicBezTo>
                <a:cubicBezTo>
                  <a:pt x="9962" y="13181"/>
                  <a:pt x="9360" y="13072"/>
                  <a:pt x="8751" y="12983"/>
                </a:cubicBezTo>
                <a:cubicBezTo>
                  <a:pt x="8681" y="12973"/>
                  <a:pt x="8605" y="12966"/>
                  <a:pt x="8530" y="12966"/>
                </a:cubicBezTo>
                <a:cubicBezTo>
                  <a:pt x="8333" y="12966"/>
                  <a:pt x="8142" y="13015"/>
                  <a:pt x="8064" y="13183"/>
                </a:cubicBezTo>
                <a:cubicBezTo>
                  <a:pt x="7942" y="13450"/>
                  <a:pt x="8253" y="13728"/>
                  <a:pt x="8544" y="13761"/>
                </a:cubicBezTo>
                <a:cubicBezTo>
                  <a:pt x="8591" y="13767"/>
                  <a:pt x="8639" y="13769"/>
                  <a:pt x="8688" y="13769"/>
                </a:cubicBezTo>
                <a:cubicBezTo>
                  <a:pt x="8847" y="13769"/>
                  <a:pt x="9009" y="13745"/>
                  <a:pt x="9168" y="13745"/>
                </a:cubicBezTo>
                <a:cubicBezTo>
                  <a:pt x="9252" y="13745"/>
                  <a:pt x="9335" y="13752"/>
                  <a:pt x="9417" y="13773"/>
                </a:cubicBezTo>
                <a:cubicBezTo>
                  <a:pt x="10084" y="13940"/>
                  <a:pt x="10211" y="14806"/>
                  <a:pt x="10344" y="15482"/>
                </a:cubicBezTo>
                <a:cubicBezTo>
                  <a:pt x="10604" y="16788"/>
                  <a:pt x="11413" y="17976"/>
                  <a:pt x="12532" y="18696"/>
                </a:cubicBezTo>
                <a:cubicBezTo>
                  <a:pt x="12497" y="19134"/>
                  <a:pt x="11893" y="19359"/>
                  <a:pt x="11374" y="19359"/>
                </a:cubicBezTo>
                <a:cubicBezTo>
                  <a:pt x="11230" y="19359"/>
                  <a:pt x="11092" y="19341"/>
                  <a:pt x="10975" y="19306"/>
                </a:cubicBezTo>
                <a:cubicBezTo>
                  <a:pt x="10437" y="19144"/>
                  <a:pt x="10051" y="18685"/>
                  <a:pt x="9698" y="18250"/>
                </a:cubicBezTo>
                <a:cubicBezTo>
                  <a:pt x="9411" y="17896"/>
                  <a:pt x="9123" y="17542"/>
                  <a:pt x="8838" y="17188"/>
                </a:cubicBezTo>
                <a:cubicBezTo>
                  <a:pt x="8688" y="17004"/>
                  <a:pt x="8533" y="16815"/>
                  <a:pt x="8323" y="16703"/>
                </a:cubicBezTo>
                <a:cubicBezTo>
                  <a:pt x="8134" y="16603"/>
                  <a:pt x="7918" y="16574"/>
                  <a:pt x="7707" y="16553"/>
                </a:cubicBezTo>
                <a:cubicBezTo>
                  <a:pt x="6964" y="16477"/>
                  <a:pt x="6187" y="16458"/>
                  <a:pt x="5532" y="16100"/>
                </a:cubicBezTo>
                <a:cubicBezTo>
                  <a:pt x="4877" y="15744"/>
                  <a:pt x="4405" y="14909"/>
                  <a:pt x="4738" y="14241"/>
                </a:cubicBezTo>
                <a:cubicBezTo>
                  <a:pt x="4910" y="13897"/>
                  <a:pt x="5249" y="13675"/>
                  <a:pt x="5545" y="13430"/>
                </a:cubicBezTo>
                <a:cubicBezTo>
                  <a:pt x="6393" y="12724"/>
                  <a:pt x="6963" y="11671"/>
                  <a:pt x="7019" y="10570"/>
                </a:cubicBezTo>
                <a:cubicBezTo>
                  <a:pt x="7074" y="9468"/>
                  <a:pt x="6590" y="8336"/>
                  <a:pt x="5709" y="7673"/>
                </a:cubicBezTo>
                <a:cubicBezTo>
                  <a:pt x="5602" y="8760"/>
                  <a:pt x="5493" y="9848"/>
                  <a:pt x="5387" y="10933"/>
                </a:cubicBezTo>
                <a:cubicBezTo>
                  <a:pt x="5372" y="11078"/>
                  <a:pt x="5348" y="11242"/>
                  <a:pt x="5227" y="11324"/>
                </a:cubicBezTo>
                <a:cubicBezTo>
                  <a:pt x="5182" y="11354"/>
                  <a:pt x="5136" y="11368"/>
                  <a:pt x="5091" y="11368"/>
                </a:cubicBezTo>
                <a:cubicBezTo>
                  <a:pt x="4883" y="11368"/>
                  <a:pt x="4685" y="11085"/>
                  <a:pt x="4627" y="10843"/>
                </a:cubicBezTo>
                <a:cubicBezTo>
                  <a:pt x="4281" y="9401"/>
                  <a:pt x="4714" y="7905"/>
                  <a:pt x="5008" y="6452"/>
                </a:cubicBezTo>
                <a:cubicBezTo>
                  <a:pt x="5303" y="4999"/>
                  <a:pt x="5420" y="3363"/>
                  <a:pt x="4562" y="2153"/>
                </a:cubicBezTo>
                <a:cubicBezTo>
                  <a:pt x="4445" y="1988"/>
                  <a:pt x="4236" y="1829"/>
                  <a:pt x="4055" y="1829"/>
                </a:cubicBezTo>
                <a:cubicBezTo>
                  <a:pt x="3984" y="1829"/>
                  <a:pt x="3917" y="1854"/>
                  <a:pt x="3862" y="1912"/>
                </a:cubicBezTo>
                <a:cubicBezTo>
                  <a:pt x="3810" y="1968"/>
                  <a:pt x="3784" y="2042"/>
                  <a:pt x="3767" y="2117"/>
                </a:cubicBezTo>
                <a:cubicBezTo>
                  <a:pt x="3633" y="2696"/>
                  <a:pt x="3926" y="3285"/>
                  <a:pt x="3945" y="3881"/>
                </a:cubicBezTo>
                <a:cubicBezTo>
                  <a:pt x="3962" y="4382"/>
                  <a:pt x="3569" y="4961"/>
                  <a:pt x="3133" y="4961"/>
                </a:cubicBezTo>
                <a:cubicBezTo>
                  <a:pt x="3051" y="4961"/>
                  <a:pt x="2967" y="4941"/>
                  <a:pt x="2884" y="4895"/>
                </a:cubicBezTo>
                <a:cubicBezTo>
                  <a:pt x="2673" y="4778"/>
                  <a:pt x="2559" y="4533"/>
                  <a:pt x="2353" y="4405"/>
                </a:cubicBezTo>
                <a:cubicBezTo>
                  <a:pt x="2264" y="4350"/>
                  <a:pt x="2161" y="4323"/>
                  <a:pt x="2056" y="4323"/>
                </a:cubicBezTo>
                <a:cubicBezTo>
                  <a:pt x="1851" y="4323"/>
                  <a:pt x="1642" y="4425"/>
                  <a:pt x="1536" y="4603"/>
                </a:cubicBezTo>
                <a:cubicBezTo>
                  <a:pt x="1377" y="4870"/>
                  <a:pt x="1479" y="5260"/>
                  <a:pt x="1751" y="5415"/>
                </a:cubicBezTo>
                <a:cubicBezTo>
                  <a:pt x="2007" y="5563"/>
                  <a:pt x="2334" y="5499"/>
                  <a:pt x="2616" y="5589"/>
                </a:cubicBezTo>
                <a:cubicBezTo>
                  <a:pt x="3045" y="5726"/>
                  <a:pt x="3288" y="6198"/>
                  <a:pt x="3321" y="6646"/>
                </a:cubicBezTo>
                <a:cubicBezTo>
                  <a:pt x="3355" y="7095"/>
                  <a:pt x="3227" y="7537"/>
                  <a:pt x="3149" y="7980"/>
                </a:cubicBezTo>
                <a:cubicBezTo>
                  <a:pt x="3000" y="8818"/>
                  <a:pt x="3028" y="9684"/>
                  <a:pt x="3229" y="10511"/>
                </a:cubicBezTo>
                <a:cubicBezTo>
                  <a:pt x="3329" y="10920"/>
                  <a:pt x="3449" y="11413"/>
                  <a:pt x="3150" y="11709"/>
                </a:cubicBezTo>
                <a:cubicBezTo>
                  <a:pt x="3017" y="11842"/>
                  <a:pt x="2850" y="11889"/>
                  <a:pt x="2670" y="11889"/>
                </a:cubicBezTo>
                <a:cubicBezTo>
                  <a:pt x="2372" y="11889"/>
                  <a:pt x="2035" y="11762"/>
                  <a:pt x="1737" y="11677"/>
                </a:cubicBezTo>
                <a:cubicBezTo>
                  <a:pt x="1652" y="11653"/>
                  <a:pt x="1558" y="11641"/>
                  <a:pt x="1463" y="11641"/>
                </a:cubicBezTo>
                <a:cubicBezTo>
                  <a:pt x="1026" y="11641"/>
                  <a:pt x="556" y="11886"/>
                  <a:pt x="686" y="12273"/>
                </a:cubicBezTo>
                <a:cubicBezTo>
                  <a:pt x="770" y="12524"/>
                  <a:pt x="1065" y="12619"/>
                  <a:pt x="1298" y="12748"/>
                </a:cubicBezTo>
                <a:cubicBezTo>
                  <a:pt x="2724" y="13541"/>
                  <a:pt x="2178" y="16110"/>
                  <a:pt x="3611" y="16891"/>
                </a:cubicBezTo>
                <a:cubicBezTo>
                  <a:pt x="3868" y="17030"/>
                  <a:pt x="4167" y="17093"/>
                  <a:pt x="4406" y="17263"/>
                </a:cubicBezTo>
                <a:cubicBezTo>
                  <a:pt x="4644" y="17434"/>
                  <a:pt x="4803" y="17785"/>
                  <a:pt x="4631" y="18023"/>
                </a:cubicBezTo>
                <a:cubicBezTo>
                  <a:pt x="4533" y="18157"/>
                  <a:pt x="4365" y="18213"/>
                  <a:pt x="4201" y="18247"/>
                </a:cubicBezTo>
                <a:cubicBezTo>
                  <a:pt x="4008" y="18289"/>
                  <a:pt x="3811" y="18309"/>
                  <a:pt x="3613" y="18309"/>
                </a:cubicBezTo>
                <a:cubicBezTo>
                  <a:pt x="2980" y="18309"/>
                  <a:pt x="2345" y="18100"/>
                  <a:pt x="1843" y="17713"/>
                </a:cubicBezTo>
                <a:cubicBezTo>
                  <a:pt x="1485" y="17437"/>
                  <a:pt x="1057" y="17059"/>
                  <a:pt x="657" y="17059"/>
                </a:cubicBezTo>
                <a:cubicBezTo>
                  <a:pt x="544" y="17059"/>
                  <a:pt x="434" y="17089"/>
                  <a:pt x="328" y="17160"/>
                </a:cubicBezTo>
                <a:cubicBezTo>
                  <a:pt x="25" y="17368"/>
                  <a:pt x="0" y="17831"/>
                  <a:pt x="178" y="18153"/>
                </a:cubicBezTo>
                <a:cubicBezTo>
                  <a:pt x="355" y="18474"/>
                  <a:pt x="676" y="18687"/>
                  <a:pt x="985" y="18886"/>
                </a:cubicBezTo>
                <a:cubicBezTo>
                  <a:pt x="1710" y="19357"/>
                  <a:pt x="2527" y="19843"/>
                  <a:pt x="3363" y="19843"/>
                </a:cubicBezTo>
                <a:cubicBezTo>
                  <a:pt x="3520" y="19843"/>
                  <a:pt x="3678" y="19826"/>
                  <a:pt x="3835" y="19789"/>
                </a:cubicBezTo>
                <a:cubicBezTo>
                  <a:pt x="4850" y="19547"/>
                  <a:pt x="5651" y="18496"/>
                  <a:pt x="6649" y="18496"/>
                </a:cubicBezTo>
                <a:cubicBezTo>
                  <a:pt x="6723" y="18496"/>
                  <a:pt x="6798" y="18502"/>
                  <a:pt x="6874" y="18514"/>
                </a:cubicBezTo>
                <a:cubicBezTo>
                  <a:pt x="7589" y="18630"/>
                  <a:pt x="8112" y="19401"/>
                  <a:pt x="7997" y="20116"/>
                </a:cubicBezTo>
                <a:cubicBezTo>
                  <a:pt x="7881" y="20831"/>
                  <a:pt x="7185" y="21389"/>
                  <a:pt x="6460" y="21389"/>
                </a:cubicBezTo>
                <a:cubicBezTo>
                  <a:pt x="5933" y="21389"/>
                  <a:pt x="5434" y="21136"/>
                  <a:pt x="4909" y="21115"/>
                </a:cubicBezTo>
                <a:cubicBezTo>
                  <a:pt x="4895" y="21115"/>
                  <a:pt x="4881" y="21114"/>
                  <a:pt x="4868" y="21114"/>
                </a:cubicBezTo>
                <a:cubicBezTo>
                  <a:pt x="4350" y="21114"/>
                  <a:pt x="3759" y="21500"/>
                  <a:pt x="3866" y="22003"/>
                </a:cubicBezTo>
                <a:cubicBezTo>
                  <a:pt x="3912" y="22215"/>
                  <a:pt x="4074" y="22386"/>
                  <a:pt x="4255" y="22507"/>
                </a:cubicBezTo>
                <a:cubicBezTo>
                  <a:pt x="4559" y="22708"/>
                  <a:pt x="4902" y="22789"/>
                  <a:pt x="5258" y="22789"/>
                </a:cubicBezTo>
                <a:cubicBezTo>
                  <a:pt x="5866" y="22789"/>
                  <a:pt x="6514" y="22555"/>
                  <a:pt x="7079" y="22292"/>
                </a:cubicBezTo>
                <a:cubicBezTo>
                  <a:pt x="7782" y="21962"/>
                  <a:pt x="8544" y="21587"/>
                  <a:pt x="9296" y="21587"/>
                </a:cubicBezTo>
                <a:cubicBezTo>
                  <a:pt x="9499" y="21587"/>
                  <a:pt x="9702" y="21614"/>
                  <a:pt x="9903" y="21678"/>
                </a:cubicBezTo>
                <a:cubicBezTo>
                  <a:pt x="10159" y="21759"/>
                  <a:pt x="10414" y="21920"/>
                  <a:pt x="10490" y="22176"/>
                </a:cubicBezTo>
                <a:cubicBezTo>
                  <a:pt x="10587" y="22504"/>
                  <a:pt x="10362" y="22827"/>
                  <a:pt x="10177" y="23113"/>
                </a:cubicBezTo>
                <a:cubicBezTo>
                  <a:pt x="9687" y="23865"/>
                  <a:pt x="9398" y="24746"/>
                  <a:pt x="9346" y="25643"/>
                </a:cubicBezTo>
                <a:cubicBezTo>
                  <a:pt x="9338" y="25788"/>
                  <a:pt x="9338" y="25940"/>
                  <a:pt x="9406" y="26070"/>
                </a:cubicBezTo>
                <a:cubicBezTo>
                  <a:pt x="9510" y="26265"/>
                  <a:pt x="9718" y="26334"/>
                  <a:pt x="9945" y="26334"/>
                </a:cubicBezTo>
                <a:cubicBezTo>
                  <a:pt x="10115" y="26334"/>
                  <a:pt x="10295" y="26296"/>
                  <a:pt x="10451" y="26242"/>
                </a:cubicBezTo>
                <a:cubicBezTo>
                  <a:pt x="11230" y="25975"/>
                  <a:pt x="12015" y="25552"/>
                  <a:pt x="12816" y="25552"/>
                </a:cubicBezTo>
                <a:cubicBezTo>
                  <a:pt x="12956" y="25552"/>
                  <a:pt x="13096" y="25565"/>
                  <a:pt x="13237" y="25594"/>
                </a:cubicBezTo>
                <a:cubicBezTo>
                  <a:pt x="13690" y="25685"/>
                  <a:pt x="14094" y="25938"/>
                  <a:pt x="14541" y="26049"/>
                </a:cubicBezTo>
                <a:cubicBezTo>
                  <a:pt x="14659" y="26078"/>
                  <a:pt x="14785" y="26094"/>
                  <a:pt x="14911" y="26094"/>
                </a:cubicBezTo>
                <a:cubicBezTo>
                  <a:pt x="15261" y="26094"/>
                  <a:pt x="15607" y="25971"/>
                  <a:pt x="15770" y="25673"/>
                </a:cubicBezTo>
                <a:lnTo>
                  <a:pt x="18054" y="23418"/>
                </a:lnTo>
                <a:cubicBezTo>
                  <a:pt x="17665" y="22059"/>
                  <a:pt x="16303" y="21224"/>
                  <a:pt x="15592" y="20000"/>
                </a:cubicBezTo>
                <a:cubicBezTo>
                  <a:pt x="15278" y="19459"/>
                  <a:pt x="15098" y="18854"/>
                  <a:pt x="14922" y="18252"/>
                </a:cubicBezTo>
                <a:cubicBezTo>
                  <a:pt x="14466" y="16706"/>
                  <a:pt x="14006" y="15052"/>
                  <a:pt x="14468" y="13507"/>
                </a:cubicBezTo>
                <a:cubicBezTo>
                  <a:pt x="14633" y="12956"/>
                  <a:pt x="14915" y="12419"/>
                  <a:pt x="14906" y="11845"/>
                </a:cubicBezTo>
                <a:cubicBezTo>
                  <a:pt x="14899" y="11310"/>
                  <a:pt x="14496" y="10731"/>
                  <a:pt x="13987" y="10731"/>
                </a:cubicBezTo>
                <a:cubicBezTo>
                  <a:pt x="13946" y="10731"/>
                  <a:pt x="13904" y="10734"/>
                  <a:pt x="13862" y="10742"/>
                </a:cubicBezTo>
                <a:cubicBezTo>
                  <a:pt x="13043" y="12331"/>
                  <a:pt x="12863" y="14240"/>
                  <a:pt x="13372" y="15954"/>
                </a:cubicBezTo>
                <a:cubicBezTo>
                  <a:pt x="13450" y="16215"/>
                  <a:pt x="13542" y="16485"/>
                  <a:pt x="13498" y="16754"/>
                </a:cubicBezTo>
                <a:cubicBezTo>
                  <a:pt x="13457" y="17000"/>
                  <a:pt x="13249" y="17236"/>
                  <a:pt x="13009" y="17236"/>
                </a:cubicBezTo>
                <a:cubicBezTo>
                  <a:pt x="12986" y="17236"/>
                  <a:pt x="12963" y="17234"/>
                  <a:pt x="12939" y="17229"/>
                </a:cubicBezTo>
                <a:cubicBezTo>
                  <a:pt x="12667" y="17175"/>
                  <a:pt x="12545" y="16859"/>
                  <a:pt x="12476" y="16591"/>
                </a:cubicBezTo>
                <a:cubicBezTo>
                  <a:pt x="11885" y="14273"/>
                  <a:pt x="11683" y="11712"/>
                  <a:pt x="12762" y="9577"/>
                </a:cubicBezTo>
                <a:cubicBezTo>
                  <a:pt x="13090" y="8926"/>
                  <a:pt x="13535" y="8314"/>
                  <a:pt x="13659" y="7597"/>
                </a:cubicBezTo>
                <a:cubicBezTo>
                  <a:pt x="13783" y="6880"/>
                  <a:pt x="13425" y="5999"/>
                  <a:pt x="12707" y="5879"/>
                </a:cubicBezTo>
                <a:cubicBezTo>
                  <a:pt x="12012" y="7150"/>
                  <a:pt x="11509" y="8527"/>
                  <a:pt x="11220" y="9948"/>
                </a:cubicBezTo>
                <a:cubicBezTo>
                  <a:pt x="11204" y="9950"/>
                  <a:pt x="11188" y="9951"/>
                  <a:pt x="11172" y="9951"/>
                </a:cubicBezTo>
                <a:cubicBezTo>
                  <a:pt x="10861" y="9951"/>
                  <a:pt x="10722" y="9509"/>
                  <a:pt x="10719" y="9176"/>
                </a:cubicBezTo>
                <a:cubicBezTo>
                  <a:pt x="10704" y="7668"/>
                  <a:pt x="10944" y="6168"/>
                  <a:pt x="10970" y="4661"/>
                </a:cubicBezTo>
                <a:cubicBezTo>
                  <a:pt x="10995" y="3152"/>
                  <a:pt x="10784" y="1584"/>
                  <a:pt x="9959" y="322"/>
                </a:cubicBezTo>
                <a:cubicBezTo>
                  <a:pt x="9858" y="166"/>
                  <a:pt x="9712" y="0"/>
                  <a:pt x="9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19"/>
          <p:cNvSpPr/>
          <p:nvPr/>
        </p:nvSpPr>
        <p:spPr>
          <a:xfrm>
            <a:off x="206425" y="3868600"/>
            <a:ext cx="370975" cy="929275"/>
          </a:xfrm>
          <a:custGeom>
            <a:avLst/>
            <a:gdLst/>
            <a:ahLst/>
            <a:cxnLst/>
            <a:rect l="l" t="t" r="r" b="b"/>
            <a:pathLst>
              <a:path w="14839" h="37171" extrusionOk="0">
                <a:moveTo>
                  <a:pt x="3899" y="1"/>
                </a:moveTo>
                <a:cubicBezTo>
                  <a:pt x="3029" y="1"/>
                  <a:pt x="2253" y="666"/>
                  <a:pt x="1877" y="1460"/>
                </a:cubicBezTo>
                <a:cubicBezTo>
                  <a:pt x="1488" y="2279"/>
                  <a:pt x="1441" y="3214"/>
                  <a:pt x="1408" y="4120"/>
                </a:cubicBezTo>
                <a:cubicBezTo>
                  <a:pt x="1316" y="6835"/>
                  <a:pt x="1309" y="9555"/>
                  <a:pt x="1391" y="12271"/>
                </a:cubicBezTo>
                <a:cubicBezTo>
                  <a:pt x="1411" y="12888"/>
                  <a:pt x="1434" y="13514"/>
                  <a:pt x="1608" y="14108"/>
                </a:cubicBezTo>
                <a:cubicBezTo>
                  <a:pt x="1958" y="15298"/>
                  <a:pt x="2866" y="16227"/>
                  <a:pt x="3561" y="17256"/>
                </a:cubicBezTo>
                <a:cubicBezTo>
                  <a:pt x="4256" y="18285"/>
                  <a:pt x="4750" y="19644"/>
                  <a:pt x="4178" y="20746"/>
                </a:cubicBezTo>
                <a:cubicBezTo>
                  <a:pt x="3955" y="21176"/>
                  <a:pt x="3498" y="21535"/>
                  <a:pt x="3037" y="21535"/>
                </a:cubicBezTo>
                <a:cubicBezTo>
                  <a:pt x="2933" y="21535"/>
                  <a:pt x="2828" y="21516"/>
                  <a:pt x="2726" y="21476"/>
                </a:cubicBezTo>
                <a:cubicBezTo>
                  <a:pt x="1889" y="21148"/>
                  <a:pt x="1695" y="19633"/>
                  <a:pt x="891" y="19633"/>
                </a:cubicBezTo>
                <a:cubicBezTo>
                  <a:pt x="844" y="19633"/>
                  <a:pt x="796" y="19638"/>
                  <a:pt x="745" y="19649"/>
                </a:cubicBezTo>
                <a:cubicBezTo>
                  <a:pt x="1" y="20805"/>
                  <a:pt x="1024" y="22253"/>
                  <a:pt x="1950" y="23268"/>
                </a:cubicBezTo>
                <a:cubicBezTo>
                  <a:pt x="2876" y="24282"/>
                  <a:pt x="3782" y="25864"/>
                  <a:pt x="2878" y="26898"/>
                </a:cubicBezTo>
                <a:cubicBezTo>
                  <a:pt x="1988" y="26524"/>
                  <a:pt x="1252" y="25793"/>
                  <a:pt x="873" y="24904"/>
                </a:cubicBezTo>
                <a:cubicBezTo>
                  <a:pt x="345" y="25393"/>
                  <a:pt x="431" y="26288"/>
                  <a:pt x="830" y="26890"/>
                </a:cubicBezTo>
                <a:cubicBezTo>
                  <a:pt x="1230" y="27489"/>
                  <a:pt x="1858" y="27889"/>
                  <a:pt x="2411" y="28351"/>
                </a:cubicBezTo>
                <a:cubicBezTo>
                  <a:pt x="4893" y="30433"/>
                  <a:pt x="5847" y="34150"/>
                  <a:pt x="4675" y="37170"/>
                </a:cubicBezTo>
                <a:lnTo>
                  <a:pt x="9326" y="35565"/>
                </a:lnTo>
                <a:cubicBezTo>
                  <a:pt x="8488" y="33229"/>
                  <a:pt x="9506" y="30369"/>
                  <a:pt x="11631" y="29087"/>
                </a:cubicBezTo>
                <a:cubicBezTo>
                  <a:pt x="12546" y="28536"/>
                  <a:pt x="13666" y="28216"/>
                  <a:pt x="14277" y="27340"/>
                </a:cubicBezTo>
                <a:cubicBezTo>
                  <a:pt x="14839" y="26530"/>
                  <a:pt x="14378" y="25067"/>
                  <a:pt x="13492" y="25067"/>
                </a:cubicBezTo>
                <a:cubicBezTo>
                  <a:pt x="13419" y="25067"/>
                  <a:pt x="13344" y="25077"/>
                  <a:pt x="13265" y="25098"/>
                </a:cubicBezTo>
                <a:cubicBezTo>
                  <a:pt x="12861" y="25206"/>
                  <a:pt x="12584" y="25563"/>
                  <a:pt x="12316" y="25882"/>
                </a:cubicBezTo>
                <a:cubicBezTo>
                  <a:pt x="11308" y="27080"/>
                  <a:pt x="10014" y="28038"/>
                  <a:pt x="8572" y="28650"/>
                </a:cubicBezTo>
                <a:cubicBezTo>
                  <a:pt x="8399" y="28724"/>
                  <a:pt x="8208" y="28791"/>
                  <a:pt x="8024" y="28791"/>
                </a:cubicBezTo>
                <a:cubicBezTo>
                  <a:pt x="7934" y="28791"/>
                  <a:pt x="7846" y="28775"/>
                  <a:pt x="7763" y="28735"/>
                </a:cubicBezTo>
                <a:cubicBezTo>
                  <a:pt x="7378" y="28550"/>
                  <a:pt x="7378" y="27958"/>
                  <a:pt x="7645" y="27625"/>
                </a:cubicBezTo>
                <a:cubicBezTo>
                  <a:pt x="7913" y="27292"/>
                  <a:pt x="8339" y="27140"/>
                  <a:pt x="8728" y="26962"/>
                </a:cubicBezTo>
                <a:cubicBezTo>
                  <a:pt x="11725" y="25586"/>
                  <a:pt x="13222" y="21632"/>
                  <a:pt x="11887" y="18617"/>
                </a:cubicBezTo>
                <a:lnTo>
                  <a:pt x="11887" y="18617"/>
                </a:lnTo>
                <a:cubicBezTo>
                  <a:pt x="12026" y="18679"/>
                  <a:pt x="12174" y="18708"/>
                  <a:pt x="12322" y="18708"/>
                </a:cubicBezTo>
                <a:cubicBezTo>
                  <a:pt x="13045" y="18708"/>
                  <a:pt x="13784" y="18034"/>
                  <a:pt x="13602" y="17316"/>
                </a:cubicBezTo>
                <a:cubicBezTo>
                  <a:pt x="13494" y="16888"/>
                  <a:pt x="13054" y="16674"/>
                  <a:pt x="12624" y="16674"/>
                </a:cubicBezTo>
                <a:cubicBezTo>
                  <a:pt x="12185" y="16674"/>
                  <a:pt x="11757" y="16898"/>
                  <a:pt x="11707" y="17347"/>
                </a:cubicBezTo>
                <a:cubicBezTo>
                  <a:pt x="11524" y="15534"/>
                  <a:pt x="11203" y="13734"/>
                  <a:pt x="10749" y="11969"/>
                </a:cubicBezTo>
                <a:cubicBezTo>
                  <a:pt x="9717" y="13317"/>
                  <a:pt x="9766" y="15196"/>
                  <a:pt x="10080" y="16863"/>
                </a:cubicBezTo>
                <a:cubicBezTo>
                  <a:pt x="10393" y="18532"/>
                  <a:pt x="10924" y="20210"/>
                  <a:pt x="10696" y="21891"/>
                </a:cubicBezTo>
                <a:cubicBezTo>
                  <a:pt x="10471" y="23535"/>
                  <a:pt x="9203" y="25201"/>
                  <a:pt x="7564" y="25201"/>
                </a:cubicBezTo>
                <a:cubicBezTo>
                  <a:pt x="7526" y="25201"/>
                  <a:pt x="7487" y="25200"/>
                  <a:pt x="7449" y="25198"/>
                </a:cubicBezTo>
                <a:cubicBezTo>
                  <a:pt x="8273" y="23040"/>
                  <a:pt x="8717" y="20737"/>
                  <a:pt x="8753" y="18428"/>
                </a:cubicBezTo>
                <a:cubicBezTo>
                  <a:pt x="8792" y="16009"/>
                  <a:pt x="8388" y="13608"/>
                  <a:pt x="8045" y="11213"/>
                </a:cubicBezTo>
                <a:cubicBezTo>
                  <a:pt x="7935" y="10446"/>
                  <a:pt x="7900" y="9509"/>
                  <a:pt x="8537" y="9066"/>
                </a:cubicBezTo>
                <a:cubicBezTo>
                  <a:pt x="8947" y="8782"/>
                  <a:pt x="9547" y="8791"/>
                  <a:pt x="9861" y="8403"/>
                </a:cubicBezTo>
                <a:cubicBezTo>
                  <a:pt x="10265" y="7905"/>
                  <a:pt x="9889" y="7138"/>
                  <a:pt x="9375" y="6758"/>
                </a:cubicBezTo>
                <a:cubicBezTo>
                  <a:pt x="8860" y="6378"/>
                  <a:pt x="8209" y="6169"/>
                  <a:pt x="7795" y="5680"/>
                </a:cubicBezTo>
                <a:cubicBezTo>
                  <a:pt x="6745" y="4434"/>
                  <a:pt x="7778" y="2107"/>
                  <a:pt x="6480" y="1121"/>
                </a:cubicBezTo>
                <a:cubicBezTo>
                  <a:pt x="5258" y="1988"/>
                  <a:pt x="5351" y="3848"/>
                  <a:pt x="5891" y="5247"/>
                </a:cubicBezTo>
                <a:cubicBezTo>
                  <a:pt x="6430" y="6645"/>
                  <a:pt x="7299" y="8005"/>
                  <a:pt x="7208" y="9501"/>
                </a:cubicBezTo>
                <a:cubicBezTo>
                  <a:pt x="7147" y="10518"/>
                  <a:pt x="6640" y="11478"/>
                  <a:pt x="6656" y="12496"/>
                </a:cubicBezTo>
                <a:cubicBezTo>
                  <a:pt x="6668" y="13168"/>
                  <a:pt x="6907" y="13814"/>
                  <a:pt x="7088" y="14461"/>
                </a:cubicBezTo>
                <a:cubicBezTo>
                  <a:pt x="7922" y="17467"/>
                  <a:pt x="7430" y="20816"/>
                  <a:pt x="5768" y="23455"/>
                </a:cubicBezTo>
                <a:cubicBezTo>
                  <a:pt x="4849" y="23178"/>
                  <a:pt x="5194" y="21828"/>
                  <a:pt x="5524" y="20927"/>
                </a:cubicBezTo>
                <a:cubicBezTo>
                  <a:pt x="6145" y="19238"/>
                  <a:pt x="5976" y="17279"/>
                  <a:pt x="5079" y="15721"/>
                </a:cubicBezTo>
                <a:cubicBezTo>
                  <a:pt x="4214" y="14222"/>
                  <a:pt x="2668" y="12561"/>
                  <a:pt x="3537" y="11064"/>
                </a:cubicBezTo>
                <a:cubicBezTo>
                  <a:pt x="3891" y="10456"/>
                  <a:pt x="4570" y="10115"/>
                  <a:pt x="5048" y="9597"/>
                </a:cubicBezTo>
                <a:cubicBezTo>
                  <a:pt x="5527" y="9080"/>
                  <a:pt x="5730" y="8128"/>
                  <a:pt x="5137" y="7744"/>
                </a:cubicBezTo>
                <a:cubicBezTo>
                  <a:pt x="4951" y="7624"/>
                  <a:pt x="4733" y="7590"/>
                  <a:pt x="4504" y="7590"/>
                </a:cubicBezTo>
                <a:cubicBezTo>
                  <a:pt x="4215" y="7590"/>
                  <a:pt x="3910" y="7643"/>
                  <a:pt x="3628" y="7643"/>
                </a:cubicBezTo>
                <a:cubicBezTo>
                  <a:pt x="3358" y="7643"/>
                  <a:pt x="3111" y="7594"/>
                  <a:pt x="2924" y="7401"/>
                </a:cubicBezTo>
                <a:cubicBezTo>
                  <a:pt x="2621" y="7089"/>
                  <a:pt x="2684" y="6586"/>
                  <a:pt x="2768" y="6158"/>
                </a:cubicBezTo>
                <a:cubicBezTo>
                  <a:pt x="3176" y="4107"/>
                  <a:pt x="3582" y="2056"/>
                  <a:pt x="3988" y="3"/>
                </a:cubicBezTo>
                <a:cubicBezTo>
                  <a:pt x="3958" y="2"/>
                  <a:pt x="3928" y="1"/>
                  <a:pt x="38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19"/>
          <p:cNvSpPr/>
          <p:nvPr/>
        </p:nvSpPr>
        <p:spPr>
          <a:xfrm>
            <a:off x="7261200" y="4518363"/>
            <a:ext cx="689575" cy="365275"/>
          </a:xfrm>
          <a:custGeom>
            <a:avLst/>
            <a:gdLst/>
            <a:ahLst/>
            <a:cxnLst/>
            <a:rect l="l" t="t" r="r" b="b"/>
            <a:pathLst>
              <a:path w="27583" h="14611" extrusionOk="0">
                <a:moveTo>
                  <a:pt x="7437" y="1"/>
                </a:moveTo>
                <a:cubicBezTo>
                  <a:pt x="6713" y="594"/>
                  <a:pt x="6555" y="1666"/>
                  <a:pt x="6759" y="2580"/>
                </a:cubicBezTo>
                <a:cubicBezTo>
                  <a:pt x="6961" y="3495"/>
                  <a:pt x="7453" y="4313"/>
                  <a:pt x="7840" y="5165"/>
                </a:cubicBezTo>
                <a:cubicBezTo>
                  <a:pt x="8853" y="7408"/>
                  <a:pt x="9138" y="9973"/>
                  <a:pt x="8639" y="12381"/>
                </a:cubicBezTo>
                <a:cubicBezTo>
                  <a:pt x="8524" y="12511"/>
                  <a:pt x="8363" y="12568"/>
                  <a:pt x="8194" y="12568"/>
                </a:cubicBezTo>
                <a:cubicBezTo>
                  <a:pt x="7954" y="12568"/>
                  <a:pt x="7698" y="12453"/>
                  <a:pt x="7536" y="12269"/>
                </a:cubicBezTo>
                <a:cubicBezTo>
                  <a:pt x="7259" y="11954"/>
                  <a:pt x="7185" y="11517"/>
                  <a:pt x="7119" y="11104"/>
                </a:cubicBezTo>
                <a:cubicBezTo>
                  <a:pt x="6954" y="10053"/>
                  <a:pt x="6791" y="9003"/>
                  <a:pt x="6625" y="7953"/>
                </a:cubicBezTo>
                <a:cubicBezTo>
                  <a:pt x="5951" y="8014"/>
                  <a:pt x="5662" y="8875"/>
                  <a:pt x="5776" y="9542"/>
                </a:cubicBezTo>
                <a:cubicBezTo>
                  <a:pt x="5891" y="10210"/>
                  <a:pt x="6241" y="10844"/>
                  <a:pt x="6196" y="11518"/>
                </a:cubicBezTo>
                <a:cubicBezTo>
                  <a:pt x="6160" y="12056"/>
                  <a:pt x="5669" y="12596"/>
                  <a:pt x="5190" y="12596"/>
                </a:cubicBezTo>
                <a:cubicBezTo>
                  <a:pt x="5068" y="12596"/>
                  <a:pt x="4947" y="12561"/>
                  <a:pt x="4835" y="12481"/>
                </a:cubicBezTo>
                <a:cubicBezTo>
                  <a:pt x="4614" y="12326"/>
                  <a:pt x="4511" y="12053"/>
                  <a:pt x="4443" y="11790"/>
                </a:cubicBezTo>
                <a:cubicBezTo>
                  <a:pt x="3714" y="8991"/>
                  <a:pt x="5671" y="5849"/>
                  <a:pt x="4444" y="3230"/>
                </a:cubicBezTo>
                <a:cubicBezTo>
                  <a:pt x="4361" y="3051"/>
                  <a:pt x="4240" y="2859"/>
                  <a:pt x="4046" y="2818"/>
                </a:cubicBezTo>
                <a:cubicBezTo>
                  <a:pt x="4020" y="2812"/>
                  <a:pt x="3994" y="2809"/>
                  <a:pt x="3969" y="2809"/>
                </a:cubicBezTo>
                <a:cubicBezTo>
                  <a:pt x="3756" y="2809"/>
                  <a:pt x="3566" y="3000"/>
                  <a:pt x="3463" y="3198"/>
                </a:cubicBezTo>
                <a:cubicBezTo>
                  <a:pt x="2851" y="4373"/>
                  <a:pt x="3869" y="5874"/>
                  <a:pt x="3374" y="7102"/>
                </a:cubicBezTo>
                <a:cubicBezTo>
                  <a:pt x="2366" y="6695"/>
                  <a:pt x="1598" y="5745"/>
                  <a:pt x="1413" y="4674"/>
                </a:cubicBezTo>
                <a:cubicBezTo>
                  <a:pt x="1315" y="4117"/>
                  <a:pt x="1189" y="3353"/>
                  <a:pt x="626" y="3343"/>
                </a:cubicBezTo>
                <a:lnTo>
                  <a:pt x="626" y="3343"/>
                </a:lnTo>
                <a:cubicBezTo>
                  <a:pt x="408" y="4167"/>
                  <a:pt x="492" y="5069"/>
                  <a:pt x="858" y="5839"/>
                </a:cubicBezTo>
                <a:cubicBezTo>
                  <a:pt x="1363" y="6899"/>
                  <a:pt x="2349" y="7661"/>
                  <a:pt x="2911" y="8692"/>
                </a:cubicBezTo>
                <a:cubicBezTo>
                  <a:pt x="3245" y="9303"/>
                  <a:pt x="3934" y="11592"/>
                  <a:pt x="3039" y="12064"/>
                </a:cubicBezTo>
                <a:cubicBezTo>
                  <a:pt x="3007" y="12081"/>
                  <a:pt x="2971" y="12089"/>
                  <a:pt x="2933" y="12089"/>
                </a:cubicBezTo>
                <a:cubicBezTo>
                  <a:pt x="2269" y="12089"/>
                  <a:pt x="681" y="9758"/>
                  <a:pt x="688" y="9750"/>
                </a:cubicBezTo>
                <a:lnTo>
                  <a:pt x="688" y="9750"/>
                </a:lnTo>
                <a:cubicBezTo>
                  <a:pt x="1" y="10474"/>
                  <a:pt x="451" y="11655"/>
                  <a:pt x="930" y="12532"/>
                </a:cubicBezTo>
                <a:cubicBezTo>
                  <a:pt x="1365" y="13332"/>
                  <a:pt x="1877" y="14196"/>
                  <a:pt x="2739" y="14490"/>
                </a:cubicBezTo>
                <a:cubicBezTo>
                  <a:pt x="3012" y="14583"/>
                  <a:pt x="3298" y="14610"/>
                  <a:pt x="3588" y="14610"/>
                </a:cubicBezTo>
                <a:cubicBezTo>
                  <a:pt x="3780" y="14610"/>
                  <a:pt x="3973" y="14598"/>
                  <a:pt x="4163" y="14586"/>
                </a:cubicBezTo>
                <a:cubicBezTo>
                  <a:pt x="10807" y="14167"/>
                  <a:pt x="17614" y="13709"/>
                  <a:pt x="23690" y="10993"/>
                </a:cubicBezTo>
                <a:cubicBezTo>
                  <a:pt x="25557" y="10157"/>
                  <a:pt x="27568" y="8741"/>
                  <a:pt x="27582" y="6694"/>
                </a:cubicBezTo>
                <a:cubicBezTo>
                  <a:pt x="27373" y="6466"/>
                  <a:pt x="27066" y="6354"/>
                  <a:pt x="26758" y="6354"/>
                </a:cubicBezTo>
                <a:cubicBezTo>
                  <a:pt x="26424" y="6354"/>
                  <a:pt x="26089" y="6486"/>
                  <a:pt x="25878" y="6748"/>
                </a:cubicBezTo>
                <a:cubicBezTo>
                  <a:pt x="25752" y="6387"/>
                  <a:pt x="25895" y="5992"/>
                  <a:pt x="26041" y="5638"/>
                </a:cubicBezTo>
                <a:cubicBezTo>
                  <a:pt x="26189" y="5284"/>
                  <a:pt x="26344" y="4899"/>
                  <a:pt x="26240" y="4529"/>
                </a:cubicBezTo>
                <a:cubicBezTo>
                  <a:pt x="26166" y="4268"/>
                  <a:pt x="25888" y="4061"/>
                  <a:pt x="25636" y="4061"/>
                </a:cubicBezTo>
                <a:cubicBezTo>
                  <a:pt x="25534" y="4061"/>
                  <a:pt x="25436" y="4095"/>
                  <a:pt x="25358" y="4173"/>
                </a:cubicBezTo>
                <a:cubicBezTo>
                  <a:pt x="25256" y="4274"/>
                  <a:pt x="25213" y="4419"/>
                  <a:pt x="25179" y="4560"/>
                </a:cubicBezTo>
                <a:cubicBezTo>
                  <a:pt x="25001" y="5289"/>
                  <a:pt x="24935" y="6042"/>
                  <a:pt x="24984" y="6789"/>
                </a:cubicBezTo>
                <a:cubicBezTo>
                  <a:pt x="25031" y="7548"/>
                  <a:pt x="25196" y="8335"/>
                  <a:pt x="24942" y="9053"/>
                </a:cubicBezTo>
                <a:cubicBezTo>
                  <a:pt x="24751" y="9598"/>
                  <a:pt x="24185" y="10052"/>
                  <a:pt x="23648" y="10052"/>
                </a:cubicBezTo>
                <a:cubicBezTo>
                  <a:pt x="23478" y="10052"/>
                  <a:pt x="23311" y="10007"/>
                  <a:pt x="23160" y="9905"/>
                </a:cubicBezTo>
                <a:cubicBezTo>
                  <a:pt x="22656" y="9566"/>
                  <a:pt x="22626" y="8858"/>
                  <a:pt x="22514" y="8263"/>
                </a:cubicBezTo>
                <a:cubicBezTo>
                  <a:pt x="22401" y="7665"/>
                  <a:pt x="22155" y="7092"/>
                  <a:pt x="21799" y="6599"/>
                </a:cubicBezTo>
                <a:cubicBezTo>
                  <a:pt x="21652" y="6396"/>
                  <a:pt x="21410" y="6194"/>
                  <a:pt x="21185" y="6194"/>
                </a:cubicBezTo>
                <a:cubicBezTo>
                  <a:pt x="21114" y="6194"/>
                  <a:pt x="21046" y="6213"/>
                  <a:pt x="20982" y="6259"/>
                </a:cubicBezTo>
                <a:cubicBezTo>
                  <a:pt x="20812" y="6377"/>
                  <a:pt x="20786" y="6616"/>
                  <a:pt x="20793" y="6823"/>
                </a:cubicBezTo>
                <a:cubicBezTo>
                  <a:pt x="20817" y="7580"/>
                  <a:pt x="21065" y="8327"/>
                  <a:pt x="21496" y="8947"/>
                </a:cubicBezTo>
                <a:cubicBezTo>
                  <a:pt x="21838" y="9437"/>
                  <a:pt x="22321" y="9978"/>
                  <a:pt x="22132" y="10545"/>
                </a:cubicBezTo>
                <a:cubicBezTo>
                  <a:pt x="21965" y="11045"/>
                  <a:pt x="21371" y="11238"/>
                  <a:pt x="20851" y="11328"/>
                </a:cubicBezTo>
                <a:cubicBezTo>
                  <a:pt x="20103" y="11459"/>
                  <a:pt x="19343" y="11524"/>
                  <a:pt x="18583" y="11524"/>
                </a:cubicBezTo>
                <a:cubicBezTo>
                  <a:pt x="17949" y="11524"/>
                  <a:pt x="17316" y="11479"/>
                  <a:pt x="16689" y="11388"/>
                </a:cubicBezTo>
                <a:cubicBezTo>
                  <a:pt x="16411" y="11348"/>
                  <a:pt x="16116" y="11288"/>
                  <a:pt x="15918" y="11088"/>
                </a:cubicBezTo>
                <a:cubicBezTo>
                  <a:pt x="15599" y="10763"/>
                  <a:pt x="15679" y="10234"/>
                  <a:pt x="15780" y="9790"/>
                </a:cubicBezTo>
                <a:cubicBezTo>
                  <a:pt x="16006" y="8803"/>
                  <a:pt x="16232" y="7815"/>
                  <a:pt x="16459" y="6828"/>
                </a:cubicBezTo>
                <a:cubicBezTo>
                  <a:pt x="16532" y="6510"/>
                  <a:pt x="16604" y="6173"/>
                  <a:pt x="16510" y="5860"/>
                </a:cubicBezTo>
                <a:cubicBezTo>
                  <a:pt x="16428" y="5588"/>
                  <a:pt x="16172" y="5350"/>
                  <a:pt x="15901" y="5350"/>
                </a:cubicBezTo>
                <a:cubicBezTo>
                  <a:pt x="15859" y="5350"/>
                  <a:pt x="15818" y="5356"/>
                  <a:pt x="15776" y="5367"/>
                </a:cubicBezTo>
                <a:cubicBezTo>
                  <a:pt x="14990" y="5590"/>
                  <a:pt x="15674" y="7160"/>
                  <a:pt x="14924" y="7481"/>
                </a:cubicBezTo>
                <a:cubicBezTo>
                  <a:pt x="14762" y="6753"/>
                  <a:pt x="14500" y="6046"/>
                  <a:pt x="14147" y="5388"/>
                </a:cubicBezTo>
                <a:cubicBezTo>
                  <a:pt x="13546" y="5482"/>
                  <a:pt x="13453" y="6323"/>
                  <a:pt x="13636" y="6904"/>
                </a:cubicBezTo>
                <a:cubicBezTo>
                  <a:pt x="13858" y="7607"/>
                  <a:pt x="14253" y="8247"/>
                  <a:pt x="14500" y="8943"/>
                </a:cubicBezTo>
                <a:cubicBezTo>
                  <a:pt x="14745" y="9640"/>
                  <a:pt x="14824" y="10457"/>
                  <a:pt x="14430" y="11083"/>
                </a:cubicBezTo>
                <a:cubicBezTo>
                  <a:pt x="14186" y="11471"/>
                  <a:pt x="13711" y="11714"/>
                  <a:pt x="13267" y="11714"/>
                </a:cubicBezTo>
                <a:cubicBezTo>
                  <a:pt x="12994" y="11714"/>
                  <a:pt x="12732" y="11622"/>
                  <a:pt x="12542" y="11416"/>
                </a:cubicBezTo>
                <a:cubicBezTo>
                  <a:pt x="11860" y="10678"/>
                  <a:pt x="12615" y="9556"/>
                  <a:pt x="12920" y="8601"/>
                </a:cubicBezTo>
                <a:cubicBezTo>
                  <a:pt x="13134" y="7933"/>
                  <a:pt x="13101" y="7191"/>
                  <a:pt x="12829" y="6545"/>
                </a:cubicBezTo>
                <a:cubicBezTo>
                  <a:pt x="11808" y="7088"/>
                  <a:pt x="11505" y="8393"/>
                  <a:pt x="11404" y="9545"/>
                </a:cubicBezTo>
                <a:cubicBezTo>
                  <a:pt x="11304" y="10696"/>
                  <a:pt x="11251" y="11967"/>
                  <a:pt x="10455" y="12807"/>
                </a:cubicBezTo>
                <a:cubicBezTo>
                  <a:pt x="9823" y="10666"/>
                  <a:pt x="9633" y="8424"/>
                  <a:pt x="9446" y="6200"/>
                </a:cubicBezTo>
                <a:cubicBezTo>
                  <a:pt x="9383" y="5438"/>
                  <a:pt x="9327" y="4628"/>
                  <a:pt x="9685" y="3952"/>
                </a:cubicBezTo>
                <a:cubicBezTo>
                  <a:pt x="9913" y="3518"/>
                  <a:pt x="10313" y="3029"/>
                  <a:pt x="10063" y="2605"/>
                </a:cubicBezTo>
                <a:cubicBezTo>
                  <a:pt x="9951" y="2414"/>
                  <a:pt x="9734" y="2326"/>
                  <a:pt x="9509" y="2326"/>
                </a:cubicBezTo>
                <a:cubicBezTo>
                  <a:pt x="9362" y="2326"/>
                  <a:pt x="9212" y="2363"/>
                  <a:pt x="9086" y="2434"/>
                </a:cubicBezTo>
                <a:cubicBezTo>
                  <a:pt x="8768" y="2615"/>
                  <a:pt x="8565" y="2942"/>
                  <a:pt x="8376" y="3255"/>
                </a:cubicBezTo>
                <a:cubicBezTo>
                  <a:pt x="8063" y="2171"/>
                  <a:pt x="7751" y="1085"/>
                  <a:pt x="74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19"/>
          <p:cNvSpPr/>
          <p:nvPr/>
        </p:nvSpPr>
        <p:spPr>
          <a:xfrm>
            <a:off x="2795463" y="4724450"/>
            <a:ext cx="793825" cy="423025"/>
          </a:xfrm>
          <a:custGeom>
            <a:avLst/>
            <a:gdLst/>
            <a:ahLst/>
            <a:cxnLst/>
            <a:rect l="l" t="t" r="r" b="b"/>
            <a:pathLst>
              <a:path w="31753" h="16921" extrusionOk="0">
                <a:moveTo>
                  <a:pt x="15553" y="1"/>
                </a:moveTo>
                <a:lnTo>
                  <a:pt x="15553" y="1"/>
                </a:lnTo>
                <a:cubicBezTo>
                  <a:pt x="14706" y="6"/>
                  <a:pt x="14421" y="1127"/>
                  <a:pt x="14395" y="1975"/>
                </a:cubicBezTo>
                <a:cubicBezTo>
                  <a:pt x="14346" y="3610"/>
                  <a:pt x="14296" y="5247"/>
                  <a:pt x="14246" y="6883"/>
                </a:cubicBezTo>
                <a:cubicBezTo>
                  <a:pt x="14181" y="5483"/>
                  <a:pt x="13753" y="4099"/>
                  <a:pt x="13013" y="2908"/>
                </a:cubicBezTo>
                <a:lnTo>
                  <a:pt x="13013" y="2908"/>
                </a:lnTo>
                <a:cubicBezTo>
                  <a:pt x="12647" y="6593"/>
                  <a:pt x="14613" y="10207"/>
                  <a:pt x="14280" y="13894"/>
                </a:cubicBezTo>
                <a:cubicBezTo>
                  <a:pt x="13573" y="13928"/>
                  <a:pt x="12865" y="13960"/>
                  <a:pt x="12157" y="13993"/>
                </a:cubicBezTo>
                <a:cubicBezTo>
                  <a:pt x="12479" y="11771"/>
                  <a:pt x="12525" y="9509"/>
                  <a:pt x="12292" y="7276"/>
                </a:cubicBezTo>
                <a:cubicBezTo>
                  <a:pt x="12238" y="7222"/>
                  <a:pt x="12182" y="7198"/>
                  <a:pt x="12125" y="7198"/>
                </a:cubicBezTo>
                <a:cubicBezTo>
                  <a:pt x="11891" y="7198"/>
                  <a:pt x="11654" y="7603"/>
                  <a:pt x="11630" y="7916"/>
                </a:cubicBezTo>
                <a:lnTo>
                  <a:pt x="11301" y="12128"/>
                </a:lnTo>
                <a:cubicBezTo>
                  <a:pt x="9863" y="9634"/>
                  <a:pt x="10454" y="6329"/>
                  <a:pt x="8936" y="3881"/>
                </a:cubicBezTo>
                <a:lnTo>
                  <a:pt x="8936" y="3881"/>
                </a:lnTo>
                <a:cubicBezTo>
                  <a:pt x="7971" y="6354"/>
                  <a:pt x="8780" y="9126"/>
                  <a:pt x="9591" y="11655"/>
                </a:cubicBezTo>
                <a:cubicBezTo>
                  <a:pt x="9018" y="10894"/>
                  <a:pt x="8447" y="10134"/>
                  <a:pt x="7875" y="9373"/>
                </a:cubicBezTo>
                <a:cubicBezTo>
                  <a:pt x="7460" y="9399"/>
                  <a:pt x="7434" y="10004"/>
                  <a:pt x="7557" y="10401"/>
                </a:cubicBezTo>
                <a:cubicBezTo>
                  <a:pt x="7987" y="11802"/>
                  <a:pt x="8647" y="13134"/>
                  <a:pt x="9497" y="14330"/>
                </a:cubicBezTo>
                <a:lnTo>
                  <a:pt x="3228" y="14459"/>
                </a:lnTo>
                <a:cubicBezTo>
                  <a:pt x="3645" y="12297"/>
                  <a:pt x="4063" y="10134"/>
                  <a:pt x="4482" y="7970"/>
                </a:cubicBezTo>
                <a:cubicBezTo>
                  <a:pt x="4550" y="7622"/>
                  <a:pt x="4574" y="7177"/>
                  <a:pt x="4267" y="7000"/>
                </a:cubicBezTo>
                <a:cubicBezTo>
                  <a:pt x="4195" y="6960"/>
                  <a:pt x="4119" y="6942"/>
                  <a:pt x="4042" y="6942"/>
                </a:cubicBezTo>
                <a:cubicBezTo>
                  <a:pt x="3816" y="6942"/>
                  <a:pt x="3578" y="7093"/>
                  <a:pt x="3406" y="7261"/>
                </a:cubicBezTo>
                <a:cubicBezTo>
                  <a:pt x="1927" y="8710"/>
                  <a:pt x="2337" y="11117"/>
                  <a:pt x="2414" y="13187"/>
                </a:cubicBezTo>
                <a:cubicBezTo>
                  <a:pt x="2429" y="13591"/>
                  <a:pt x="2234" y="14144"/>
                  <a:pt x="1889" y="14144"/>
                </a:cubicBezTo>
                <a:cubicBezTo>
                  <a:pt x="1849" y="14144"/>
                  <a:pt x="1807" y="14136"/>
                  <a:pt x="1762" y="14120"/>
                </a:cubicBezTo>
                <a:cubicBezTo>
                  <a:pt x="1610" y="14064"/>
                  <a:pt x="1516" y="13914"/>
                  <a:pt x="1444" y="13770"/>
                </a:cubicBezTo>
                <a:cubicBezTo>
                  <a:pt x="1171" y="13222"/>
                  <a:pt x="1052" y="12599"/>
                  <a:pt x="1103" y="11989"/>
                </a:cubicBezTo>
                <a:cubicBezTo>
                  <a:pt x="1132" y="11651"/>
                  <a:pt x="1211" y="11306"/>
                  <a:pt x="1119" y="10980"/>
                </a:cubicBezTo>
                <a:cubicBezTo>
                  <a:pt x="1041" y="10711"/>
                  <a:pt x="784" y="10468"/>
                  <a:pt x="521" y="10468"/>
                </a:cubicBezTo>
                <a:cubicBezTo>
                  <a:pt x="467" y="10468"/>
                  <a:pt x="412" y="10478"/>
                  <a:pt x="359" y="10500"/>
                </a:cubicBezTo>
                <a:cubicBezTo>
                  <a:pt x="33" y="10638"/>
                  <a:pt x="1" y="11078"/>
                  <a:pt x="21" y="11431"/>
                </a:cubicBezTo>
                <a:cubicBezTo>
                  <a:pt x="55" y="12076"/>
                  <a:pt x="92" y="12720"/>
                  <a:pt x="127" y="13364"/>
                </a:cubicBezTo>
                <a:cubicBezTo>
                  <a:pt x="165" y="14057"/>
                  <a:pt x="250" y="14840"/>
                  <a:pt x="803" y="15258"/>
                </a:cubicBezTo>
                <a:cubicBezTo>
                  <a:pt x="1210" y="15564"/>
                  <a:pt x="1758" y="15583"/>
                  <a:pt x="2267" y="15592"/>
                </a:cubicBezTo>
                <a:cubicBezTo>
                  <a:pt x="5762" y="15658"/>
                  <a:pt x="9253" y="15940"/>
                  <a:pt x="12714" y="16435"/>
                </a:cubicBezTo>
                <a:cubicBezTo>
                  <a:pt x="14228" y="16652"/>
                  <a:pt x="15741" y="16910"/>
                  <a:pt x="17270" y="16920"/>
                </a:cubicBezTo>
                <a:cubicBezTo>
                  <a:pt x="17296" y="16920"/>
                  <a:pt x="17323" y="16921"/>
                  <a:pt x="17349" y="16921"/>
                </a:cubicBezTo>
                <a:cubicBezTo>
                  <a:pt x="18729" y="16921"/>
                  <a:pt x="20101" y="16724"/>
                  <a:pt x="21477" y="16601"/>
                </a:cubicBezTo>
                <a:cubicBezTo>
                  <a:pt x="24275" y="16350"/>
                  <a:pt x="27136" y="16399"/>
                  <a:pt x="29829" y="15588"/>
                </a:cubicBezTo>
                <a:cubicBezTo>
                  <a:pt x="30320" y="15441"/>
                  <a:pt x="30836" y="15239"/>
                  <a:pt x="31121" y="14811"/>
                </a:cubicBezTo>
                <a:cubicBezTo>
                  <a:pt x="31296" y="14548"/>
                  <a:pt x="31361" y="14231"/>
                  <a:pt x="31417" y="13921"/>
                </a:cubicBezTo>
                <a:cubicBezTo>
                  <a:pt x="31752" y="12067"/>
                  <a:pt x="31712" y="9769"/>
                  <a:pt x="30108" y="8782"/>
                </a:cubicBezTo>
                <a:lnTo>
                  <a:pt x="30108" y="8782"/>
                </a:lnTo>
                <a:cubicBezTo>
                  <a:pt x="29787" y="9734"/>
                  <a:pt x="29820" y="10800"/>
                  <a:pt x="30194" y="11731"/>
                </a:cubicBezTo>
                <a:cubicBezTo>
                  <a:pt x="30407" y="12256"/>
                  <a:pt x="30724" y="12743"/>
                  <a:pt x="30838" y="13298"/>
                </a:cubicBezTo>
                <a:cubicBezTo>
                  <a:pt x="30952" y="13852"/>
                  <a:pt x="30786" y="14528"/>
                  <a:pt x="30274" y="14767"/>
                </a:cubicBezTo>
                <a:cubicBezTo>
                  <a:pt x="30113" y="14841"/>
                  <a:pt x="29938" y="14865"/>
                  <a:pt x="29760" y="14865"/>
                </a:cubicBezTo>
                <a:cubicBezTo>
                  <a:pt x="29610" y="14865"/>
                  <a:pt x="29459" y="14849"/>
                  <a:pt x="29311" y="14831"/>
                </a:cubicBezTo>
                <a:cubicBezTo>
                  <a:pt x="28155" y="14696"/>
                  <a:pt x="26999" y="14562"/>
                  <a:pt x="25843" y="14426"/>
                </a:cubicBezTo>
                <a:cubicBezTo>
                  <a:pt x="25708" y="14412"/>
                  <a:pt x="25570" y="14395"/>
                  <a:pt x="25456" y="14321"/>
                </a:cubicBezTo>
                <a:cubicBezTo>
                  <a:pt x="25291" y="14214"/>
                  <a:pt x="25214" y="14014"/>
                  <a:pt x="25164" y="13825"/>
                </a:cubicBezTo>
                <a:cubicBezTo>
                  <a:pt x="24921" y="12898"/>
                  <a:pt x="25074" y="11873"/>
                  <a:pt x="25576" y="11056"/>
                </a:cubicBezTo>
                <a:cubicBezTo>
                  <a:pt x="26273" y="9925"/>
                  <a:pt x="27656" y="8957"/>
                  <a:pt x="27390" y="7655"/>
                </a:cubicBezTo>
                <a:cubicBezTo>
                  <a:pt x="27363" y="7528"/>
                  <a:pt x="27316" y="7397"/>
                  <a:pt x="27210" y="7322"/>
                </a:cubicBezTo>
                <a:cubicBezTo>
                  <a:pt x="27151" y="7281"/>
                  <a:pt x="27087" y="7264"/>
                  <a:pt x="27021" y="7264"/>
                </a:cubicBezTo>
                <a:cubicBezTo>
                  <a:pt x="26839" y="7264"/>
                  <a:pt x="26641" y="7394"/>
                  <a:pt x="26491" y="7521"/>
                </a:cubicBezTo>
                <a:cubicBezTo>
                  <a:pt x="26001" y="7935"/>
                  <a:pt x="25510" y="8348"/>
                  <a:pt x="25020" y="8762"/>
                </a:cubicBezTo>
                <a:cubicBezTo>
                  <a:pt x="25030" y="6148"/>
                  <a:pt x="25041" y="3532"/>
                  <a:pt x="25051" y="918"/>
                </a:cubicBezTo>
                <a:lnTo>
                  <a:pt x="25051" y="918"/>
                </a:lnTo>
                <a:cubicBezTo>
                  <a:pt x="24496" y="945"/>
                  <a:pt x="24205" y="1588"/>
                  <a:pt x="24105" y="2135"/>
                </a:cubicBezTo>
                <a:cubicBezTo>
                  <a:pt x="23587" y="4980"/>
                  <a:pt x="24785" y="8093"/>
                  <a:pt x="23580" y="10723"/>
                </a:cubicBezTo>
                <a:cubicBezTo>
                  <a:pt x="22827" y="9109"/>
                  <a:pt x="22313" y="7382"/>
                  <a:pt x="22062" y="5618"/>
                </a:cubicBezTo>
                <a:lnTo>
                  <a:pt x="22062" y="5618"/>
                </a:lnTo>
                <a:cubicBezTo>
                  <a:pt x="21074" y="7737"/>
                  <a:pt x="21968" y="10219"/>
                  <a:pt x="22927" y="12350"/>
                </a:cubicBezTo>
                <a:cubicBezTo>
                  <a:pt x="23095" y="12728"/>
                  <a:pt x="23272" y="13139"/>
                  <a:pt x="23181" y="13543"/>
                </a:cubicBezTo>
                <a:cubicBezTo>
                  <a:pt x="22995" y="14363"/>
                  <a:pt x="21941" y="14548"/>
                  <a:pt x="21089" y="14548"/>
                </a:cubicBezTo>
                <a:cubicBezTo>
                  <a:pt x="21066" y="14548"/>
                  <a:pt x="21043" y="14547"/>
                  <a:pt x="21020" y="14547"/>
                </a:cubicBezTo>
                <a:cubicBezTo>
                  <a:pt x="20146" y="14537"/>
                  <a:pt x="19270" y="14529"/>
                  <a:pt x="18395" y="14519"/>
                </a:cubicBezTo>
                <a:cubicBezTo>
                  <a:pt x="18234" y="14518"/>
                  <a:pt x="18058" y="14509"/>
                  <a:pt x="17939" y="14401"/>
                </a:cubicBezTo>
                <a:cubicBezTo>
                  <a:pt x="17787" y="14257"/>
                  <a:pt x="17804" y="14015"/>
                  <a:pt x="17833" y="13809"/>
                </a:cubicBezTo>
                <a:cubicBezTo>
                  <a:pt x="18099" y="11898"/>
                  <a:pt x="18365" y="9985"/>
                  <a:pt x="18631" y="8074"/>
                </a:cubicBezTo>
                <a:cubicBezTo>
                  <a:pt x="18557" y="8044"/>
                  <a:pt x="18481" y="8030"/>
                  <a:pt x="18405" y="8030"/>
                </a:cubicBezTo>
                <a:cubicBezTo>
                  <a:pt x="18063" y="8030"/>
                  <a:pt x="17726" y="8307"/>
                  <a:pt x="17588" y="8639"/>
                </a:cubicBezTo>
                <a:cubicBezTo>
                  <a:pt x="17420" y="9045"/>
                  <a:pt x="17459" y="9501"/>
                  <a:pt x="17464" y="9940"/>
                </a:cubicBezTo>
                <a:cubicBezTo>
                  <a:pt x="17482" y="11492"/>
                  <a:pt x="17026" y="13046"/>
                  <a:pt x="16170" y="14342"/>
                </a:cubicBezTo>
                <a:cubicBezTo>
                  <a:pt x="15352" y="11879"/>
                  <a:pt x="15065" y="9243"/>
                  <a:pt x="15333" y="6662"/>
                </a:cubicBezTo>
                <a:cubicBezTo>
                  <a:pt x="15564" y="4434"/>
                  <a:pt x="16199" y="2145"/>
                  <a:pt x="155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19"/>
          <p:cNvSpPr/>
          <p:nvPr/>
        </p:nvSpPr>
        <p:spPr>
          <a:xfrm>
            <a:off x="1119875" y="4334200"/>
            <a:ext cx="558025" cy="733600"/>
          </a:xfrm>
          <a:custGeom>
            <a:avLst/>
            <a:gdLst/>
            <a:ahLst/>
            <a:cxnLst/>
            <a:rect l="l" t="t" r="r" b="b"/>
            <a:pathLst>
              <a:path w="22321" h="29344" extrusionOk="0">
                <a:moveTo>
                  <a:pt x="12833" y="0"/>
                </a:moveTo>
                <a:cubicBezTo>
                  <a:pt x="11825" y="1531"/>
                  <a:pt x="12233" y="3540"/>
                  <a:pt x="12479" y="5359"/>
                </a:cubicBezTo>
                <a:cubicBezTo>
                  <a:pt x="12928" y="8639"/>
                  <a:pt x="12707" y="12005"/>
                  <a:pt x="11846" y="15202"/>
                </a:cubicBezTo>
                <a:cubicBezTo>
                  <a:pt x="11789" y="15413"/>
                  <a:pt x="11730" y="15626"/>
                  <a:pt x="11663" y="15838"/>
                </a:cubicBezTo>
                <a:cubicBezTo>
                  <a:pt x="11513" y="16355"/>
                  <a:pt x="11341" y="16866"/>
                  <a:pt x="11156" y="17371"/>
                </a:cubicBezTo>
                <a:cubicBezTo>
                  <a:pt x="10790" y="16765"/>
                  <a:pt x="10553" y="16117"/>
                  <a:pt x="10415" y="15443"/>
                </a:cubicBezTo>
                <a:cubicBezTo>
                  <a:pt x="10398" y="15361"/>
                  <a:pt x="10380" y="15281"/>
                  <a:pt x="10369" y="15199"/>
                </a:cubicBezTo>
                <a:cubicBezTo>
                  <a:pt x="10044" y="13349"/>
                  <a:pt x="10369" y="11320"/>
                  <a:pt x="10573" y="9407"/>
                </a:cubicBezTo>
                <a:cubicBezTo>
                  <a:pt x="10860" y="6709"/>
                  <a:pt x="10624" y="3511"/>
                  <a:pt x="8377" y="1988"/>
                </a:cubicBezTo>
                <a:lnTo>
                  <a:pt x="8377" y="1988"/>
                </a:lnTo>
                <a:cubicBezTo>
                  <a:pt x="8057" y="3795"/>
                  <a:pt x="8287" y="5698"/>
                  <a:pt x="9027" y="7376"/>
                </a:cubicBezTo>
                <a:cubicBezTo>
                  <a:pt x="8449" y="7457"/>
                  <a:pt x="7843" y="7549"/>
                  <a:pt x="7389" y="7915"/>
                </a:cubicBezTo>
                <a:cubicBezTo>
                  <a:pt x="6935" y="8278"/>
                  <a:pt x="6724" y="9013"/>
                  <a:pt x="7107" y="9452"/>
                </a:cubicBezTo>
                <a:cubicBezTo>
                  <a:pt x="7473" y="9869"/>
                  <a:pt x="8182" y="9843"/>
                  <a:pt x="8531" y="10273"/>
                </a:cubicBezTo>
                <a:cubicBezTo>
                  <a:pt x="8910" y="10744"/>
                  <a:pt x="8643" y="11428"/>
                  <a:pt x="8481" y="12010"/>
                </a:cubicBezTo>
                <a:cubicBezTo>
                  <a:pt x="8251" y="12829"/>
                  <a:pt x="8271" y="13652"/>
                  <a:pt x="8445" y="14464"/>
                </a:cubicBezTo>
                <a:cubicBezTo>
                  <a:pt x="8533" y="14877"/>
                  <a:pt x="8661" y="15283"/>
                  <a:pt x="8817" y="15688"/>
                </a:cubicBezTo>
                <a:cubicBezTo>
                  <a:pt x="9238" y="16786"/>
                  <a:pt x="9866" y="17852"/>
                  <a:pt x="10470" y="18851"/>
                </a:cubicBezTo>
                <a:cubicBezTo>
                  <a:pt x="10991" y="19713"/>
                  <a:pt x="11503" y="20651"/>
                  <a:pt x="11864" y="21613"/>
                </a:cubicBezTo>
                <a:cubicBezTo>
                  <a:pt x="12379" y="22987"/>
                  <a:pt x="12573" y="24410"/>
                  <a:pt x="12016" y="25739"/>
                </a:cubicBezTo>
                <a:cubicBezTo>
                  <a:pt x="11900" y="25765"/>
                  <a:pt x="11786" y="25778"/>
                  <a:pt x="11672" y="25778"/>
                </a:cubicBezTo>
                <a:cubicBezTo>
                  <a:pt x="10688" y="25778"/>
                  <a:pt x="9827" y="24826"/>
                  <a:pt x="9511" y="23842"/>
                </a:cubicBezTo>
                <a:cubicBezTo>
                  <a:pt x="9343" y="23308"/>
                  <a:pt x="9265" y="22747"/>
                  <a:pt x="9192" y="22189"/>
                </a:cubicBezTo>
                <a:cubicBezTo>
                  <a:pt x="9115" y="21599"/>
                  <a:pt x="9036" y="21012"/>
                  <a:pt x="8844" y="20452"/>
                </a:cubicBezTo>
                <a:cubicBezTo>
                  <a:pt x="8262" y="18757"/>
                  <a:pt x="6719" y="17537"/>
                  <a:pt x="5745" y="16058"/>
                </a:cubicBezTo>
                <a:cubicBezTo>
                  <a:pt x="5410" y="15551"/>
                  <a:pt x="5142" y="15015"/>
                  <a:pt x="5003" y="14419"/>
                </a:cubicBezTo>
                <a:cubicBezTo>
                  <a:pt x="4881" y="13903"/>
                  <a:pt x="4866" y="13380"/>
                  <a:pt x="4892" y="12852"/>
                </a:cubicBezTo>
                <a:cubicBezTo>
                  <a:pt x="4941" y="11977"/>
                  <a:pt x="5119" y="11093"/>
                  <a:pt x="5153" y="10216"/>
                </a:cubicBezTo>
                <a:cubicBezTo>
                  <a:pt x="5204" y="8807"/>
                  <a:pt x="4674" y="7152"/>
                  <a:pt x="3326" y="6748"/>
                </a:cubicBezTo>
                <a:lnTo>
                  <a:pt x="3326" y="6748"/>
                </a:lnTo>
                <a:cubicBezTo>
                  <a:pt x="3332" y="8426"/>
                  <a:pt x="3334" y="10105"/>
                  <a:pt x="3339" y="11784"/>
                </a:cubicBezTo>
                <a:cubicBezTo>
                  <a:pt x="2989" y="11442"/>
                  <a:pt x="2516" y="11283"/>
                  <a:pt x="2032" y="11283"/>
                </a:cubicBezTo>
                <a:cubicBezTo>
                  <a:pt x="1987" y="11283"/>
                  <a:pt x="1942" y="11285"/>
                  <a:pt x="1896" y="11288"/>
                </a:cubicBezTo>
                <a:cubicBezTo>
                  <a:pt x="1072" y="11332"/>
                  <a:pt x="256" y="11821"/>
                  <a:pt x="1" y="12615"/>
                </a:cubicBezTo>
                <a:cubicBezTo>
                  <a:pt x="79" y="12605"/>
                  <a:pt x="157" y="12601"/>
                  <a:pt x="234" y="12601"/>
                </a:cubicBezTo>
                <a:cubicBezTo>
                  <a:pt x="1342" y="12601"/>
                  <a:pt x="2286" y="13568"/>
                  <a:pt x="2787" y="14586"/>
                </a:cubicBezTo>
                <a:cubicBezTo>
                  <a:pt x="3044" y="15107"/>
                  <a:pt x="3233" y="15662"/>
                  <a:pt x="3437" y="16205"/>
                </a:cubicBezTo>
                <a:cubicBezTo>
                  <a:pt x="3660" y="16803"/>
                  <a:pt x="3904" y="17389"/>
                  <a:pt x="4276" y="17908"/>
                </a:cubicBezTo>
                <a:cubicBezTo>
                  <a:pt x="4779" y="18608"/>
                  <a:pt x="5487" y="19142"/>
                  <a:pt x="5976" y="19851"/>
                </a:cubicBezTo>
                <a:cubicBezTo>
                  <a:pt x="6464" y="20563"/>
                  <a:pt x="6679" y="21588"/>
                  <a:pt x="6128" y="22253"/>
                </a:cubicBezTo>
                <a:cubicBezTo>
                  <a:pt x="6101" y="22259"/>
                  <a:pt x="6072" y="22261"/>
                  <a:pt x="6046" y="22264"/>
                </a:cubicBezTo>
                <a:cubicBezTo>
                  <a:pt x="5953" y="22277"/>
                  <a:pt x="5860" y="22282"/>
                  <a:pt x="5767" y="22282"/>
                </a:cubicBezTo>
                <a:cubicBezTo>
                  <a:pt x="5602" y="22282"/>
                  <a:pt x="5436" y="22264"/>
                  <a:pt x="5270" y="22234"/>
                </a:cubicBezTo>
                <a:cubicBezTo>
                  <a:pt x="4747" y="22144"/>
                  <a:pt x="4221" y="21959"/>
                  <a:pt x="3689" y="21921"/>
                </a:cubicBezTo>
                <a:cubicBezTo>
                  <a:pt x="3656" y="21919"/>
                  <a:pt x="3623" y="21918"/>
                  <a:pt x="3589" y="21918"/>
                </a:cubicBezTo>
                <a:cubicBezTo>
                  <a:pt x="3373" y="21918"/>
                  <a:pt x="3149" y="21966"/>
                  <a:pt x="2940" y="22049"/>
                </a:cubicBezTo>
                <a:cubicBezTo>
                  <a:pt x="2378" y="22275"/>
                  <a:pt x="1940" y="22766"/>
                  <a:pt x="2146" y="23305"/>
                </a:cubicBezTo>
                <a:cubicBezTo>
                  <a:pt x="2306" y="23721"/>
                  <a:pt x="2722" y="23875"/>
                  <a:pt x="3181" y="23875"/>
                </a:cubicBezTo>
                <a:cubicBezTo>
                  <a:pt x="3509" y="23875"/>
                  <a:pt x="3860" y="23796"/>
                  <a:pt x="4154" y="23677"/>
                </a:cubicBezTo>
                <a:cubicBezTo>
                  <a:pt x="4626" y="23486"/>
                  <a:pt x="5160" y="23254"/>
                  <a:pt x="5646" y="23254"/>
                </a:cubicBezTo>
                <a:cubicBezTo>
                  <a:pt x="5888" y="23254"/>
                  <a:pt x="6119" y="23311"/>
                  <a:pt x="6324" y="23460"/>
                </a:cubicBezTo>
                <a:cubicBezTo>
                  <a:pt x="6819" y="23820"/>
                  <a:pt x="6878" y="24535"/>
                  <a:pt x="7085" y="25125"/>
                </a:cubicBezTo>
                <a:cubicBezTo>
                  <a:pt x="7191" y="25439"/>
                  <a:pt x="7340" y="25713"/>
                  <a:pt x="7616" y="25885"/>
                </a:cubicBezTo>
                <a:cubicBezTo>
                  <a:pt x="7898" y="26063"/>
                  <a:pt x="8250" y="26077"/>
                  <a:pt x="8570" y="26167"/>
                </a:cubicBezTo>
                <a:cubicBezTo>
                  <a:pt x="9865" y="26533"/>
                  <a:pt x="10336" y="27917"/>
                  <a:pt x="10330" y="29344"/>
                </a:cubicBezTo>
                <a:lnTo>
                  <a:pt x="14626" y="29344"/>
                </a:lnTo>
                <a:cubicBezTo>
                  <a:pt x="14437" y="28316"/>
                  <a:pt x="14437" y="27297"/>
                  <a:pt x="14803" y="26382"/>
                </a:cubicBezTo>
                <a:cubicBezTo>
                  <a:pt x="14904" y="26135"/>
                  <a:pt x="15032" y="25894"/>
                  <a:pt x="15189" y="25665"/>
                </a:cubicBezTo>
                <a:cubicBezTo>
                  <a:pt x="15932" y="24579"/>
                  <a:pt x="17257" y="23923"/>
                  <a:pt x="17779" y="22714"/>
                </a:cubicBezTo>
                <a:cubicBezTo>
                  <a:pt x="18241" y="21644"/>
                  <a:pt x="17960" y="20387"/>
                  <a:pt x="18297" y="19268"/>
                </a:cubicBezTo>
                <a:cubicBezTo>
                  <a:pt x="18533" y="18473"/>
                  <a:pt x="19049" y="17834"/>
                  <a:pt x="19631" y="17226"/>
                </a:cubicBezTo>
                <a:cubicBezTo>
                  <a:pt x="20078" y="16764"/>
                  <a:pt x="20563" y="16322"/>
                  <a:pt x="20993" y="15850"/>
                </a:cubicBezTo>
                <a:cubicBezTo>
                  <a:pt x="21734" y="15037"/>
                  <a:pt x="22320" y="13872"/>
                  <a:pt x="22193" y="12853"/>
                </a:cubicBezTo>
                <a:cubicBezTo>
                  <a:pt x="22153" y="12507"/>
                  <a:pt x="22031" y="12178"/>
                  <a:pt x="21807" y="11888"/>
                </a:cubicBezTo>
                <a:cubicBezTo>
                  <a:pt x="21702" y="11755"/>
                  <a:pt x="21577" y="11631"/>
                  <a:pt x="21418" y="11575"/>
                </a:cubicBezTo>
                <a:cubicBezTo>
                  <a:pt x="21349" y="11550"/>
                  <a:pt x="21282" y="11539"/>
                  <a:pt x="21218" y="11539"/>
                </a:cubicBezTo>
                <a:cubicBezTo>
                  <a:pt x="20696" y="11539"/>
                  <a:pt x="20361" y="12307"/>
                  <a:pt x="20188" y="12885"/>
                </a:cubicBezTo>
                <a:cubicBezTo>
                  <a:pt x="20177" y="12925"/>
                  <a:pt x="20166" y="12964"/>
                  <a:pt x="20148" y="13004"/>
                </a:cubicBezTo>
                <a:cubicBezTo>
                  <a:pt x="19778" y="14134"/>
                  <a:pt x="19024" y="15129"/>
                  <a:pt x="18041" y="15804"/>
                </a:cubicBezTo>
                <a:cubicBezTo>
                  <a:pt x="17838" y="15945"/>
                  <a:pt x="17623" y="16070"/>
                  <a:pt x="17402" y="16181"/>
                </a:cubicBezTo>
                <a:cubicBezTo>
                  <a:pt x="17268" y="15513"/>
                  <a:pt x="17073" y="14853"/>
                  <a:pt x="16820" y="14220"/>
                </a:cubicBezTo>
                <a:cubicBezTo>
                  <a:pt x="16643" y="13768"/>
                  <a:pt x="16437" y="13330"/>
                  <a:pt x="16202" y="12905"/>
                </a:cubicBezTo>
                <a:cubicBezTo>
                  <a:pt x="15479" y="12969"/>
                  <a:pt x="15104" y="13837"/>
                  <a:pt x="15200" y="14561"/>
                </a:cubicBezTo>
                <a:cubicBezTo>
                  <a:pt x="15203" y="14590"/>
                  <a:pt x="15205" y="14616"/>
                  <a:pt x="15211" y="14642"/>
                </a:cubicBezTo>
                <a:cubicBezTo>
                  <a:pt x="15347" y="15380"/>
                  <a:pt x="15815" y="16011"/>
                  <a:pt x="16080" y="16714"/>
                </a:cubicBezTo>
                <a:cubicBezTo>
                  <a:pt x="16789" y="18601"/>
                  <a:pt x="15785" y="20960"/>
                  <a:pt x="13931" y="21756"/>
                </a:cubicBezTo>
                <a:cubicBezTo>
                  <a:pt x="13859" y="21029"/>
                  <a:pt x="13787" y="20297"/>
                  <a:pt x="13731" y="19563"/>
                </a:cubicBezTo>
                <a:cubicBezTo>
                  <a:pt x="13699" y="19124"/>
                  <a:pt x="13672" y="18686"/>
                  <a:pt x="13659" y="18247"/>
                </a:cubicBezTo>
                <a:cubicBezTo>
                  <a:pt x="13617" y="17099"/>
                  <a:pt x="13651" y="15955"/>
                  <a:pt x="13827" y="14834"/>
                </a:cubicBezTo>
                <a:cubicBezTo>
                  <a:pt x="13928" y="14197"/>
                  <a:pt x="14072" y="13567"/>
                  <a:pt x="14276" y="12948"/>
                </a:cubicBezTo>
                <a:cubicBezTo>
                  <a:pt x="15247" y="10015"/>
                  <a:pt x="17522" y="7058"/>
                  <a:pt x="16406" y="4174"/>
                </a:cubicBezTo>
                <a:cubicBezTo>
                  <a:pt x="16332" y="3985"/>
                  <a:pt x="16236" y="3794"/>
                  <a:pt x="16074" y="3674"/>
                </a:cubicBezTo>
                <a:cubicBezTo>
                  <a:pt x="15963" y="3593"/>
                  <a:pt x="15850" y="3558"/>
                  <a:pt x="15739" y="3558"/>
                </a:cubicBezTo>
                <a:cubicBezTo>
                  <a:pt x="15199" y="3558"/>
                  <a:pt x="14714" y="4406"/>
                  <a:pt x="14736" y="5074"/>
                </a:cubicBezTo>
                <a:cubicBezTo>
                  <a:pt x="14765" y="5882"/>
                  <a:pt x="14837" y="6953"/>
                  <a:pt x="14076" y="7221"/>
                </a:cubicBezTo>
                <a:cubicBezTo>
                  <a:pt x="14039" y="4771"/>
                  <a:pt x="13617" y="2324"/>
                  <a:pt x="128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19"/>
          <p:cNvSpPr/>
          <p:nvPr/>
        </p:nvSpPr>
        <p:spPr>
          <a:xfrm>
            <a:off x="8566625" y="3868600"/>
            <a:ext cx="463825" cy="795850"/>
          </a:xfrm>
          <a:custGeom>
            <a:avLst/>
            <a:gdLst/>
            <a:ahLst/>
            <a:cxnLst/>
            <a:rect l="l" t="t" r="r" b="b"/>
            <a:pathLst>
              <a:path w="18553" h="31834" extrusionOk="0">
                <a:moveTo>
                  <a:pt x="13227" y="17413"/>
                </a:moveTo>
                <a:cubicBezTo>
                  <a:pt x="13221" y="17470"/>
                  <a:pt x="13214" y="17528"/>
                  <a:pt x="13203" y="17587"/>
                </a:cubicBezTo>
                <a:cubicBezTo>
                  <a:pt x="13090" y="18230"/>
                  <a:pt x="12912" y="18850"/>
                  <a:pt x="12710" y="19466"/>
                </a:cubicBezTo>
                <a:cubicBezTo>
                  <a:pt x="12577" y="19202"/>
                  <a:pt x="12457" y="18933"/>
                  <a:pt x="12394" y="18621"/>
                </a:cubicBezTo>
                <a:cubicBezTo>
                  <a:pt x="12332" y="18312"/>
                  <a:pt x="12338" y="17968"/>
                  <a:pt x="12367" y="17625"/>
                </a:cubicBezTo>
                <a:lnTo>
                  <a:pt x="12367" y="17625"/>
                </a:lnTo>
                <a:cubicBezTo>
                  <a:pt x="12481" y="17636"/>
                  <a:pt x="12594" y="17655"/>
                  <a:pt x="12709" y="17655"/>
                </a:cubicBezTo>
                <a:cubicBezTo>
                  <a:pt x="12745" y="17655"/>
                  <a:pt x="12781" y="17654"/>
                  <a:pt x="12818" y="17649"/>
                </a:cubicBezTo>
                <a:cubicBezTo>
                  <a:pt x="12982" y="17630"/>
                  <a:pt x="13131" y="17537"/>
                  <a:pt x="13227" y="17413"/>
                </a:cubicBezTo>
                <a:close/>
                <a:moveTo>
                  <a:pt x="8923" y="1"/>
                </a:moveTo>
                <a:cubicBezTo>
                  <a:pt x="8715" y="1"/>
                  <a:pt x="8494" y="115"/>
                  <a:pt x="8408" y="335"/>
                </a:cubicBezTo>
                <a:cubicBezTo>
                  <a:pt x="8130" y="1042"/>
                  <a:pt x="8471" y="1756"/>
                  <a:pt x="8665" y="2437"/>
                </a:cubicBezTo>
                <a:cubicBezTo>
                  <a:pt x="8831" y="3016"/>
                  <a:pt x="8572" y="3591"/>
                  <a:pt x="8366" y="4156"/>
                </a:cubicBezTo>
                <a:cubicBezTo>
                  <a:pt x="8247" y="3968"/>
                  <a:pt x="8161" y="3754"/>
                  <a:pt x="8108" y="3558"/>
                </a:cubicBezTo>
                <a:cubicBezTo>
                  <a:pt x="8005" y="3188"/>
                  <a:pt x="8149" y="2796"/>
                  <a:pt x="7883" y="2479"/>
                </a:cubicBezTo>
                <a:cubicBezTo>
                  <a:pt x="7824" y="2408"/>
                  <a:pt x="7719" y="2370"/>
                  <a:pt x="7622" y="2370"/>
                </a:cubicBezTo>
                <a:cubicBezTo>
                  <a:pt x="7588" y="2370"/>
                  <a:pt x="7555" y="2375"/>
                  <a:pt x="7525" y="2384"/>
                </a:cubicBezTo>
                <a:cubicBezTo>
                  <a:pt x="6857" y="2594"/>
                  <a:pt x="7038" y="3527"/>
                  <a:pt x="7223" y="4016"/>
                </a:cubicBezTo>
                <a:cubicBezTo>
                  <a:pt x="7395" y="4471"/>
                  <a:pt x="7692" y="4832"/>
                  <a:pt x="8110" y="5004"/>
                </a:cubicBezTo>
                <a:cubicBezTo>
                  <a:pt x="7961" y="5551"/>
                  <a:pt x="7803" y="6089"/>
                  <a:pt x="7489" y="6567"/>
                </a:cubicBezTo>
                <a:cubicBezTo>
                  <a:pt x="7504" y="6289"/>
                  <a:pt x="7515" y="6015"/>
                  <a:pt x="7462" y="5733"/>
                </a:cubicBezTo>
                <a:cubicBezTo>
                  <a:pt x="7344" y="5105"/>
                  <a:pt x="7000" y="4838"/>
                  <a:pt x="6485" y="4525"/>
                </a:cubicBezTo>
                <a:cubicBezTo>
                  <a:pt x="5688" y="4041"/>
                  <a:pt x="6268" y="2984"/>
                  <a:pt x="5860" y="2271"/>
                </a:cubicBezTo>
                <a:cubicBezTo>
                  <a:pt x="5817" y="2196"/>
                  <a:pt x="5768" y="2125"/>
                  <a:pt x="5716" y="2057"/>
                </a:cubicBezTo>
                <a:cubicBezTo>
                  <a:pt x="5730" y="1825"/>
                  <a:pt x="5846" y="1671"/>
                  <a:pt x="5967" y="1466"/>
                </a:cubicBezTo>
                <a:cubicBezTo>
                  <a:pt x="6140" y="1171"/>
                  <a:pt x="6267" y="868"/>
                  <a:pt x="6258" y="517"/>
                </a:cubicBezTo>
                <a:cubicBezTo>
                  <a:pt x="6249" y="187"/>
                  <a:pt x="5985" y="23"/>
                  <a:pt x="5727" y="23"/>
                </a:cubicBezTo>
                <a:cubicBezTo>
                  <a:pt x="5468" y="23"/>
                  <a:pt x="5215" y="188"/>
                  <a:pt x="5234" y="517"/>
                </a:cubicBezTo>
                <a:cubicBezTo>
                  <a:pt x="5251" y="826"/>
                  <a:pt x="5046" y="1105"/>
                  <a:pt x="4997" y="1408"/>
                </a:cubicBezTo>
                <a:cubicBezTo>
                  <a:pt x="4994" y="1428"/>
                  <a:pt x="4991" y="1449"/>
                  <a:pt x="4989" y="1471"/>
                </a:cubicBezTo>
                <a:cubicBezTo>
                  <a:pt x="4659" y="1299"/>
                  <a:pt x="4293" y="1188"/>
                  <a:pt x="3937" y="1121"/>
                </a:cubicBezTo>
                <a:cubicBezTo>
                  <a:pt x="3922" y="1119"/>
                  <a:pt x="3908" y="1117"/>
                  <a:pt x="3893" y="1117"/>
                </a:cubicBezTo>
                <a:cubicBezTo>
                  <a:pt x="3706" y="1117"/>
                  <a:pt x="3500" y="1317"/>
                  <a:pt x="3643" y="1503"/>
                </a:cubicBezTo>
                <a:cubicBezTo>
                  <a:pt x="4126" y="2141"/>
                  <a:pt x="5139" y="2180"/>
                  <a:pt x="5172" y="3118"/>
                </a:cubicBezTo>
                <a:cubicBezTo>
                  <a:pt x="5183" y="3411"/>
                  <a:pt x="5181" y="3675"/>
                  <a:pt x="5203" y="3923"/>
                </a:cubicBezTo>
                <a:cubicBezTo>
                  <a:pt x="5148" y="3862"/>
                  <a:pt x="5091" y="3802"/>
                  <a:pt x="5024" y="3746"/>
                </a:cubicBezTo>
                <a:cubicBezTo>
                  <a:pt x="4814" y="3570"/>
                  <a:pt x="4558" y="3464"/>
                  <a:pt x="4299" y="3464"/>
                </a:cubicBezTo>
                <a:cubicBezTo>
                  <a:pt x="4133" y="3464"/>
                  <a:pt x="3967" y="3507"/>
                  <a:pt x="3810" y="3602"/>
                </a:cubicBezTo>
                <a:cubicBezTo>
                  <a:pt x="3436" y="3830"/>
                  <a:pt x="3615" y="4450"/>
                  <a:pt x="4006" y="4450"/>
                </a:cubicBezTo>
                <a:cubicBezTo>
                  <a:pt x="4053" y="4450"/>
                  <a:pt x="4104" y="4441"/>
                  <a:pt x="4156" y="4421"/>
                </a:cubicBezTo>
                <a:cubicBezTo>
                  <a:pt x="4242" y="4389"/>
                  <a:pt x="4306" y="4375"/>
                  <a:pt x="4361" y="4375"/>
                </a:cubicBezTo>
                <a:cubicBezTo>
                  <a:pt x="4511" y="4375"/>
                  <a:pt x="4584" y="4486"/>
                  <a:pt x="4808" y="4646"/>
                </a:cubicBezTo>
                <a:cubicBezTo>
                  <a:pt x="4968" y="4760"/>
                  <a:pt x="5150" y="4842"/>
                  <a:pt x="5334" y="4842"/>
                </a:cubicBezTo>
                <a:cubicBezTo>
                  <a:pt x="5390" y="4842"/>
                  <a:pt x="5447" y="4834"/>
                  <a:pt x="5503" y="4818"/>
                </a:cubicBezTo>
                <a:cubicBezTo>
                  <a:pt x="5591" y="4941"/>
                  <a:pt x="5702" y="5062"/>
                  <a:pt x="5844" y="5182"/>
                </a:cubicBezTo>
                <a:cubicBezTo>
                  <a:pt x="6006" y="5317"/>
                  <a:pt x="6201" y="5411"/>
                  <a:pt x="6362" y="5549"/>
                </a:cubicBezTo>
                <a:cubicBezTo>
                  <a:pt x="6616" y="5765"/>
                  <a:pt x="6457" y="6286"/>
                  <a:pt x="6412" y="6556"/>
                </a:cubicBezTo>
                <a:cubicBezTo>
                  <a:pt x="6354" y="6898"/>
                  <a:pt x="6335" y="7264"/>
                  <a:pt x="6399" y="7598"/>
                </a:cubicBezTo>
                <a:cubicBezTo>
                  <a:pt x="6182" y="7509"/>
                  <a:pt x="5969" y="7424"/>
                  <a:pt x="5766" y="7336"/>
                </a:cubicBezTo>
                <a:cubicBezTo>
                  <a:pt x="5673" y="7297"/>
                  <a:pt x="5581" y="7279"/>
                  <a:pt x="5494" y="7279"/>
                </a:cubicBezTo>
                <a:cubicBezTo>
                  <a:pt x="4931" y="7279"/>
                  <a:pt x="4560" y="8021"/>
                  <a:pt x="5155" y="8380"/>
                </a:cubicBezTo>
                <a:cubicBezTo>
                  <a:pt x="5960" y="8863"/>
                  <a:pt x="6884" y="9092"/>
                  <a:pt x="7665" y="9626"/>
                </a:cubicBezTo>
                <a:cubicBezTo>
                  <a:pt x="8092" y="9917"/>
                  <a:pt x="8324" y="10343"/>
                  <a:pt x="8528" y="10800"/>
                </a:cubicBezTo>
                <a:cubicBezTo>
                  <a:pt x="8704" y="11193"/>
                  <a:pt x="8802" y="11686"/>
                  <a:pt x="9208" y="11910"/>
                </a:cubicBezTo>
                <a:cubicBezTo>
                  <a:pt x="9271" y="11945"/>
                  <a:pt x="9343" y="11963"/>
                  <a:pt x="9416" y="11963"/>
                </a:cubicBezTo>
                <a:cubicBezTo>
                  <a:pt x="9480" y="11963"/>
                  <a:pt x="9544" y="11949"/>
                  <a:pt x="9601" y="11922"/>
                </a:cubicBezTo>
                <a:lnTo>
                  <a:pt x="9601" y="11922"/>
                </a:lnTo>
                <a:cubicBezTo>
                  <a:pt x="9441" y="12119"/>
                  <a:pt x="9285" y="12319"/>
                  <a:pt x="9131" y="12520"/>
                </a:cubicBezTo>
                <a:cubicBezTo>
                  <a:pt x="8805" y="12952"/>
                  <a:pt x="8467" y="13331"/>
                  <a:pt x="8199" y="13764"/>
                </a:cubicBezTo>
                <a:cubicBezTo>
                  <a:pt x="7925" y="13535"/>
                  <a:pt x="7633" y="13330"/>
                  <a:pt x="7381" y="13069"/>
                </a:cubicBezTo>
                <a:cubicBezTo>
                  <a:pt x="7377" y="13024"/>
                  <a:pt x="7373" y="12979"/>
                  <a:pt x="7384" y="12930"/>
                </a:cubicBezTo>
                <a:cubicBezTo>
                  <a:pt x="7421" y="12766"/>
                  <a:pt x="7516" y="12607"/>
                  <a:pt x="7581" y="12453"/>
                </a:cubicBezTo>
                <a:cubicBezTo>
                  <a:pt x="7705" y="12155"/>
                  <a:pt x="7884" y="11675"/>
                  <a:pt x="7665" y="11389"/>
                </a:cubicBezTo>
                <a:cubicBezTo>
                  <a:pt x="7559" y="11250"/>
                  <a:pt x="7410" y="11179"/>
                  <a:pt x="7265" y="11179"/>
                </a:cubicBezTo>
                <a:cubicBezTo>
                  <a:pt x="7092" y="11179"/>
                  <a:pt x="6926" y="11282"/>
                  <a:pt x="6854" y="11494"/>
                </a:cubicBezTo>
                <a:cubicBezTo>
                  <a:pt x="6789" y="11681"/>
                  <a:pt x="6851" y="11882"/>
                  <a:pt x="6817" y="12077"/>
                </a:cubicBezTo>
                <a:cubicBezTo>
                  <a:pt x="6800" y="12171"/>
                  <a:pt x="6785" y="12266"/>
                  <a:pt x="6774" y="12362"/>
                </a:cubicBezTo>
                <a:cubicBezTo>
                  <a:pt x="6668" y="12232"/>
                  <a:pt x="6565" y="12104"/>
                  <a:pt x="6456" y="11977"/>
                </a:cubicBezTo>
                <a:cubicBezTo>
                  <a:pt x="6279" y="11769"/>
                  <a:pt x="5971" y="11539"/>
                  <a:pt x="5664" y="11419"/>
                </a:cubicBezTo>
                <a:cubicBezTo>
                  <a:pt x="5723" y="11092"/>
                  <a:pt x="5722" y="10745"/>
                  <a:pt x="5556" y="10455"/>
                </a:cubicBezTo>
                <a:cubicBezTo>
                  <a:pt x="5356" y="10104"/>
                  <a:pt x="5061" y="9618"/>
                  <a:pt x="4714" y="9413"/>
                </a:cubicBezTo>
                <a:cubicBezTo>
                  <a:pt x="4636" y="9367"/>
                  <a:pt x="4560" y="9346"/>
                  <a:pt x="4489" y="9346"/>
                </a:cubicBezTo>
                <a:cubicBezTo>
                  <a:pt x="4224" y="9346"/>
                  <a:pt x="4027" y="9627"/>
                  <a:pt x="4068" y="9910"/>
                </a:cubicBezTo>
                <a:cubicBezTo>
                  <a:pt x="4120" y="10271"/>
                  <a:pt x="4464" y="10565"/>
                  <a:pt x="4711" y="10816"/>
                </a:cubicBezTo>
                <a:cubicBezTo>
                  <a:pt x="4862" y="10970"/>
                  <a:pt x="4958" y="11122"/>
                  <a:pt x="5019" y="11300"/>
                </a:cubicBezTo>
                <a:cubicBezTo>
                  <a:pt x="4600" y="11209"/>
                  <a:pt x="4142" y="10954"/>
                  <a:pt x="3821" y="10748"/>
                </a:cubicBezTo>
                <a:cubicBezTo>
                  <a:pt x="3738" y="10695"/>
                  <a:pt x="3656" y="10672"/>
                  <a:pt x="3579" y="10672"/>
                </a:cubicBezTo>
                <a:cubicBezTo>
                  <a:pt x="3173" y="10672"/>
                  <a:pt x="2898" y="11306"/>
                  <a:pt x="3342" y="11571"/>
                </a:cubicBezTo>
                <a:cubicBezTo>
                  <a:pt x="3769" y="11826"/>
                  <a:pt x="4253" y="11853"/>
                  <a:pt x="4727" y="11951"/>
                </a:cubicBezTo>
                <a:cubicBezTo>
                  <a:pt x="5159" y="12040"/>
                  <a:pt x="5528" y="12757"/>
                  <a:pt x="5807" y="13069"/>
                </a:cubicBezTo>
                <a:cubicBezTo>
                  <a:pt x="6356" y="13684"/>
                  <a:pt x="6969" y="14445"/>
                  <a:pt x="7816" y="14599"/>
                </a:cubicBezTo>
                <a:cubicBezTo>
                  <a:pt x="7603" y="15299"/>
                  <a:pt x="7604" y="16031"/>
                  <a:pt x="7310" y="16719"/>
                </a:cubicBezTo>
                <a:cubicBezTo>
                  <a:pt x="7138" y="17121"/>
                  <a:pt x="6905" y="17504"/>
                  <a:pt x="6715" y="17901"/>
                </a:cubicBezTo>
                <a:cubicBezTo>
                  <a:pt x="6584" y="17709"/>
                  <a:pt x="6454" y="17518"/>
                  <a:pt x="6334" y="17314"/>
                </a:cubicBezTo>
                <a:cubicBezTo>
                  <a:pt x="6184" y="17055"/>
                  <a:pt x="6029" y="16802"/>
                  <a:pt x="5862" y="16556"/>
                </a:cubicBezTo>
                <a:cubicBezTo>
                  <a:pt x="6177" y="16342"/>
                  <a:pt x="6305" y="15934"/>
                  <a:pt x="6222" y="15543"/>
                </a:cubicBezTo>
                <a:cubicBezTo>
                  <a:pt x="6172" y="15310"/>
                  <a:pt x="6074" y="15095"/>
                  <a:pt x="5968" y="14883"/>
                </a:cubicBezTo>
                <a:cubicBezTo>
                  <a:pt x="5834" y="14617"/>
                  <a:pt x="5757" y="14367"/>
                  <a:pt x="5637" y="14095"/>
                </a:cubicBezTo>
                <a:cubicBezTo>
                  <a:pt x="5551" y="13898"/>
                  <a:pt x="5392" y="13818"/>
                  <a:pt x="5223" y="13818"/>
                </a:cubicBezTo>
                <a:cubicBezTo>
                  <a:pt x="4836" y="13818"/>
                  <a:pt x="4400" y="14238"/>
                  <a:pt x="4687" y="14650"/>
                </a:cubicBezTo>
                <a:cubicBezTo>
                  <a:pt x="4877" y="14923"/>
                  <a:pt x="5107" y="15116"/>
                  <a:pt x="5274" y="15410"/>
                </a:cubicBezTo>
                <a:cubicBezTo>
                  <a:pt x="5396" y="15624"/>
                  <a:pt x="5425" y="15751"/>
                  <a:pt x="5374" y="15890"/>
                </a:cubicBezTo>
                <a:cubicBezTo>
                  <a:pt x="5263" y="15740"/>
                  <a:pt x="5138" y="15583"/>
                  <a:pt x="4986" y="15501"/>
                </a:cubicBezTo>
                <a:cubicBezTo>
                  <a:pt x="4815" y="15411"/>
                  <a:pt x="4364" y="15360"/>
                  <a:pt x="4250" y="15240"/>
                </a:cubicBezTo>
                <a:cubicBezTo>
                  <a:pt x="3999" y="14975"/>
                  <a:pt x="4143" y="14728"/>
                  <a:pt x="4061" y="14430"/>
                </a:cubicBezTo>
                <a:cubicBezTo>
                  <a:pt x="4009" y="14239"/>
                  <a:pt x="3963" y="14052"/>
                  <a:pt x="3881" y="13870"/>
                </a:cubicBezTo>
                <a:cubicBezTo>
                  <a:pt x="3750" y="13579"/>
                  <a:pt x="3593" y="13322"/>
                  <a:pt x="3377" y="13086"/>
                </a:cubicBezTo>
                <a:cubicBezTo>
                  <a:pt x="3444" y="12736"/>
                  <a:pt x="3342" y="12398"/>
                  <a:pt x="3205" y="12049"/>
                </a:cubicBezTo>
                <a:cubicBezTo>
                  <a:pt x="3115" y="11818"/>
                  <a:pt x="2989" y="11604"/>
                  <a:pt x="2857" y="11394"/>
                </a:cubicBezTo>
                <a:cubicBezTo>
                  <a:pt x="2790" y="11289"/>
                  <a:pt x="2705" y="11208"/>
                  <a:pt x="2632" y="11108"/>
                </a:cubicBezTo>
                <a:cubicBezTo>
                  <a:pt x="2607" y="11071"/>
                  <a:pt x="2486" y="10869"/>
                  <a:pt x="2442" y="10869"/>
                </a:cubicBezTo>
                <a:cubicBezTo>
                  <a:pt x="2429" y="10869"/>
                  <a:pt x="2422" y="10886"/>
                  <a:pt x="2426" y="10928"/>
                </a:cubicBezTo>
                <a:cubicBezTo>
                  <a:pt x="2401" y="10644"/>
                  <a:pt x="2165" y="10430"/>
                  <a:pt x="1914" y="10430"/>
                </a:cubicBezTo>
                <a:cubicBezTo>
                  <a:pt x="1799" y="10430"/>
                  <a:pt x="1681" y="10475"/>
                  <a:pt x="1579" y="10577"/>
                </a:cubicBezTo>
                <a:cubicBezTo>
                  <a:pt x="1295" y="10862"/>
                  <a:pt x="1478" y="11426"/>
                  <a:pt x="1899" y="11426"/>
                </a:cubicBezTo>
                <a:cubicBezTo>
                  <a:pt x="1910" y="11426"/>
                  <a:pt x="1920" y="11426"/>
                  <a:pt x="1931" y="11425"/>
                </a:cubicBezTo>
                <a:lnTo>
                  <a:pt x="1931" y="11425"/>
                </a:lnTo>
                <a:cubicBezTo>
                  <a:pt x="1808" y="11433"/>
                  <a:pt x="2010" y="11609"/>
                  <a:pt x="2057" y="11719"/>
                </a:cubicBezTo>
                <a:cubicBezTo>
                  <a:pt x="2140" y="11909"/>
                  <a:pt x="2259" y="12086"/>
                  <a:pt x="2345" y="12276"/>
                </a:cubicBezTo>
                <a:cubicBezTo>
                  <a:pt x="2372" y="12336"/>
                  <a:pt x="2398" y="12397"/>
                  <a:pt x="2423" y="12458"/>
                </a:cubicBezTo>
                <a:cubicBezTo>
                  <a:pt x="2369" y="12438"/>
                  <a:pt x="2315" y="12420"/>
                  <a:pt x="2262" y="12404"/>
                </a:cubicBezTo>
                <a:cubicBezTo>
                  <a:pt x="1821" y="12282"/>
                  <a:pt x="1595" y="12225"/>
                  <a:pt x="1373" y="11793"/>
                </a:cubicBezTo>
                <a:cubicBezTo>
                  <a:pt x="1271" y="11595"/>
                  <a:pt x="1116" y="11513"/>
                  <a:pt x="959" y="11513"/>
                </a:cubicBezTo>
                <a:cubicBezTo>
                  <a:pt x="614" y="11513"/>
                  <a:pt x="258" y="11910"/>
                  <a:pt x="440" y="12338"/>
                </a:cubicBezTo>
                <a:cubicBezTo>
                  <a:pt x="723" y="13004"/>
                  <a:pt x="1379" y="13525"/>
                  <a:pt x="2007" y="13861"/>
                </a:cubicBezTo>
                <a:cubicBezTo>
                  <a:pt x="2256" y="13994"/>
                  <a:pt x="2426" y="14119"/>
                  <a:pt x="2568" y="14361"/>
                </a:cubicBezTo>
                <a:cubicBezTo>
                  <a:pt x="2727" y="14629"/>
                  <a:pt x="2870" y="14938"/>
                  <a:pt x="3112" y="15140"/>
                </a:cubicBezTo>
                <a:lnTo>
                  <a:pt x="3083" y="15137"/>
                </a:lnTo>
                <a:cubicBezTo>
                  <a:pt x="2798" y="15096"/>
                  <a:pt x="2496" y="14978"/>
                  <a:pt x="2204" y="14950"/>
                </a:cubicBezTo>
                <a:cubicBezTo>
                  <a:pt x="2201" y="14932"/>
                  <a:pt x="2196" y="14913"/>
                  <a:pt x="2193" y="14894"/>
                </a:cubicBezTo>
                <a:cubicBezTo>
                  <a:pt x="2107" y="14582"/>
                  <a:pt x="1823" y="14351"/>
                  <a:pt x="1568" y="14175"/>
                </a:cubicBezTo>
                <a:cubicBezTo>
                  <a:pt x="1445" y="14090"/>
                  <a:pt x="1262" y="14025"/>
                  <a:pt x="1091" y="14025"/>
                </a:cubicBezTo>
                <a:cubicBezTo>
                  <a:pt x="982" y="14025"/>
                  <a:pt x="877" y="14052"/>
                  <a:pt x="796" y="14117"/>
                </a:cubicBezTo>
                <a:cubicBezTo>
                  <a:pt x="752" y="14153"/>
                  <a:pt x="745" y="14218"/>
                  <a:pt x="757" y="14269"/>
                </a:cubicBezTo>
                <a:cubicBezTo>
                  <a:pt x="792" y="14436"/>
                  <a:pt x="973" y="14591"/>
                  <a:pt x="1095" y="14701"/>
                </a:cubicBezTo>
                <a:cubicBezTo>
                  <a:pt x="1177" y="14774"/>
                  <a:pt x="1264" y="14835"/>
                  <a:pt x="1341" y="14915"/>
                </a:cubicBezTo>
                <a:cubicBezTo>
                  <a:pt x="1369" y="14943"/>
                  <a:pt x="1391" y="14972"/>
                  <a:pt x="1414" y="15002"/>
                </a:cubicBezTo>
                <a:cubicBezTo>
                  <a:pt x="1045" y="15055"/>
                  <a:pt x="672" y="15135"/>
                  <a:pt x="323" y="15213"/>
                </a:cubicBezTo>
                <a:cubicBezTo>
                  <a:pt x="1" y="15285"/>
                  <a:pt x="104" y="15755"/>
                  <a:pt x="396" y="15755"/>
                </a:cubicBezTo>
                <a:cubicBezTo>
                  <a:pt x="419" y="15755"/>
                  <a:pt x="444" y="15752"/>
                  <a:pt x="469" y="15745"/>
                </a:cubicBezTo>
                <a:cubicBezTo>
                  <a:pt x="644" y="15702"/>
                  <a:pt x="908" y="15600"/>
                  <a:pt x="1130" y="15600"/>
                </a:cubicBezTo>
                <a:cubicBezTo>
                  <a:pt x="1217" y="15600"/>
                  <a:pt x="1298" y="15616"/>
                  <a:pt x="1364" y="15657"/>
                </a:cubicBezTo>
                <a:cubicBezTo>
                  <a:pt x="1578" y="15790"/>
                  <a:pt x="1877" y="15875"/>
                  <a:pt x="2117" y="15936"/>
                </a:cubicBezTo>
                <a:cubicBezTo>
                  <a:pt x="2364" y="15998"/>
                  <a:pt x="2608" y="16043"/>
                  <a:pt x="2846" y="16043"/>
                </a:cubicBezTo>
                <a:cubicBezTo>
                  <a:pt x="3108" y="16043"/>
                  <a:pt x="3363" y="15989"/>
                  <a:pt x="3608" y="15844"/>
                </a:cubicBezTo>
                <a:cubicBezTo>
                  <a:pt x="3697" y="15792"/>
                  <a:pt x="3780" y="15681"/>
                  <a:pt x="3782" y="15571"/>
                </a:cubicBezTo>
                <a:cubicBezTo>
                  <a:pt x="3944" y="15759"/>
                  <a:pt x="3948" y="15982"/>
                  <a:pt x="4044" y="16208"/>
                </a:cubicBezTo>
                <a:cubicBezTo>
                  <a:pt x="4237" y="16659"/>
                  <a:pt x="4644" y="17049"/>
                  <a:pt x="4901" y="17476"/>
                </a:cubicBezTo>
                <a:cubicBezTo>
                  <a:pt x="5031" y="17692"/>
                  <a:pt x="5140" y="17913"/>
                  <a:pt x="5242" y="18137"/>
                </a:cubicBezTo>
                <a:cubicBezTo>
                  <a:pt x="5112" y="18141"/>
                  <a:pt x="4979" y="18145"/>
                  <a:pt x="4842" y="18146"/>
                </a:cubicBezTo>
                <a:cubicBezTo>
                  <a:pt x="4838" y="18146"/>
                  <a:pt x="4834" y="18146"/>
                  <a:pt x="4830" y="18146"/>
                </a:cubicBezTo>
                <a:cubicBezTo>
                  <a:pt x="4355" y="18146"/>
                  <a:pt x="4017" y="17833"/>
                  <a:pt x="3661" y="17565"/>
                </a:cubicBezTo>
                <a:cubicBezTo>
                  <a:pt x="3636" y="17545"/>
                  <a:pt x="3609" y="17537"/>
                  <a:pt x="3584" y="17537"/>
                </a:cubicBezTo>
                <a:cubicBezTo>
                  <a:pt x="3492" y="17537"/>
                  <a:pt x="3414" y="17649"/>
                  <a:pt x="3433" y="17741"/>
                </a:cubicBezTo>
                <a:cubicBezTo>
                  <a:pt x="3637" y="18786"/>
                  <a:pt x="4851" y="18909"/>
                  <a:pt x="5713" y="19140"/>
                </a:cubicBezTo>
                <a:cubicBezTo>
                  <a:pt x="5922" y="19545"/>
                  <a:pt x="6147" y="19941"/>
                  <a:pt x="6341" y="20355"/>
                </a:cubicBezTo>
                <a:cubicBezTo>
                  <a:pt x="6627" y="20967"/>
                  <a:pt x="6886" y="21590"/>
                  <a:pt x="7133" y="22217"/>
                </a:cubicBezTo>
                <a:cubicBezTo>
                  <a:pt x="6989" y="22072"/>
                  <a:pt x="6836" y="21931"/>
                  <a:pt x="6677" y="21786"/>
                </a:cubicBezTo>
                <a:cubicBezTo>
                  <a:pt x="6214" y="21365"/>
                  <a:pt x="5740" y="20992"/>
                  <a:pt x="5153" y="20790"/>
                </a:cubicBezTo>
                <a:cubicBezTo>
                  <a:pt x="5131" y="20238"/>
                  <a:pt x="4902" y="19751"/>
                  <a:pt x="4415" y="19385"/>
                </a:cubicBezTo>
                <a:cubicBezTo>
                  <a:pt x="4133" y="19173"/>
                  <a:pt x="3721" y="19078"/>
                  <a:pt x="3373" y="19003"/>
                </a:cubicBezTo>
                <a:cubicBezTo>
                  <a:pt x="3344" y="18817"/>
                  <a:pt x="3266" y="18626"/>
                  <a:pt x="3195" y="18493"/>
                </a:cubicBezTo>
                <a:cubicBezTo>
                  <a:pt x="3126" y="18359"/>
                  <a:pt x="3000" y="18241"/>
                  <a:pt x="2911" y="18117"/>
                </a:cubicBezTo>
                <a:cubicBezTo>
                  <a:pt x="2796" y="17959"/>
                  <a:pt x="2792" y="17765"/>
                  <a:pt x="2678" y="17612"/>
                </a:cubicBezTo>
                <a:cubicBezTo>
                  <a:pt x="2582" y="17484"/>
                  <a:pt x="2455" y="17422"/>
                  <a:pt x="2331" y="17422"/>
                </a:cubicBezTo>
                <a:cubicBezTo>
                  <a:pt x="2174" y="17422"/>
                  <a:pt x="2023" y="17521"/>
                  <a:pt x="1946" y="17708"/>
                </a:cubicBezTo>
                <a:cubicBezTo>
                  <a:pt x="1801" y="18065"/>
                  <a:pt x="2100" y="18486"/>
                  <a:pt x="2350" y="18720"/>
                </a:cubicBezTo>
                <a:cubicBezTo>
                  <a:pt x="2377" y="18746"/>
                  <a:pt x="2405" y="18770"/>
                  <a:pt x="2433" y="18795"/>
                </a:cubicBezTo>
                <a:cubicBezTo>
                  <a:pt x="2355" y="18784"/>
                  <a:pt x="2278" y="18778"/>
                  <a:pt x="2202" y="18778"/>
                </a:cubicBezTo>
                <a:cubicBezTo>
                  <a:pt x="2115" y="18778"/>
                  <a:pt x="2029" y="18786"/>
                  <a:pt x="1945" y="18806"/>
                </a:cubicBezTo>
                <a:cubicBezTo>
                  <a:pt x="1669" y="18868"/>
                  <a:pt x="1560" y="19263"/>
                  <a:pt x="1774" y="19455"/>
                </a:cubicBezTo>
                <a:cubicBezTo>
                  <a:pt x="2207" y="19839"/>
                  <a:pt x="2990" y="19840"/>
                  <a:pt x="3545" y="19960"/>
                </a:cubicBezTo>
                <a:cubicBezTo>
                  <a:pt x="3809" y="20017"/>
                  <a:pt x="4054" y="20117"/>
                  <a:pt x="4292" y="20243"/>
                </a:cubicBezTo>
                <a:cubicBezTo>
                  <a:pt x="4447" y="20324"/>
                  <a:pt x="4549" y="20490"/>
                  <a:pt x="4622" y="20673"/>
                </a:cubicBezTo>
                <a:cubicBezTo>
                  <a:pt x="4082" y="20617"/>
                  <a:pt x="3611" y="20715"/>
                  <a:pt x="3189" y="20202"/>
                </a:cubicBezTo>
                <a:cubicBezTo>
                  <a:pt x="3102" y="20097"/>
                  <a:pt x="2991" y="20053"/>
                  <a:pt x="2879" y="20053"/>
                </a:cubicBezTo>
                <a:cubicBezTo>
                  <a:pt x="2540" y="20053"/>
                  <a:pt x="2185" y="20456"/>
                  <a:pt x="2428" y="20789"/>
                </a:cubicBezTo>
                <a:cubicBezTo>
                  <a:pt x="2762" y="21249"/>
                  <a:pt x="3147" y="21566"/>
                  <a:pt x="3720" y="21658"/>
                </a:cubicBezTo>
                <a:cubicBezTo>
                  <a:pt x="4418" y="21769"/>
                  <a:pt x="5064" y="21649"/>
                  <a:pt x="5639" y="22153"/>
                </a:cubicBezTo>
                <a:cubicBezTo>
                  <a:pt x="6148" y="22599"/>
                  <a:pt x="6617" y="23096"/>
                  <a:pt x="7089" y="23579"/>
                </a:cubicBezTo>
                <a:cubicBezTo>
                  <a:pt x="7424" y="23921"/>
                  <a:pt x="7635" y="24439"/>
                  <a:pt x="7822" y="24924"/>
                </a:cubicBezTo>
                <a:cubicBezTo>
                  <a:pt x="7818" y="25016"/>
                  <a:pt x="7824" y="25112"/>
                  <a:pt x="7852" y="25229"/>
                </a:cubicBezTo>
                <a:cubicBezTo>
                  <a:pt x="7905" y="25455"/>
                  <a:pt x="7987" y="25672"/>
                  <a:pt x="8066" y="25889"/>
                </a:cubicBezTo>
                <a:cubicBezTo>
                  <a:pt x="8356" y="26681"/>
                  <a:pt x="8579" y="27544"/>
                  <a:pt x="8528" y="28398"/>
                </a:cubicBezTo>
                <a:cubicBezTo>
                  <a:pt x="8498" y="28907"/>
                  <a:pt x="8344" y="29413"/>
                  <a:pt x="8250" y="29911"/>
                </a:cubicBezTo>
                <a:cubicBezTo>
                  <a:pt x="8154" y="30425"/>
                  <a:pt x="8243" y="30957"/>
                  <a:pt x="8403" y="31450"/>
                </a:cubicBezTo>
                <a:cubicBezTo>
                  <a:pt x="8486" y="31708"/>
                  <a:pt x="8737" y="31834"/>
                  <a:pt x="8977" y="31834"/>
                </a:cubicBezTo>
                <a:cubicBezTo>
                  <a:pt x="9248" y="31834"/>
                  <a:pt x="9506" y="31674"/>
                  <a:pt x="9497" y="31362"/>
                </a:cubicBezTo>
                <a:cubicBezTo>
                  <a:pt x="9755" y="30440"/>
                  <a:pt x="10070" y="29556"/>
                  <a:pt x="10193" y="28596"/>
                </a:cubicBezTo>
                <a:cubicBezTo>
                  <a:pt x="10199" y="28543"/>
                  <a:pt x="10205" y="28491"/>
                  <a:pt x="10210" y="28438"/>
                </a:cubicBezTo>
                <a:cubicBezTo>
                  <a:pt x="10371" y="28325"/>
                  <a:pt x="10519" y="28188"/>
                  <a:pt x="10651" y="28052"/>
                </a:cubicBezTo>
                <a:cubicBezTo>
                  <a:pt x="11071" y="27615"/>
                  <a:pt x="11452" y="27366"/>
                  <a:pt x="12023" y="27176"/>
                </a:cubicBezTo>
                <a:cubicBezTo>
                  <a:pt x="12240" y="27104"/>
                  <a:pt x="12455" y="27021"/>
                  <a:pt x="12651" y="26912"/>
                </a:cubicBezTo>
                <a:cubicBezTo>
                  <a:pt x="12765" y="26936"/>
                  <a:pt x="12885" y="26947"/>
                  <a:pt x="13007" y="26947"/>
                </a:cubicBezTo>
                <a:cubicBezTo>
                  <a:pt x="13588" y="26947"/>
                  <a:pt x="14216" y="26684"/>
                  <a:pt x="14505" y="26238"/>
                </a:cubicBezTo>
                <a:cubicBezTo>
                  <a:pt x="14683" y="25963"/>
                  <a:pt x="14444" y="25546"/>
                  <a:pt x="14132" y="25546"/>
                </a:cubicBezTo>
                <a:cubicBezTo>
                  <a:pt x="14087" y="25546"/>
                  <a:pt x="14041" y="25555"/>
                  <a:pt x="13994" y="25573"/>
                </a:cubicBezTo>
                <a:cubicBezTo>
                  <a:pt x="13839" y="25635"/>
                  <a:pt x="13696" y="25723"/>
                  <a:pt x="13551" y="25805"/>
                </a:cubicBezTo>
                <a:cubicBezTo>
                  <a:pt x="13572" y="25711"/>
                  <a:pt x="13581" y="25615"/>
                  <a:pt x="13577" y="25522"/>
                </a:cubicBezTo>
                <a:cubicBezTo>
                  <a:pt x="14504" y="25229"/>
                  <a:pt x="15246" y="24472"/>
                  <a:pt x="15335" y="23448"/>
                </a:cubicBezTo>
                <a:cubicBezTo>
                  <a:pt x="15361" y="23147"/>
                  <a:pt x="15099" y="22978"/>
                  <a:pt x="14843" y="22978"/>
                </a:cubicBezTo>
                <a:cubicBezTo>
                  <a:pt x="14638" y="22978"/>
                  <a:pt x="14438" y="23086"/>
                  <a:pt x="14392" y="23320"/>
                </a:cubicBezTo>
                <a:cubicBezTo>
                  <a:pt x="14317" y="23690"/>
                  <a:pt x="14242" y="24020"/>
                  <a:pt x="14000" y="24323"/>
                </a:cubicBezTo>
                <a:cubicBezTo>
                  <a:pt x="13810" y="24561"/>
                  <a:pt x="13545" y="24761"/>
                  <a:pt x="13267" y="24908"/>
                </a:cubicBezTo>
                <a:cubicBezTo>
                  <a:pt x="13228" y="24880"/>
                  <a:pt x="13191" y="24858"/>
                  <a:pt x="13151" y="24844"/>
                </a:cubicBezTo>
                <a:cubicBezTo>
                  <a:pt x="13198" y="24747"/>
                  <a:pt x="13215" y="24658"/>
                  <a:pt x="13243" y="24545"/>
                </a:cubicBezTo>
                <a:cubicBezTo>
                  <a:pt x="13276" y="24406"/>
                  <a:pt x="13400" y="24274"/>
                  <a:pt x="13460" y="24141"/>
                </a:cubicBezTo>
                <a:cubicBezTo>
                  <a:pt x="13588" y="23858"/>
                  <a:pt x="13833" y="23601"/>
                  <a:pt x="13811" y="23277"/>
                </a:cubicBezTo>
                <a:cubicBezTo>
                  <a:pt x="13797" y="23071"/>
                  <a:pt x="13622" y="22891"/>
                  <a:pt x="13426" y="22891"/>
                </a:cubicBezTo>
                <a:cubicBezTo>
                  <a:pt x="13365" y="22891"/>
                  <a:pt x="13301" y="22908"/>
                  <a:pt x="13239" y="22948"/>
                </a:cubicBezTo>
                <a:cubicBezTo>
                  <a:pt x="12932" y="23151"/>
                  <a:pt x="12859" y="23512"/>
                  <a:pt x="12772" y="23852"/>
                </a:cubicBezTo>
                <a:cubicBezTo>
                  <a:pt x="12729" y="24026"/>
                  <a:pt x="12733" y="24192"/>
                  <a:pt x="12748" y="24370"/>
                </a:cubicBezTo>
                <a:cubicBezTo>
                  <a:pt x="12762" y="24553"/>
                  <a:pt x="12738" y="24696"/>
                  <a:pt x="12811" y="24858"/>
                </a:cubicBezTo>
                <a:cubicBezTo>
                  <a:pt x="12612" y="24949"/>
                  <a:pt x="12450" y="25166"/>
                  <a:pt x="12400" y="25390"/>
                </a:cubicBezTo>
                <a:cubicBezTo>
                  <a:pt x="12298" y="25846"/>
                  <a:pt x="11865" y="25950"/>
                  <a:pt x="11464" y="26096"/>
                </a:cubicBezTo>
                <a:cubicBezTo>
                  <a:pt x="11418" y="26113"/>
                  <a:pt x="11374" y="26129"/>
                  <a:pt x="11329" y="26148"/>
                </a:cubicBezTo>
                <a:cubicBezTo>
                  <a:pt x="11574" y="25937"/>
                  <a:pt x="11816" y="25722"/>
                  <a:pt x="12013" y="25468"/>
                </a:cubicBezTo>
                <a:cubicBezTo>
                  <a:pt x="12415" y="24951"/>
                  <a:pt x="12496" y="24367"/>
                  <a:pt x="12531" y="23729"/>
                </a:cubicBezTo>
                <a:cubicBezTo>
                  <a:pt x="12550" y="23346"/>
                  <a:pt x="12761" y="22999"/>
                  <a:pt x="12988" y="22668"/>
                </a:cubicBezTo>
                <a:cubicBezTo>
                  <a:pt x="13087" y="22700"/>
                  <a:pt x="13195" y="22715"/>
                  <a:pt x="13305" y="22715"/>
                </a:cubicBezTo>
                <a:cubicBezTo>
                  <a:pt x="13528" y="22715"/>
                  <a:pt x="13760" y="22655"/>
                  <a:pt x="13950" y="22559"/>
                </a:cubicBezTo>
                <a:cubicBezTo>
                  <a:pt x="14492" y="22286"/>
                  <a:pt x="14932" y="21788"/>
                  <a:pt x="15158" y="21228"/>
                </a:cubicBezTo>
                <a:cubicBezTo>
                  <a:pt x="15220" y="21072"/>
                  <a:pt x="15153" y="20813"/>
                  <a:pt x="15020" y="20710"/>
                </a:cubicBezTo>
                <a:cubicBezTo>
                  <a:pt x="14946" y="20652"/>
                  <a:pt x="14882" y="20594"/>
                  <a:pt x="14786" y="20573"/>
                </a:cubicBezTo>
                <a:cubicBezTo>
                  <a:pt x="14741" y="20564"/>
                  <a:pt x="14696" y="20559"/>
                  <a:pt x="14652" y="20559"/>
                </a:cubicBezTo>
                <a:cubicBezTo>
                  <a:pt x="14463" y="20559"/>
                  <a:pt x="14291" y="20644"/>
                  <a:pt x="14185" y="20817"/>
                </a:cubicBezTo>
                <a:cubicBezTo>
                  <a:pt x="14021" y="21085"/>
                  <a:pt x="13877" y="21344"/>
                  <a:pt x="13625" y="21536"/>
                </a:cubicBezTo>
                <a:cubicBezTo>
                  <a:pt x="13788" y="21101"/>
                  <a:pt x="13900" y="20638"/>
                  <a:pt x="14053" y="20208"/>
                </a:cubicBezTo>
                <a:cubicBezTo>
                  <a:pt x="14218" y="19741"/>
                  <a:pt x="14397" y="19244"/>
                  <a:pt x="14513" y="18742"/>
                </a:cubicBezTo>
                <a:cubicBezTo>
                  <a:pt x="14720" y="18552"/>
                  <a:pt x="14871" y="18268"/>
                  <a:pt x="15146" y="18196"/>
                </a:cubicBezTo>
                <a:cubicBezTo>
                  <a:pt x="15437" y="18120"/>
                  <a:pt x="15645" y="18084"/>
                  <a:pt x="15898" y="17904"/>
                </a:cubicBezTo>
                <a:cubicBezTo>
                  <a:pt x="16145" y="17729"/>
                  <a:pt x="16305" y="17476"/>
                  <a:pt x="16503" y="17253"/>
                </a:cubicBezTo>
                <a:cubicBezTo>
                  <a:pt x="16856" y="16859"/>
                  <a:pt x="17463" y="16700"/>
                  <a:pt x="17860" y="16334"/>
                </a:cubicBezTo>
                <a:cubicBezTo>
                  <a:pt x="18217" y="16021"/>
                  <a:pt x="18553" y="15488"/>
                  <a:pt x="18523" y="14986"/>
                </a:cubicBezTo>
                <a:cubicBezTo>
                  <a:pt x="18515" y="14842"/>
                  <a:pt x="18382" y="14722"/>
                  <a:pt x="18248" y="14722"/>
                </a:cubicBezTo>
                <a:cubicBezTo>
                  <a:pt x="18189" y="14722"/>
                  <a:pt x="18129" y="14746"/>
                  <a:pt x="18079" y="14802"/>
                </a:cubicBezTo>
                <a:cubicBezTo>
                  <a:pt x="17917" y="14986"/>
                  <a:pt x="17794" y="15199"/>
                  <a:pt x="17623" y="15375"/>
                </a:cubicBezTo>
                <a:cubicBezTo>
                  <a:pt x="17524" y="15477"/>
                  <a:pt x="17351" y="15530"/>
                  <a:pt x="17180" y="15574"/>
                </a:cubicBezTo>
                <a:cubicBezTo>
                  <a:pt x="17183" y="15457"/>
                  <a:pt x="17191" y="15339"/>
                  <a:pt x="17200" y="15222"/>
                </a:cubicBezTo>
                <a:cubicBezTo>
                  <a:pt x="17221" y="14945"/>
                  <a:pt x="17402" y="14764"/>
                  <a:pt x="17280" y="14487"/>
                </a:cubicBezTo>
                <a:cubicBezTo>
                  <a:pt x="17242" y="14399"/>
                  <a:pt x="17123" y="14333"/>
                  <a:pt x="17027" y="14333"/>
                </a:cubicBezTo>
                <a:cubicBezTo>
                  <a:pt x="17022" y="14333"/>
                  <a:pt x="17016" y="14333"/>
                  <a:pt x="17011" y="14334"/>
                </a:cubicBezTo>
                <a:cubicBezTo>
                  <a:pt x="17000" y="14335"/>
                  <a:pt x="16990" y="14335"/>
                  <a:pt x="16979" y="14335"/>
                </a:cubicBezTo>
                <a:cubicBezTo>
                  <a:pt x="16857" y="14344"/>
                  <a:pt x="16723" y="14396"/>
                  <a:pt x="16666" y="14514"/>
                </a:cubicBezTo>
                <a:cubicBezTo>
                  <a:pt x="16473" y="14920"/>
                  <a:pt x="16468" y="15368"/>
                  <a:pt x="16572" y="15795"/>
                </a:cubicBezTo>
                <a:cubicBezTo>
                  <a:pt x="16140" y="15995"/>
                  <a:pt x="15730" y="16242"/>
                  <a:pt x="15443" y="16633"/>
                </a:cubicBezTo>
                <a:cubicBezTo>
                  <a:pt x="15256" y="16889"/>
                  <a:pt x="15143" y="17025"/>
                  <a:pt x="14838" y="17112"/>
                </a:cubicBezTo>
                <a:cubicBezTo>
                  <a:pt x="14757" y="17136"/>
                  <a:pt x="14682" y="17165"/>
                  <a:pt x="14616" y="17201"/>
                </a:cubicBezTo>
                <a:cubicBezTo>
                  <a:pt x="14590" y="16823"/>
                  <a:pt x="14536" y="16450"/>
                  <a:pt x="14476" y="16076"/>
                </a:cubicBezTo>
                <a:cubicBezTo>
                  <a:pt x="14558" y="15991"/>
                  <a:pt x="14634" y="15973"/>
                  <a:pt x="14825" y="15939"/>
                </a:cubicBezTo>
                <a:cubicBezTo>
                  <a:pt x="15057" y="15896"/>
                  <a:pt x="15269" y="15811"/>
                  <a:pt x="15461" y="15674"/>
                </a:cubicBezTo>
                <a:cubicBezTo>
                  <a:pt x="16012" y="15288"/>
                  <a:pt x="16248" y="14752"/>
                  <a:pt x="16312" y="14092"/>
                </a:cubicBezTo>
                <a:cubicBezTo>
                  <a:pt x="16365" y="13527"/>
                  <a:pt x="16496" y="12833"/>
                  <a:pt x="16414" y="12274"/>
                </a:cubicBezTo>
                <a:cubicBezTo>
                  <a:pt x="16406" y="12216"/>
                  <a:pt x="16390" y="12160"/>
                  <a:pt x="16370" y="12106"/>
                </a:cubicBezTo>
                <a:cubicBezTo>
                  <a:pt x="16424" y="12028"/>
                  <a:pt x="16555" y="11945"/>
                  <a:pt x="16615" y="11889"/>
                </a:cubicBezTo>
                <a:cubicBezTo>
                  <a:pt x="16739" y="11778"/>
                  <a:pt x="16850" y="11650"/>
                  <a:pt x="16964" y="11527"/>
                </a:cubicBezTo>
                <a:cubicBezTo>
                  <a:pt x="17218" y="11254"/>
                  <a:pt x="17452" y="10898"/>
                  <a:pt x="17484" y="10523"/>
                </a:cubicBezTo>
                <a:cubicBezTo>
                  <a:pt x="17508" y="10243"/>
                  <a:pt x="17294" y="10101"/>
                  <a:pt x="17068" y="10101"/>
                </a:cubicBezTo>
                <a:cubicBezTo>
                  <a:pt x="16914" y="10101"/>
                  <a:pt x="16755" y="10167"/>
                  <a:pt x="16664" y="10301"/>
                </a:cubicBezTo>
                <a:cubicBezTo>
                  <a:pt x="16487" y="10560"/>
                  <a:pt x="16331" y="10859"/>
                  <a:pt x="16169" y="11129"/>
                </a:cubicBezTo>
                <a:cubicBezTo>
                  <a:pt x="16129" y="11198"/>
                  <a:pt x="16091" y="11262"/>
                  <a:pt x="16058" y="11331"/>
                </a:cubicBezTo>
                <a:cubicBezTo>
                  <a:pt x="16042" y="11259"/>
                  <a:pt x="16024" y="11188"/>
                  <a:pt x="15988" y="11123"/>
                </a:cubicBezTo>
                <a:cubicBezTo>
                  <a:pt x="15893" y="10956"/>
                  <a:pt x="15683" y="10818"/>
                  <a:pt x="15706" y="10602"/>
                </a:cubicBezTo>
                <a:cubicBezTo>
                  <a:pt x="15729" y="10380"/>
                  <a:pt x="15556" y="10273"/>
                  <a:pt x="15377" y="10273"/>
                </a:cubicBezTo>
                <a:cubicBezTo>
                  <a:pt x="15169" y="10273"/>
                  <a:pt x="14953" y="10417"/>
                  <a:pt x="15030" y="10694"/>
                </a:cubicBezTo>
                <a:cubicBezTo>
                  <a:pt x="15091" y="10910"/>
                  <a:pt x="15143" y="11210"/>
                  <a:pt x="15246" y="11405"/>
                </a:cubicBezTo>
                <a:cubicBezTo>
                  <a:pt x="15332" y="11570"/>
                  <a:pt x="15408" y="11697"/>
                  <a:pt x="15464" y="11878"/>
                </a:cubicBezTo>
                <a:cubicBezTo>
                  <a:pt x="15504" y="12008"/>
                  <a:pt x="15413" y="11984"/>
                  <a:pt x="15386" y="12154"/>
                </a:cubicBezTo>
                <a:cubicBezTo>
                  <a:pt x="15294" y="12750"/>
                  <a:pt x="15264" y="13340"/>
                  <a:pt x="15223" y="13939"/>
                </a:cubicBezTo>
                <a:cubicBezTo>
                  <a:pt x="15180" y="14578"/>
                  <a:pt x="14884" y="14809"/>
                  <a:pt x="14342" y="15042"/>
                </a:cubicBezTo>
                <a:cubicBezTo>
                  <a:pt x="14337" y="15044"/>
                  <a:pt x="14335" y="15045"/>
                  <a:pt x="14331" y="15046"/>
                </a:cubicBezTo>
                <a:cubicBezTo>
                  <a:pt x="14320" y="14836"/>
                  <a:pt x="14327" y="14628"/>
                  <a:pt x="14365" y="14419"/>
                </a:cubicBezTo>
                <a:cubicBezTo>
                  <a:pt x="14416" y="14136"/>
                  <a:pt x="14597" y="13910"/>
                  <a:pt x="14598" y="13618"/>
                </a:cubicBezTo>
                <a:cubicBezTo>
                  <a:pt x="14600" y="13191"/>
                  <a:pt x="14270" y="12978"/>
                  <a:pt x="13939" y="12978"/>
                </a:cubicBezTo>
                <a:cubicBezTo>
                  <a:pt x="13625" y="12978"/>
                  <a:pt x="13311" y="13170"/>
                  <a:pt x="13281" y="13552"/>
                </a:cubicBezTo>
                <a:lnTo>
                  <a:pt x="13281" y="13531"/>
                </a:lnTo>
                <a:cubicBezTo>
                  <a:pt x="13200" y="13706"/>
                  <a:pt x="13144" y="13885"/>
                  <a:pt x="13097" y="14069"/>
                </a:cubicBezTo>
                <a:cubicBezTo>
                  <a:pt x="13001" y="14439"/>
                  <a:pt x="13009" y="14834"/>
                  <a:pt x="13037" y="15210"/>
                </a:cubicBezTo>
                <a:cubicBezTo>
                  <a:pt x="13077" y="15747"/>
                  <a:pt x="13201" y="16260"/>
                  <a:pt x="13237" y="16782"/>
                </a:cubicBezTo>
                <a:cubicBezTo>
                  <a:pt x="13218" y="16761"/>
                  <a:pt x="13198" y="16740"/>
                  <a:pt x="13174" y="16720"/>
                </a:cubicBezTo>
                <a:cubicBezTo>
                  <a:pt x="12981" y="16555"/>
                  <a:pt x="12790" y="16497"/>
                  <a:pt x="12599" y="16497"/>
                </a:cubicBezTo>
                <a:cubicBezTo>
                  <a:pt x="12561" y="16497"/>
                  <a:pt x="12523" y="16499"/>
                  <a:pt x="12485" y="16504"/>
                </a:cubicBezTo>
                <a:cubicBezTo>
                  <a:pt x="12605" y="15294"/>
                  <a:pt x="12764" y="14063"/>
                  <a:pt x="12357" y="12886"/>
                </a:cubicBezTo>
                <a:cubicBezTo>
                  <a:pt x="12257" y="12596"/>
                  <a:pt x="12013" y="12470"/>
                  <a:pt x="11770" y="12470"/>
                </a:cubicBezTo>
                <a:cubicBezTo>
                  <a:pt x="11400" y="12470"/>
                  <a:pt x="11034" y="12762"/>
                  <a:pt x="11192" y="13207"/>
                </a:cubicBezTo>
                <a:cubicBezTo>
                  <a:pt x="11318" y="13562"/>
                  <a:pt x="11385" y="13926"/>
                  <a:pt x="11414" y="14296"/>
                </a:cubicBezTo>
                <a:cubicBezTo>
                  <a:pt x="11388" y="14265"/>
                  <a:pt x="11362" y="14234"/>
                  <a:pt x="11339" y="14201"/>
                </a:cubicBezTo>
                <a:cubicBezTo>
                  <a:pt x="11239" y="14063"/>
                  <a:pt x="11145" y="13919"/>
                  <a:pt x="11062" y="13770"/>
                </a:cubicBezTo>
                <a:cubicBezTo>
                  <a:pt x="10964" y="13593"/>
                  <a:pt x="10879" y="13386"/>
                  <a:pt x="10690" y="13288"/>
                </a:cubicBezTo>
                <a:cubicBezTo>
                  <a:pt x="10620" y="13253"/>
                  <a:pt x="10537" y="13234"/>
                  <a:pt x="10454" y="13234"/>
                </a:cubicBezTo>
                <a:cubicBezTo>
                  <a:pt x="10301" y="13234"/>
                  <a:pt x="10149" y="13299"/>
                  <a:pt x="10082" y="13448"/>
                </a:cubicBezTo>
                <a:cubicBezTo>
                  <a:pt x="9863" y="13937"/>
                  <a:pt x="10269" y="14502"/>
                  <a:pt x="10590" y="14861"/>
                </a:cubicBezTo>
                <a:cubicBezTo>
                  <a:pt x="10764" y="15055"/>
                  <a:pt x="11108" y="15311"/>
                  <a:pt x="11422" y="15333"/>
                </a:cubicBezTo>
                <a:cubicBezTo>
                  <a:pt x="11399" y="15832"/>
                  <a:pt x="11347" y="16334"/>
                  <a:pt x="11325" y="16828"/>
                </a:cubicBezTo>
                <a:cubicBezTo>
                  <a:pt x="11289" y="16833"/>
                  <a:pt x="11251" y="16837"/>
                  <a:pt x="11216" y="16838"/>
                </a:cubicBezTo>
                <a:cubicBezTo>
                  <a:pt x="11204" y="16838"/>
                  <a:pt x="11192" y="16839"/>
                  <a:pt x="11180" y="16839"/>
                </a:cubicBezTo>
                <a:cubicBezTo>
                  <a:pt x="10507" y="16839"/>
                  <a:pt x="10510" y="15867"/>
                  <a:pt x="10251" y="15439"/>
                </a:cubicBezTo>
                <a:cubicBezTo>
                  <a:pt x="10190" y="15337"/>
                  <a:pt x="10098" y="15293"/>
                  <a:pt x="10006" y="15293"/>
                </a:cubicBezTo>
                <a:cubicBezTo>
                  <a:pt x="9871" y="15293"/>
                  <a:pt x="9735" y="15386"/>
                  <a:pt x="9684" y="15528"/>
                </a:cubicBezTo>
                <a:cubicBezTo>
                  <a:pt x="9443" y="16194"/>
                  <a:pt x="9680" y="17142"/>
                  <a:pt x="10318" y="17523"/>
                </a:cubicBezTo>
                <a:cubicBezTo>
                  <a:pt x="10576" y="17677"/>
                  <a:pt x="10862" y="17753"/>
                  <a:pt x="11154" y="17753"/>
                </a:cubicBezTo>
                <a:cubicBezTo>
                  <a:pt x="11214" y="17753"/>
                  <a:pt x="11274" y="17750"/>
                  <a:pt x="11334" y="17743"/>
                </a:cubicBezTo>
                <a:cubicBezTo>
                  <a:pt x="11407" y="18680"/>
                  <a:pt x="11705" y="19845"/>
                  <a:pt x="12433" y="20383"/>
                </a:cubicBezTo>
                <a:cubicBezTo>
                  <a:pt x="12318" y="20856"/>
                  <a:pt x="12223" y="21345"/>
                  <a:pt x="12005" y="21757"/>
                </a:cubicBezTo>
                <a:cubicBezTo>
                  <a:pt x="11884" y="21985"/>
                  <a:pt x="11761" y="22188"/>
                  <a:pt x="11646" y="22389"/>
                </a:cubicBezTo>
                <a:cubicBezTo>
                  <a:pt x="10890" y="22216"/>
                  <a:pt x="11131" y="20971"/>
                  <a:pt x="10731" y="20518"/>
                </a:cubicBezTo>
                <a:cubicBezTo>
                  <a:pt x="10650" y="20426"/>
                  <a:pt x="10537" y="20385"/>
                  <a:pt x="10423" y="20385"/>
                </a:cubicBezTo>
                <a:cubicBezTo>
                  <a:pt x="10262" y="20385"/>
                  <a:pt x="10098" y="20468"/>
                  <a:pt x="10015" y="20611"/>
                </a:cubicBezTo>
                <a:cubicBezTo>
                  <a:pt x="9746" y="21073"/>
                  <a:pt x="10109" y="21888"/>
                  <a:pt x="10318" y="22322"/>
                </a:cubicBezTo>
                <a:cubicBezTo>
                  <a:pt x="10513" y="22733"/>
                  <a:pt x="10884" y="23055"/>
                  <a:pt x="11317" y="23097"/>
                </a:cubicBezTo>
                <a:cubicBezTo>
                  <a:pt x="11267" y="23249"/>
                  <a:pt x="11230" y="23411"/>
                  <a:pt x="11210" y="23591"/>
                </a:cubicBezTo>
                <a:cubicBezTo>
                  <a:pt x="11178" y="23881"/>
                  <a:pt x="11228" y="24210"/>
                  <a:pt x="11102" y="24484"/>
                </a:cubicBezTo>
                <a:cubicBezTo>
                  <a:pt x="11006" y="24693"/>
                  <a:pt x="10827" y="24851"/>
                  <a:pt x="10668" y="25009"/>
                </a:cubicBezTo>
                <a:cubicBezTo>
                  <a:pt x="10335" y="25340"/>
                  <a:pt x="9925" y="25700"/>
                  <a:pt x="9668" y="26097"/>
                </a:cubicBezTo>
                <a:cubicBezTo>
                  <a:pt x="9619" y="26012"/>
                  <a:pt x="9571" y="25922"/>
                  <a:pt x="9530" y="25828"/>
                </a:cubicBezTo>
                <a:cubicBezTo>
                  <a:pt x="9352" y="25425"/>
                  <a:pt x="9258" y="24918"/>
                  <a:pt x="9038" y="24545"/>
                </a:cubicBezTo>
                <a:cubicBezTo>
                  <a:pt x="8872" y="24262"/>
                  <a:pt x="8743" y="24068"/>
                  <a:pt x="8696" y="23722"/>
                </a:cubicBezTo>
                <a:cubicBezTo>
                  <a:pt x="8664" y="23481"/>
                  <a:pt x="8627" y="23239"/>
                  <a:pt x="8591" y="22999"/>
                </a:cubicBezTo>
                <a:cubicBezTo>
                  <a:pt x="8430" y="21966"/>
                  <a:pt x="8167" y="20947"/>
                  <a:pt x="7771" y="19978"/>
                </a:cubicBezTo>
                <a:cubicBezTo>
                  <a:pt x="7653" y="19690"/>
                  <a:pt x="7527" y="19407"/>
                  <a:pt x="7398" y="19126"/>
                </a:cubicBezTo>
                <a:cubicBezTo>
                  <a:pt x="8383" y="18337"/>
                  <a:pt x="9037" y="16909"/>
                  <a:pt x="9262" y="15724"/>
                </a:cubicBezTo>
                <a:cubicBezTo>
                  <a:pt x="9412" y="14931"/>
                  <a:pt x="9296" y="14045"/>
                  <a:pt x="9713" y="13329"/>
                </a:cubicBezTo>
                <a:cubicBezTo>
                  <a:pt x="10148" y="12581"/>
                  <a:pt x="10701" y="11822"/>
                  <a:pt x="11269" y="11171"/>
                </a:cubicBezTo>
                <a:cubicBezTo>
                  <a:pt x="11771" y="10596"/>
                  <a:pt x="12101" y="10074"/>
                  <a:pt x="12338" y="9344"/>
                </a:cubicBezTo>
                <a:cubicBezTo>
                  <a:pt x="12472" y="9314"/>
                  <a:pt x="12605" y="9256"/>
                  <a:pt x="12756" y="9214"/>
                </a:cubicBezTo>
                <a:cubicBezTo>
                  <a:pt x="13097" y="9120"/>
                  <a:pt x="13438" y="9039"/>
                  <a:pt x="13782" y="8958"/>
                </a:cubicBezTo>
                <a:cubicBezTo>
                  <a:pt x="14446" y="8802"/>
                  <a:pt x="15347" y="8729"/>
                  <a:pt x="15501" y="7899"/>
                </a:cubicBezTo>
                <a:cubicBezTo>
                  <a:pt x="15629" y="7870"/>
                  <a:pt x="15756" y="7825"/>
                  <a:pt x="15876" y="7776"/>
                </a:cubicBezTo>
                <a:cubicBezTo>
                  <a:pt x="16169" y="7658"/>
                  <a:pt x="16495" y="7513"/>
                  <a:pt x="16674" y="7243"/>
                </a:cubicBezTo>
                <a:cubicBezTo>
                  <a:pt x="16904" y="6899"/>
                  <a:pt x="16574" y="6554"/>
                  <a:pt x="16233" y="6554"/>
                </a:cubicBezTo>
                <a:cubicBezTo>
                  <a:pt x="16205" y="6554"/>
                  <a:pt x="16177" y="6557"/>
                  <a:pt x="16150" y="6561"/>
                </a:cubicBezTo>
                <a:cubicBezTo>
                  <a:pt x="15907" y="6604"/>
                  <a:pt x="15642" y="6802"/>
                  <a:pt x="15434" y="6931"/>
                </a:cubicBezTo>
                <a:cubicBezTo>
                  <a:pt x="15380" y="6964"/>
                  <a:pt x="15326" y="6999"/>
                  <a:pt x="15274" y="7033"/>
                </a:cubicBezTo>
                <a:cubicBezTo>
                  <a:pt x="15280" y="6860"/>
                  <a:pt x="15309" y="6698"/>
                  <a:pt x="15428" y="6538"/>
                </a:cubicBezTo>
                <a:cubicBezTo>
                  <a:pt x="15597" y="6312"/>
                  <a:pt x="15465" y="5961"/>
                  <a:pt x="15242" y="5831"/>
                </a:cubicBezTo>
                <a:cubicBezTo>
                  <a:pt x="15160" y="5783"/>
                  <a:pt x="15073" y="5761"/>
                  <a:pt x="14986" y="5761"/>
                </a:cubicBezTo>
                <a:cubicBezTo>
                  <a:pt x="14763" y="5761"/>
                  <a:pt x="14550" y="5909"/>
                  <a:pt x="14482" y="6140"/>
                </a:cubicBezTo>
                <a:cubicBezTo>
                  <a:pt x="14376" y="6497"/>
                  <a:pt x="14424" y="6872"/>
                  <a:pt x="14591" y="7192"/>
                </a:cubicBezTo>
                <a:cubicBezTo>
                  <a:pt x="14098" y="7413"/>
                  <a:pt x="13776" y="7897"/>
                  <a:pt x="13228" y="8068"/>
                </a:cubicBezTo>
                <a:cubicBezTo>
                  <a:pt x="13064" y="8119"/>
                  <a:pt x="12848" y="8176"/>
                  <a:pt x="12631" y="8254"/>
                </a:cubicBezTo>
                <a:cubicBezTo>
                  <a:pt x="12731" y="7893"/>
                  <a:pt x="12855" y="7543"/>
                  <a:pt x="13067" y="7230"/>
                </a:cubicBezTo>
                <a:cubicBezTo>
                  <a:pt x="13362" y="6797"/>
                  <a:pt x="13867" y="6487"/>
                  <a:pt x="14272" y="6170"/>
                </a:cubicBezTo>
                <a:cubicBezTo>
                  <a:pt x="14752" y="5793"/>
                  <a:pt x="15176" y="5377"/>
                  <a:pt x="15475" y="4839"/>
                </a:cubicBezTo>
                <a:cubicBezTo>
                  <a:pt x="15761" y="4324"/>
                  <a:pt x="15306" y="3847"/>
                  <a:pt x="14861" y="3847"/>
                </a:cubicBezTo>
                <a:cubicBezTo>
                  <a:pt x="14661" y="3847"/>
                  <a:pt x="14464" y="3942"/>
                  <a:pt x="14335" y="4172"/>
                </a:cubicBezTo>
                <a:cubicBezTo>
                  <a:pt x="14072" y="4638"/>
                  <a:pt x="13672" y="4982"/>
                  <a:pt x="13256" y="5312"/>
                </a:cubicBezTo>
                <a:cubicBezTo>
                  <a:pt x="13195" y="4876"/>
                  <a:pt x="13138" y="4441"/>
                  <a:pt x="13172" y="3992"/>
                </a:cubicBezTo>
                <a:cubicBezTo>
                  <a:pt x="13199" y="3617"/>
                  <a:pt x="12864" y="3403"/>
                  <a:pt x="12543" y="3403"/>
                </a:cubicBezTo>
                <a:cubicBezTo>
                  <a:pt x="12289" y="3403"/>
                  <a:pt x="12043" y="3538"/>
                  <a:pt x="11993" y="3833"/>
                </a:cubicBezTo>
                <a:cubicBezTo>
                  <a:pt x="11869" y="4560"/>
                  <a:pt x="11996" y="5385"/>
                  <a:pt x="12394" y="6029"/>
                </a:cubicBezTo>
                <a:cubicBezTo>
                  <a:pt x="12256" y="6161"/>
                  <a:pt x="12128" y="6299"/>
                  <a:pt x="12013" y="6454"/>
                </a:cubicBezTo>
                <a:cubicBezTo>
                  <a:pt x="11937" y="6556"/>
                  <a:pt x="11868" y="6661"/>
                  <a:pt x="11805" y="6771"/>
                </a:cubicBezTo>
                <a:cubicBezTo>
                  <a:pt x="11805" y="6627"/>
                  <a:pt x="11858" y="6494"/>
                  <a:pt x="11915" y="6345"/>
                </a:cubicBezTo>
                <a:cubicBezTo>
                  <a:pt x="12054" y="5984"/>
                  <a:pt x="11742" y="5733"/>
                  <a:pt x="11429" y="5733"/>
                </a:cubicBezTo>
                <a:cubicBezTo>
                  <a:pt x="11265" y="5733"/>
                  <a:pt x="11101" y="5802"/>
                  <a:pt x="11001" y="5960"/>
                </a:cubicBezTo>
                <a:cubicBezTo>
                  <a:pt x="10769" y="6326"/>
                  <a:pt x="10768" y="6814"/>
                  <a:pt x="10894" y="7216"/>
                </a:cubicBezTo>
                <a:cubicBezTo>
                  <a:pt x="10984" y="7503"/>
                  <a:pt x="11146" y="7716"/>
                  <a:pt x="11375" y="7842"/>
                </a:cubicBezTo>
                <a:cubicBezTo>
                  <a:pt x="11114" y="8779"/>
                  <a:pt x="11034" y="9794"/>
                  <a:pt x="10622" y="10672"/>
                </a:cubicBezTo>
                <a:cubicBezTo>
                  <a:pt x="10450" y="11037"/>
                  <a:pt x="10069" y="11353"/>
                  <a:pt x="9814" y="11662"/>
                </a:cubicBezTo>
                <a:lnTo>
                  <a:pt x="9797" y="11683"/>
                </a:lnTo>
                <a:cubicBezTo>
                  <a:pt x="9965" y="11244"/>
                  <a:pt x="9764" y="10776"/>
                  <a:pt x="9606" y="10351"/>
                </a:cubicBezTo>
                <a:cubicBezTo>
                  <a:pt x="9410" y="9824"/>
                  <a:pt x="9168" y="9380"/>
                  <a:pt x="8771" y="8978"/>
                </a:cubicBezTo>
                <a:cubicBezTo>
                  <a:pt x="8498" y="8700"/>
                  <a:pt x="8172" y="8471"/>
                  <a:pt x="7823" y="8270"/>
                </a:cubicBezTo>
                <a:cubicBezTo>
                  <a:pt x="7847" y="8186"/>
                  <a:pt x="7848" y="8099"/>
                  <a:pt x="7817" y="8014"/>
                </a:cubicBezTo>
                <a:cubicBezTo>
                  <a:pt x="7806" y="7984"/>
                  <a:pt x="7794" y="7953"/>
                  <a:pt x="7783" y="7926"/>
                </a:cubicBezTo>
                <a:cubicBezTo>
                  <a:pt x="8045" y="7656"/>
                  <a:pt x="8339" y="7406"/>
                  <a:pt x="8561" y="7097"/>
                </a:cubicBezTo>
                <a:cubicBezTo>
                  <a:pt x="9022" y="6463"/>
                  <a:pt x="9208" y="5630"/>
                  <a:pt x="9392" y="4882"/>
                </a:cubicBezTo>
                <a:cubicBezTo>
                  <a:pt x="9487" y="4503"/>
                  <a:pt x="9638" y="4126"/>
                  <a:pt x="9699" y="3741"/>
                </a:cubicBezTo>
                <a:cubicBezTo>
                  <a:pt x="9759" y="3355"/>
                  <a:pt x="9634" y="3044"/>
                  <a:pt x="9548" y="2675"/>
                </a:cubicBezTo>
                <a:cubicBezTo>
                  <a:pt x="9538" y="2631"/>
                  <a:pt x="9527" y="2585"/>
                  <a:pt x="9518" y="2541"/>
                </a:cubicBezTo>
                <a:cubicBezTo>
                  <a:pt x="9571" y="2490"/>
                  <a:pt x="9623" y="2434"/>
                  <a:pt x="9680" y="2380"/>
                </a:cubicBezTo>
                <a:cubicBezTo>
                  <a:pt x="9814" y="2253"/>
                  <a:pt x="9971" y="2150"/>
                  <a:pt x="10114" y="2034"/>
                </a:cubicBezTo>
                <a:cubicBezTo>
                  <a:pt x="10411" y="1787"/>
                  <a:pt x="10783" y="1526"/>
                  <a:pt x="10951" y="1169"/>
                </a:cubicBezTo>
                <a:cubicBezTo>
                  <a:pt x="11111" y="826"/>
                  <a:pt x="10833" y="440"/>
                  <a:pt x="10523" y="440"/>
                </a:cubicBezTo>
                <a:cubicBezTo>
                  <a:pt x="10416" y="440"/>
                  <a:pt x="10305" y="485"/>
                  <a:pt x="10207" y="594"/>
                </a:cubicBezTo>
                <a:cubicBezTo>
                  <a:pt x="9924" y="908"/>
                  <a:pt x="9643" y="1198"/>
                  <a:pt x="9330" y="1484"/>
                </a:cubicBezTo>
                <a:cubicBezTo>
                  <a:pt x="9318" y="1495"/>
                  <a:pt x="9305" y="1508"/>
                  <a:pt x="9292" y="1519"/>
                </a:cubicBezTo>
                <a:cubicBezTo>
                  <a:pt x="9246" y="1181"/>
                  <a:pt x="9335" y="792"/>
                  <a:pt x="9358" y="464"/>
                </a:cubicBezTo>
                <a:cubicBezTo>
                  <a:pt x="9381" y="151"/>
                  <a:pt x="9161" y="1"/>
                  <a:pt x="89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19"/>
          <p:cNvSpPr/>
          <p:nvPr/>
        </p:nvSpPr>
        <p:spPr>
          <a:xfrm>
            <a:off x="5807350" y="4693850"/>
            <a:ext cx="403100" cy="502475"/>
          </a:xfrm>
          <a:custGeom>
            <a:avLst/>
            <a:gdLst/>
            <a:ahLst/>
            <a:cxnLst/>
            <a:rect l="l" t="t" r="r" b="b"/>
            <a:pathLst>
              <a:path w="16124" h="20099" extrusionOk="0">
                <a:moveTo>
                  <a:pt x="4460" y="1"/>
                </a:moveTo>
                <a:cubicBezTo>
                  <a:pt x="4420" y="1"/>
                  <a:pt x="4378" y="7"/>
                  <a:pt x="4334" y="20"/>
                </a:cubicBezTo>
                <a:cubicBezTo>
                  <a:pt x="4108" y="90"/>
                  <a:pt x="3990" y="275"/>
                  <a:pt x="3927" y="492"/>
                </a:cubicBezTo>
                <a:cubicBezTo>
                  <a:pt x="3841" y="789"/>
                  <a:pt x="3837" y="1095"/>
                  <a:pt x="3853" y="1401"/>
                </a:cubicBezTo>
                <a:cubicBezTo>
                  <a:pt x="3880" y="1857"/>
                  <a:pt x="4013" y="2290"/>
                  <a:pt x="4165" y="2715"/>
                </a:cubicBezTo>
                <a:cubicBezTo>
                  <a:pt x="4292" y="3067"/>
                  <a:pt x="4448" y="3410"/>
                  <a:pt x="4604" y="3751"/>
                </a:cubicBezTo>
                <a:cubicBezTo>
                  <a:pt x="4650" y="3851"/>
                  <a:pt x="4750" y="3925"/>
                  <a:pt x="4802" y="4023"/>
                </a:cubicBezTo>
                <a:cubicBezTo>
                  <a:pt x="4884" y="4173"/>
                  <a:pt x="4975" y="4327"/>
                  <a:pt x="5003" y="4489"/>
                </a:cubicBezTo>
                <a:cubicBezTo>
                  <a:pt x="5029" y="4632"/>
                  <a:pt x="4992" y="4794"/>
                  <a:pt x="4951" y="4938"/>
                </a:cubicBezTo>
                <a:cubicBezTo>
                  <a:pt x="4901" y="5118"/>
                  <a:pt x="4739" y="5222"/>
                  <a:pt x="4562" y="5222"/>
                </a:cubicBezTo>
                <a:cubicBezTo>
                  <a:pt x="4543" y="5222"/>
                  <a:pt x="4523" y="5221"/>
                  <a:pt x="4504" y="5218"/>
                </a:cubicBezTo>
                <a:cubicBezTo>
                  <a:pt x="4404" y="5205"/>
                  <a:pt x="4331" y="5159"/>
                  <a:pt x="4271" y="5072"/>
                </a:cubicBezTo>
                <a:cubicBezTo>
                  <a:pt x="4062" y="4769"/>
                  <a:pt x="3849" y="4467"/>
                  <a:pt x="3626" y="4175"/>
                </a:cubicBezTo>
                <a:cubicBezTo>
                  <a:pt x="3522" y="4039"/>
                  <a:pt x="3393" y="3923"/>
                  <a:pt x="3265" y="3809"/>
                </a:cubicBezTo>
                <a:cubicBezTo>
                  <a:pt x="3181" y="3733"/>
                  <a:pt x="3079" y="3686"/>
                  <a:pt x="2963" y="3686"/>
                </a:cubicBezTo>
                <a:cubicBezTo>
                  <a:pt x="2953" y="3686"/>
                  <a:pt x="2942" y="3687"/>
                  <a:pt x="2932" y="3688"/>
                </a:cubicBezTo>
                <a:cubicBezTo>
                  <a:pt x="2743" y="3700"/>
                  <a:pt x="2609" y="3801"/>
                  <a:pt x="2553" y="3984"/>
                </a:cubicBezTo>
                <a:cubicBezTo>
                  <a:pt x="2484" y="4204"/>
                  <a:pt x="2487" y="4430"/>
                  <a:pt x="2559" y="4643"/>
                </a:cubicBezTo>
                <a:cubicBezTo>
                  <a:pt x="2708" y="5083"/>
                  <a:pt x="2938" y="5471"/>
                  <a:pt x="3281" y="5797"/>
                </a:cubicBezTo>
                <a:cubicBezTo>
                  <a:pt x="3530" y="6034"/>
                  <a:pt x="3821" y="6142"/>
                  <a:pt x="4154" y="6174"/>
                </a:cubicBezTo>
                <a:cubicBezTo>
                  <a:pt x="4320" y="6189"/>
                  <a:pt x="4484" y="6208"/>
                  <a:pt x="4647" y="6232"/>
                </a:cubicBezTo>
                <a:cubicBezTo>
                  <a:pt x="4896" y="6268"/>
                  <a:pt x="5081" y="6407"/>
                  <a:pt x="5225" y="6602"/>
                </a:cubicBezTo>
                <a:cubicBezTo>
                  <a:pt x="5292" y="6695"/>
                  <a:pt x="5347" y="6797"/>
                  <a:pt x="5396" y="6900"/>
                </a:cubicBezTo>
                <a:cubicBezTo>
                  <a:pt x="5578" y="7294"/>
                  <a:pt x="5636" y="7718"/>
                  <a:pt x="5649" y="8144"/>
                </a:cubicBezTo>
                <a:cubicBezTo>
                  <a:pt x="5655" y="8330"/>
                  <a:pt x="5602" y="8522"/>
                  <a:pt x="5553" y="8705"/>
                </a:cubicBezTo>
                <a:cubicBezTo>
                  <a:pt x="5527" y="8804"/>
                  <a:pt x="5485" y="8852"/>
                  <a:pt x="5429" y="8852"/>
                </a:cubicBezTo>
                <a:cubicBezTo>
                  <a:pt x="5390" y="8852"/>
                  <a:pt x="5344" y="8828"/>
                  <a:pt x="5291" y="8781"/>
                </a:cubicBezTo>
                <a:cubicBezTo>
                  <a:pt x="5130" y="8637"/>
                  <a:pt x="4983" y="8477"/>
                  <a:pt x="4829" y="8326"/>
                </a:cubicBezTo>
                <a:cubicBezTo>
                  <a:pt x="4711" y="8211"/>
                  <a:pt x="4595" y="8091"/>
                  <a:pt x="4469" y="7984"/>
                </a:cubicBezTo>
                <a:cubicBezTo>
                  <a:pt x="4346" y="7879"/>
                  <a:pt x="4202" y="7811"/>
                  <a:pt x="4035" y="7811"/>
                </a:cubicBezTo>
                <a:cubicBezTo>
                  <a:pt x="4029" y="7811"/>
                  <a:pt x="4022" y="7811"/>
                  <a:pt x="4015" y="7811"/>
                </a:cubicBezTo>
                <a:cubicBezTo>
                  <a:pt x="3758" y="7819"/>
                  <a:pt x="3589" y="7997"/>
                  <a:pt x="3604" y="8256"/>
                </a:cubicBezTo>
                <a:cubicBezTo>
                  <a:pt x="3621" y="8596"/>
                  <a:pt x="3742" y="8879"/>
                  <a:pt x="4014" y="9103"/>
                </a:cubicBezTo>
                <a:cubicBezTo>
                  <a:pt x="4387" y="9410"/>
                  <a:pt x="4748" y="9731"/>
                  <a:pt x="5112" y="10050"/>
                </a:cubicBezTo>
                <a:cubicBezTo>
                  <a:pt x="5159" y="10092"/>
                  <a:pt x="5208" y="10141"/>
                  <a:pt x="5230" y="10197"/>
                </a:cubicBezTo>
                <a:cubicBezTo>
                  <a:pt x="5314" y="10414"/>
                  <a:pt x="5390" y="10637"/>
                  <a:pt x="5468" y="10858"/>
                </a:cubicBezTo>
                <a:cubicBezTo>
                  <a:pt x="5458" y="10860"/>
                  <a:pt x="5444" y="10870"/>
                  <a:pt x="5429" y="10881"/>
                </a:cubicBezTo>
                <a:cubicBezTo>
                  <a:pt x="5274" y="10763"/>
                  <a:pt x="5119" y="10646"/>
                  <a:pt x="4968" y="10522"/>
                </a:cubicBezTo>
                <a:cubicBezTo>
                  <a:pt x="4637" y="10252"/>
                  <a:pt x="4309" y="9981"/>
                  <a:pt x="3984" y="9706"/>
                </a:cubicBezTo>
                <a:cubicBezTo>
                  <a:pt x="3375" y="9192"/>
                  <a:pt x="2821" y="8619"/>
                  <a:pt x="2317" y="8004"/>
                </a:cubicBezTo>
                <a:cubicBezTo>
                  <a:pt x="2214" y="7877"/>
                  <a:pt x="2112" y="7745"/>
                  <a:pt x="2136" y="7560"/>
                </a:cubicBezTo>
                <a:cubicBezTo>
                  <a:pt x="2142" y="7513"/>
                  <a:pt x="2123" y="7458"/>
                  <a:pt x="2105" y="7412"/>
                </a:cubicBezTo>
                <a:cubicBezTo>
                  <a:pt x="1989" y="7095"/>
                  <a:pt x="1972" y="6767"/>
                  <a:pt x="1962" y="6435"/>
                </a:cubicBezTo>
                <a:cubicBezTo>
                  <a:pt x="1956" y="6257"/>
                  <a:pt x="1951" y="6078"/>
                  <a:pt x="1931" y="5902"/>
                </a:cubicBezTo>
                <a:cubicBezTo>
                  <a:pt x="1916" y="5784"/>
                  <a:pt x="1884" y="5664"/>
                  <a:pt x="1842" y="5552"/>
                </a:cubicBezTo>
                <a:cubicBezTo>
                  <a:pt x="1752" y="5327"/>
                  <a:pt x="1579" y="5204"/>
                  <a:pt x="1372" y="5204"/>
                </a:cubicBezTo>
                <a:cubicBezTo>
                  <a:pt x="1345" y="5204"/>
                  <a:pt x="1317" y="5206"/>
                  <a:pt x="1289" y="5210"/>
                </a:cubicBezTo>
                <a:cubicBezTo>
                  <a:pt x="1071" y="5246"/>
                  <a:pt x="874" y="5462"/>
                  <a:pt x="869" y="5714"/>
                </a:cubicBezTo>
                <a:cubicBezTo>
                  <a:pt x="865" y="5891"/>
                  <a:pt x="880" y="6071"/>
                  <a:pt x="913" y="6245"/>
                </a:cubicBezTo>
                <a:cubicBezTo>
                  <a:pt x="1029" y="6847"/>
                  <a:pt x="1285" y="7395"/>
                  <a:pt x="1623" y="7901"/>
                </a:cubicBezTo>
                <a:cubicBezTo>
                  <a:pt x="1839" y="8223"/>
                  <a:pt x="2076" y="8533"/>
                  <a:pt x="2315" y="8839"/>
                </a:cubicBezTo>
                <a:cubicBezTo>
                  <a:pt x="2575" y="9173"/>
                  <a:pt x="2892" y="9448"/>
                  <a:pt x="3232" y="9698"/>
                </a:cubicBezTo>
                <a:cubicBezTo>
                  <a:pt x="3375" y="9805"/>
                  <a:pt x="3516" y="9913"/>
                  <a:pt x="3664" y="10013"/>
                </a:cubicBezTo>
                <a:cubicBezTo>
                  <a:pt x="4332" y="10468"/>
                  <a:pt x="4886" y="11047"/>
                  <a:pt x="5420" y="11647"/>
                </a:cubicBezTo>
                <a:cubicBezTo>
                  <a:pt x="5568" y="11814"/>
                  <a:pt x="5717" y="11979"/>
                  <a:pt x="5863" y="12148"/>
                </a:cubicBezTo>
                <a:cubicBezTo>
                  <a:pt x="5905" y="12196"/>
                  <a:pt x="5945" y="12247"/>
                  <a:pt x="5969" y="12303"/>
                </a:cubicBezTo>
                <a:cubicBezTo>
                  <a:pt x="6137" y="12678"/>
                  <a:pt x="6369" y="13013"/>
                  <a:pt x="6603" y="13347"/>
                </a:cubicBezTo>
                <a:cubicBezTo>
                  <a:pt x="6708" y="13498"/>
                  <a:pt x="6808" y="13654"/>
                  <a:pt x="6896" y="13816"/>
                </a:cubicBezTo>
                <a:cubicBezTo>
                  <a:pt x="7097" y="14193"/>
                  <a:pt x="7294" y="14571"/>
                  <a:pt x="7483" y="14952"/>
                </a:cubicBezTo>
                <a:cubicBezTo>
                  <a:pt x="7724" y="15440"/>
                  <a:pt x="7899" y="15951"/>
                  <a:pt x="7967" y="16494"/>
                </a:cubicBezTo>
                <a:cubicBezTo>
                  <a:pt x="7993" y="16688"/>
                  <a:pt x="7986" y="16886"/>
                  <a:pt x="7996" y="17084"/>
                </a:cubicBezTo>
                <a:cubicBezTo>
                  <a:pt x="8001" y="17172"/>
                  <a:pt x="7963" y="17224"/>
                  <a:pt x="7888" y="17265"/>
                </a:cubicBezTo>
                <a:cubicBezTo>
                  <a:pt x="7802" y="17313"/>
                  <a:pt x="7687" y="17335"/>
                  <a:pt x="7567" y="17335"/>
                </a:cubicBezTo>
                <a:cubicBezTo>
                  <a:pt x="7371" y="17335"/>
                  <a:pt x="7162" y="17275"/>
                  <a:pt x="7044" y="17165"/>
                </a:cubicBezTo>
                <a:cubicBezTo>
                  <a:pt x="6829" y="16969"/>
                  <a:pt x="6652" y="16742"/>
                  <a:pt x="6551" y="16470"/>
                </a:cubicBezTo>
                <a:cubicBezTo>
                  <a:pt x="6411" y="16088"/>
                  <a:pt x="6269" y="15705"/>
                  <a:pt x="6162" y="15314"/>
                </a:cubicBezTo>
                <a:cubicBezTo>
                  <a:pt x="5978" y="14638"/>
                  <a:pt x="5830" y="13954"/>
                  <a:pt x="5646" y="13278"/>
                </a:cubicBezTo>
                <a:cubicBezTo>
                  <a:pt x="5569" y="12997"/>
                  <a:pt x="5448" y="12727"/>
                  <a:pt x="5324" y="12463"/>
                </a:cubicBezTo>
                <a:cubicBezTo>
                  <a:pt x="5270" y="12348"/>
                  <a:pt x="5170" y="12242"/>
                  <a:pt x="5064" y="12168"/>
                </a:cubicBezTo>
                <a:cubicBezTo>
                  <a:pt x="5011" y="12129"/>
                  <a:pt x="4954" y="12111"/>
                  <a:pt x="4900" y="12111"/>
                </a:cubicBezTo>
                <a:cubicBezTo>
                  <a:pt x="4778" y="12111"/>
                  <a:pt x="4670" y="12201"/>
                  <a:pt x="4644" y="12347"/>
                </a:cubicBezTo>
                <a:cubicBezTo>
                  <a:pt x="4629" y="12433"/>
                  <a:pt x="4629" y="12528"/>
                  <a:pt x="4648" y="12612"/>
                </a:cubicBezTo>
                <a:cubicBezTo>
                  <a:pt x="4698" y="12835"/>
                  <a:pt x="4750" y="13058"/>
                  <a:pt x="4822" y="13277"/>
                </a:cubicBezTo>
                <a:cubicBezTo>
                  <a:pt x="4933" y="13615"/>
                  <a:pt x="5060" y="13948"/>
                  <a:pt x="5180" y="14284"/>
                </a:cubicBezTo>
                <a:cubicBezTo>
                  <a:pt x="5190" y="14310"/>
                  <a:pt x="5197" y="14338"/>
                  <a:pt x="5179" y="14378"/>
                </a:cubicBezTo>
                <a:cubicBezTo>
                  <a:pt x="5107" y="14268"/>
                  <a:pt x="5030" y="14161"/>
                  <a:pt x="4963" y="14048"/>
                </a:cubicBezTo>
                <a:cubicBezTo>
                  <a:pt x="4573" y="13382"/>
                  <a:pt x="4123" y="12758"/>
                  <a:pt x="3658" y="12142"/>
                </a:cubicBezTo>
                <a:cubicBezTo>
                  <a:pt x="3361" y="11748"/>
                  <a:pt x="3021" y="11399"/>
                  <a:pt x="2628" y="11101"/>
                </a:cubicBezTo>
                <a:cubicBezTo>
                  <a:pt x="2228" y="10797"/>
                  <a:pt x="1851" y="10461"/>
                  <a:pt x="1399" y="10233"/>
                </a:cubicBezTo>
                <a:cubicBezTo>
                  <a:pt x="1228" y="10149"/>
                  <a:pt x="1060" y="10059"/>
                  <a:pt x="884" y="9983"/>
                </a:cubicBezTo>
                <a:cubicBezTo>
                  <a:pt x="789" y="9943"/>
                  <a:pt x="693" y="9920"/>
                  <a:pt x="598" y="9920"/>
                </a:cubicBezTo>
                <a:cubicBezTo>
                  <a:pt x="491" y="9920"/>
                  <a:pt x="384" y="9949"/>
                  <a:pt x="280" y="10013"/>
                </a:cubicBezTo>
                <a:cubicBezTo>
                  <a:pt x="68" y="10144"/>
                  <a:pt x="1" y="10364"/>
                  <a:pt x="102" y="10591"/>
                </a:cubicBezTo>
                <a:cubicBezTo>
                  <a:pt x="172" y="10746"/>
                  <a:pt x="290" y="10860"/>
                  <a:pt x="425" y="10960"/>
                </a:cubicBezTo>
                <a:cubicBezTo>
                  <a:pt x="840" y="11265"/>
                  <a:pt x="1260" y="11564"/>
                  <a:pt x="1672" y="11875"/>
                </a:cubicBezTo>
                <a:cubicBezTo>
                  <a:pt x="2150" y="12234"/>
                  <a:pt x="2625" y="12600"/>
                  <a:pt x="3092" y="12973"/>
                </a:cubicBezTo>
                <a:cubicBezTo>
                  <a:pt x="3674" y="13435"/>
                  <a:pt x="4124" y="14024"/>
                  <a:pt x="4597" y="14590"/>
                </a:cubicBezTo>
                <a:cubicBezTo>
                  <a:pt x="4719" y="14736"/>
                  <a:pt x="4831" y="14892"/>
                  <a:pt x="4950" y="15043"/>
                </a:cubicBezTo>
                <a:cubicBezTo>
                  <a:pt x="5172" y="15330"/>
                  <a:pt x="5329" y="15952"/>
                  <a:pt x="5266" y="16308"/>
                </a:cubicBezTo>
                <a:cubicBezTo>
                  <a:pt x="5255" y="16370"/>
                  <a:pt x="5239" y="16432"/>
                  <a:pt x="5219" y="16492"/>
                </a:cubicBezTo>
                <a:cubicBezTo>
                  <a:pt x="5184" y="16599"/>
                  <a:pt x="5116" y="16662"/>
                  <a:pt x="5023" y="16662"/>
                </a:cubicBezTo>
                <a:cubicBezTo>
                  <a:pt x="5009" y="16662"/>
                  <a:pt x="4994" y="16661"/>
                  <a:pt x="4979" y="16658"/>
                </a:cubicBezTo>
                <a:cubicBezTo>
                  <a:pt x="4842" y="16631"/>
                  <a:pt x="4703" y="16596"/>
                  <a:pt x="4604" y="16485"/>
                </a:cubicBezTo>
                <a:cubicBezTo>
                  <a:pt x="4521" y="16388"/>
                  <a:pt x="4440" y="16292"/>
                  <a:pt x="4360" y="16190"/>
                </a:cubicBezTo>
                <a:cubicBezTo>
                  <a:pt x="4229" y="16022"/>
                  <a:pt x="4181" y="15831"/>
                  <a:pt x="4191" y="15619"/>
                </a:cubicBezTo>
                <a:cubicBezTo>
                  <a:pt x="4201" y="15409"/>
                  <a:pt x="4198" y="15198"/>
                  <a:pt x="4192" y="14989"/>
                </a:cubicBezTo>
                <a:cubicBezTo>
                  <a:pt x="4190" y="14845"/>
                  <a:pt x="4135" y="14716"/>
                  <a:pt x="4051" y="14601"/>
                </a:cubicBezTo>
                <a:cubicBezTo>
                  <a:pt x="3994" y="14525"/>
                  <a:pt x="3929" y="14487"/>
                  <a:pt x="3858" y="14487"/>
                </a:cubicBezTo>
                <a:cubicBezTo>
                  <a:pt x="3809" y="14487"/>
                  <a:pt x="3757" y="14505"/>
                  <a:pt x="3702" y="14540"/>
                </a:cubicBezTo>
                <a:cubicBezTo>
                  <a:pt x="3590" y="14612"/>
                  <a:pt x="3524" y="14723"/>
                  <a:pt x="3483" y="14844"/>
                </a:cubicBezTo>
                <a:cubicBezTo>
                  <a:pt x="3441" y="14977"/>
                  <a:pt x="3413" y="15115"/>
                  <a:pt x="3379" y="15250"/>
                </a:cubicBezTo>
                <a:cubicBezTo>
                  <a:pt x="3366" y="15305"/>
                  <a:pt x="3354" y="15358"/>
                  <a:pt x="3333" y="15442"/>
                </a:cubicBezTo>
                <a:cubicBezTo>
                  <a:pt x="3288" y="15375"/>
                  <a:pt x="3257" y="15330"/>
                  <a:pt x="3231" y="15283"/>
                </a:cubicBezTo>
                <a:cubicBezTo>
                  <a:pt x="3092" y="15045"/>
                  <a:pt x="2941" y="14817"/>
                  <a:pt x="2737" y="14631"/>
                </a:cubicBezTo>
                <a:cubicBezTo>
                  <a:pt x="2627" y="14529"/>
                  <a:pt x="2503" y="14457"/>
                  <a:pt x="2353" y="14431"/>
                </a:cubicBezTo>
                <a:cubicBezTo>
                  <a:pt x="2321" y="14426"/>
                  <a:pt x="2290" y="14423"/>
                  <a:pt x="2259" y="14423"/>
                </a:cubicBezTo>
                <a:cubicBezTo>
                  <a:pt x="2019" y="14423"/>
                  <a:pt x="1813" y="14586"/>
                  <a:pt x="1784" y="14834"/>
                </a:cubicBezTo>
                <a:cubicBezTo>
                  <a:pt x="1770" y="14964"/>
                  <a:pt x="1776" y="15109"/>
                  <a:pt x="1821" y="15228"/>
                </a:cubicBezTo>
                <a:cubicBezTo>
                  <a:pt x="1939" y="15537"/>
                  <a:pt x="2066" y="15843"/>
                  <a:pt x="2222" y="16133"/>
                </a:cubicBezTo>
                <a:cubicBezTo>
                  <a:pt x="2372" y="16415"/>
                  <a:pt x="2649" y="16563"/>
                  <a:pt x="2930" y="16690"/>
                </a:cubicBezTo>
                <a:cubicBezTo>
                  <a:pt x="3436" y="16918"/>
                  <a:pt x="3957" y="17108"/>
                  <a:pt x="4497" y="17228"/>
                </a:cubicBezTo>
                <a:cubicBezTo>
                  <a:pt x="5097" y="17362"/>
                  <a:pt x="5666" y="17585"/>
                  <a:pt x="6250" y="17762"/>
                </a:cubicBezTo>
                <a:cubicBezTo>
                  <a:pt x="6615" y="17873"/>
                  <a:pt x="6982" y="17979"/>
                  <a:pt x="7350" y="18080"/>
                </a:cubicBezTo>
                <a:cubicBezTo>
                  <a:pt x="7761" y="18194"/>
                  <a:pt x="8172" y="18303"/>
                  <a:pt x="8586" y="18406"/>
                </a:cubicBezTo>
                <a:cubicBezTo>
                  <a:pt x="8777" y="18453"/>
                  <a:pt x="8972" y="18490"/>
                  <a:pt x="9168" y="18514"/>
                </a:cubicBezTo>
                <a:cubicBezTo>
                  <a:pt x="9531" y="18557"/>
                  <a:pt x="9875" y="18674"/>
                  <a:pt x="10220" y="18780"/>
                </a:cubicBezTo>
                <a:cubicBezTo>
                  <a:pt x="10873" y="18980"/>
                  <a:pt x="11529" y="19160"/>
                  <a:pt x="12194" y="19310"/>
                </a:cubicBezTo>
                <a:cubicBezTo>
                  <a:pt x="12944" y="19478"/>
                  <a:pt x="13689" y="19677"/>
                  <a:pt x="14437" y="19859"/>
                </a:cubicBezTo>
                <a:cubicBezTo>
                  <a:pt x="14752" y="19934"/>
                  <a:pt x="15070" y="20000"/>
                  <a:pt x="15387" y="20073"/>
                </a:cubicBezTo>
                <a:cubicBezTo>
                  <a:pt x="15459" y="20090"/>
                  <a:pt x="15530" y="20099"/>
                  <a:pt x="15601" y="20099"/>
                </a:cubicBezTo>
                <a:cubicBezTo>
                  <a:pt x="15706" y="20099"/>
                  <a:pt x="15810" y="20080"/>
                  <a:pt x="15913" y="20043"/>
                </a:cubicBezTo>
                <a:cubicBezTo>
                  <a:pt x="16064" y="19990"/>
                  <a:pt x="16123" y="19883"/>
                  <a:pt x="16026" y="19755"/>
                </a:cubicBezTo>
                <a:cubicBezTo>
                  <a:pt x="15918" y="19609"/>
                  <a:pt x="15785" y="19476"/>
                  <a:pt x="15642" y="19362"/>
                </a:cubicBezTo>
                <a:cubicBezTo>
                  <a:pt x="15487" y="19240"/>
                  <a:pt x="15312" y="19149"/>
                  <a:pt x="15143" y="19043"/>
                </a:cubicBezTo>
                <a:cubicBezTo>
                  <a:pt x="15095" y="19012"/>
                  <a:pt x="15047" y="18983"/>
                  <a:pt x="14992" y="18951"/>
                </a:cubicBezTo>
                <a:cubicBezTo>
                  <a:pt x="15018" y="18843"/>
                  <a:pt x="15042" y="18739"/>
                  <a:pt x="15068" y="18635"/>
                </a:cubicBezTo>
                <a:cubicBezTo>
                  <a:pt x="15171" y="18190"/>
                  <a:pt x="15293" y="17747"/>
                  <a:pt x="15375" y="17296"/>
                </a:cubicBezTo>
                <a:cubicBezTo>
                  <a:pt x="15489" y="16673"/>
                  <a:pt x="15495" y="16043"/>
                  <a:pt x="15385" y="15416"/>
                </a:cubicBezTo>
                <a:cubicBezTo>
                  <a:pt x="15341" y="15159"/>
                  <a:pt x="15302" y="14901"/>
                  <a:pt x="15259" y="14643"/>
                </a:cubicBezTo>
                <a:cubicBezTo>
                  <a:pt x="15224" y="14440"/>
                  <a:pt x="15169" y="14245"/>
                  <a:pt x="15043" y="14077"/>
                </a:cubicBezTo>
                <a:cubicBezTo>
                  <a:pt x="14966" y="13973"/>
                  <a:pt x="14876" y="13890"/>
                  <a:pt x="14748" y="13890"/>
                </a:cubicBezTo>
                <a:cubicBezTo>
                  <a:pt x="14725" y="13890"/>
                  <a:pt x="14700" y="13892"/>
                  <a:pt x="14674" y="13898"/>
                </a:cubicBezTo>
                <a:cubicBezTo>
                  <a:pt x="14503" y="13937"/>
                  <a:pt x="14415" y="14059"/>
                  <a:pt x="14385" y="14218"/>
                </a:cubicBezTo>
                <a:cubicBezTo>
                  <a:pt x="14366" y="14317"/>
                  <a:pt x="14365" y="14422"/>
                  <a:pt x="14377" y="14522"/>
                </a:cubicBezTo>
                <a:cubicBezTo>
                  <a:pt x="14407" y="14736"/>
                  <a:pt x="14446" y="14950"/>
                  <a:pt x="14487" y="15162"/>
                </a:cubicBezTo>
                <a:cubicBezTo>
                  <a:pt x="14563" y="15542"/>
                  <a:pt x="14566" y="15921"/>
                  <a:pt x="14472" y="16297"/>
                </a:cubicBezTo>
                <a:cubicBezTo>
                  <a:pt x="14448" y="16388"/>
                  <a:pt x="14413" y="16480"/>
                  <a:pt x="14363" y="16559"/>
                </a:cubicBezTo>
                <a:cubicBezTo>
                  <a:pt x="14329" y="16613"/>
                  <a:pt x="14291" y="16640"/>
                  <a:pt x="14251" y="16640"/>
                </a:cubicBezTo>
                <a:cubicBezTo>
                  <a:pt x="14213" y="16640"/>
                  <a:pt x="14172" y="16616"/>
                  <a:pt x="14131" y="16571"/>
                </a:cubicBezTo>
                <a:cubicBezTo>
                  <a:pt x="14088" y="16526"/>
                  <a:pt x="14052" y="16471"/>
                  <a:pt x="14013" y="16421"/>
                </a:cubicBezTo>
                <a:cubicBezTo>
                  <a:pt x="13974" y="16371"/>
                  <a:pt x="13937" y="16319"/>
                  <a:pt x="13892" y="16275"/>
                </a:cubicBezTo>
                <a:cubicBezTo>
                  <a:pt x="13822" y="16206"/>
                  <a:pt x="13741" y="16156"/>
                  <a:pt x="13648" y="16156"/>
                </a:cubicBezTo>
                <a:cubicBezTo>
                  <a:pt x="13621" y="16156"/>
                  <a:pt x="13593" y="16160"/>
                  <a:pt x="13565" y="16169"/>
                </a:cubicBezTo>
                <a:cubicBezTo>
                  <a:pt x="13433" y="16209"/>
                  <a:pt x="13378" y="16321"/>
                  <a:pt x="13362" y="16447"/>
                </a:cubicBezTo>
                <a:cubicBezTo>
                  <a:pt x="13334" y="16648"/>
                  <a:pt x="13321" y="16852"/>
                  <a:pt x="13295" y="17054"/>
                </a:cubicBezTo>
                <a:cubicBezTo>
                  <a:pt x="13282" y="17168"/>
                  <a:pt x="13265" y="17282"/>
                  <a:pt x="13238" y="17393"/>
                </a:cubicBezTo>
                <a:cubicBezTo>
                  <a:pt x="13184" y="17626"/>
                  <a:pt x="13071" y="17752"/>
                  <a:pt x="12812" y="17872"/>
                </a:cubicBezTo>
                <a:cubicBezTo>
                  <a:pt x="12832" y="17726"/>
                  <a:pt x="12859" y="17592"/>
                  <a:pt x="12868" y="17458"/>
                </a:cubicBezTo>
                <a:cubicBezTo>
                  <a:pt x="12888" y="17198"/>
                  <a:pt x="12907" y="16938"/>
                  <a:pt x="12907" y="16679"/>
                </a:cubicBezTo>
                <a:cubicBezTo>
                  <a:pt x="12907" y="16399"/>
                  <a:pt x="12816" y="16137"/>
                  <a:pt x="12681" y="15897"/>
                </a:cubicBezTo>
                <a:cubicBezTo>
                  <a:pt x="12516" y="15603"/>
                  <a:pt x="12338" y="15316"/>
                  <a:pt x="12151" y="15036"/>
                </a:cubicBezTo>
                <a:cubicBezTo>
                  <a:pt x="11928" y="14703"/>
                  <a:pt x="11757" y="14279"/>
                  <a:pt x="11706" y="13860"/>
                </a:cubicBezTo>
                <a:cubicBezTo>
                  <a:pt x="11729" y="13841"/>
                  <a:pt x="11755" y="13813"/>
                  <a:pt x="11788" y="13796"/>
                </a:cubicBezTo>
                <a:cubicBezTo>
                  <a:pt x="12087" y="13641"/>
                  <a:pt x="12296" y="13399"/>
                  <a:pt x="12451" y="13106"/>
                </a:cubicBezTo>
                <a:cubicBezTo>
                  <a:pt x="12527" y="12966"/>
                  <a:pt x="12603" y="12823"/>
                  <a:pt x="12650" y="12673"/>
                </a:cubicBezTo>
                <a:cubicBezTo>
                  <a:pt x="12851" y="12046"/>
                  <a:pt x="12986" y="11406"/>
                  <a:pt x="12993" y="10744"/>
                </a:cubicBezTo>
                <a:cubicBezTo>
                  <a:pt x="12994" y="10561"/>
                  <a:pt x="12953" y="10391"/>
                  <a:pt x="12851" y="10236"/>
                </a:cubicBezTo>
                <a:cubicBezTo>
                  <a:pt x="12753" y="10086"/>
                  <a:pt x="12574" y="10001"/>
                  <a:pt x="12397" y="10001"/>
                </a:cubicBezTo>
                <a:cubicBezTo>
                  <a:pt x="12314" y="10001"/>
                  <a:pt x="12231" y="10020"/>
                  <a:pt x="12157" y="10059"/>
                </a:cubicBezTo>
                <a:cubicBezTo>
                  <a:pt x="12055" y="10113"/>
                  <a:pt x="12001" y="10204"/>
                  <a:pt x="11967" y="10310"/>
                </a:cubicBezTo>
                <a:cubicBezTo>
                  <a:pt x="11876" y="10593"/>
                  <a:pt x="11896" y="10879"/>
                  <a:pt x="11971" y="11158"/>
                </a:cubicBezTo>
                <a:cubicBezTo>
                  <a:pt x="12068" y="11534"/>
                  <a:pt x="12090" y="11914"/>
                  <a:pt x="12027" y="12292"/>
                </a:cubicBezTo>
                <a:cubicBezTo>
                  <a:pt x="11951" y="12751"/>
                  <a:pt x="11719" y="13124"/>
                  <a:pt x="11345" y="13401"/>
                </a:cubicBezTo>
                <a:cubicBezTo>
                  <a:pt x="11290" y="13441"/>
                  <a:pt x="11224" y="13467"/>
                  <a:pt x="11167" y="13495"/>
                </a:cubicBezTo>
                <a:cubicBezTo>
                  <a:pt x="11067" y="13396"/>
                  <a:pt x="11055" y="13279"/>
                  <a:pt x="11052" y="13166"/>
                </a:cubicBezTo>
                <a:cubicBezTo>
                  <a:pt x="11041" y="12808"/>
                  <a:pt x="11041" y="12453"/>
                  <a:pt x="11027" y="12097"/>
                </a:cubicBezTo>
                <a:cubicBezTo>
                  <a:pt x="11001" y="11436"/>
                  <a:pt x="10970" y="10776"/>
                  <a:pt x="10934" y="10115"/>
                </a:cubicBezTo>
                <a:cubicBezTo>
                  <a:pt x="10927" y="9978"/>
                  <a:pt x="10897" y="9837"/>
                  <a:pt x="10851" y="9706"/>
                </a:cubicBezTo>
                <a:cubicBezTo>
                  <a:pt x="10811" y="9597"/>
                  <a:pt x="10745" y="9487"/>
                  <a:pt x="10667" y="9401"/>
                </a:cubicBezTo>
                <a:cubicBezTo>
                  <a:pt x="10605" y="9334"/>
                  <a:pt x="10538" y="9301"/>
                  <a:pt x="10471" y="9301"/>
                </a:cubicBezTo>
                <a:cubicBezTo>
                  <a:pt x="10402" y="9301"/>
                  <a:pt x="10331" y="9335"/>
                  <a:pt x="10264" y="9400"/>
                </a:cubicBezTo>
                <a:cubicBezTo>
                  <a:pt x="10129" y="9527"/>
                  <a:pt x="10047" y="9689"/>
                  <a:pt x="10058" y="9876"/>
                </a:cubicBezTo>
                <a:cubicBezTo>
                  <a:pt x="10074" y="10142"/>
                  <a:pt x="10089" y="10410"/>
                  <a:pt x="10137" y="10672"/>
                </a:cubicBezTo>
                <a:cubicBezTo>
                  <a:pt x="10317" y="11630"/>
                  <a:pt x="10501" y="12585"/>
                  <a:pt x="10698" y="13539"/>
                </a:cubicBezTo>
                <a:cubicBezTo>
                  <a:pt x="10802" y="14044"/>
                  <a:pt x="10974" y="14528"/>
                  <a:pt x="11185" y="15001"/>
                </a:cubicBezTo>
                <a:cubicBezTo>
                  <a:pt x="11321" y="15309"/>
                  <a:pt x="11435" y="15628"/>
                  <a:pt x="11545" y="15946"/>
                </a:cubicBezTo>
                <a:cubicBezTo>
                  <a:pt x="11643" y="16235"/>
                  <a:pt x="11649" y="16530"/>
                  <a:pt x="11561" y="16830"/>
                </a:cubicBezTo>
                <a:cubicBezTo>
                  <a:pt x="11540" y="16832"/>
                  <a:pt x="11520" y="16833"/>
                  <a:pt x="11500" y="16833"/>
                </a:cubicBezTo>
                <a:cubicBezTo>
                  <a:pt x="11335" y="16833"/>
                  <a:pt x="11204" y="16771"/>
                  <a:pt x="11097" y="16643"/>
                </a:cubicBezTo>
                <a:cubicBezTo>
                  <a:pt x="10975" y="16498"/>
                  <a:pt x="10907" y="16326"/>
                  <a:pt x="10867" y="16146"/>
                </a:cubicBezTo>
                <a:cubicBezTo>
                  <a:pt x="10808" y="15872"/>
                  <a:pt x="10761" y="15597"/>
                  <a:pt x="10707" y="15321"/>
                </a:cubicBezTo>
                <a:cubicBezTo>
                  <a:pt x="10691" y="15247"/>
                  <a:pt x="10681" y="15170"/>
                  <a:pt x="10658" y="15098"/>
                </a:cubicBezTo>
                <a:cubicBezTo>
                  <a:pt x="10625" y="14997"/>
                  <a:pt x="10568" y="14912"/>
                  <a:pt x="10450" y="14900"/>
                </a:cubicBezTo>
                <a:cubicBezTo>
                  <a:pt x="10441" y="14899"/>
                  <a:pt x="10433" y="14898"/>
                  <a:pt x="10424" y="14898"/>
                </a:cubicBezTo>
                <a:cubicBezTo>
                  <a:pt x="10329" y="14898"/>
                  <a:pt x="10268" y="14960"/>
                  <a:pt x="10217" y="15036"/>
                </a:cubicBezTo>
                <a:cubicBezTo>
                  <a:pt x="10104" y="15206"/>
                  <a:pt x="10067" y="15402"/>
                  <a:pt x="10062" y="15600"/>
                </a:cubicBezTo>
                <a:cubicBezTo>
                  <a:pt x="10053" y="15937"/>
                  <a:pt x="10056" y="16275"/>
                  <a:pt x="10059" y="16612"/>
                </a:cubicBezTo>
                <a:cubicBezTo>
                  <a:pt x="10059" y="16674"/>
                  <a:pt x="10079" y="16737"/>
                  <a:pt x="10095" y="16798"/>
                </a:cubicBezTo>
                <a:cubicBezTo>
                  <a:pt x="10112" y="16864"/>
                  <a:pt x="10112" y="16926"/>
                  <a:pt x="10052" y="16970"/>
                </a:cubicBezTo>
                <a:cubicBezTo>
                  <a:pt x="10025" y="16989"/>
                  <a:pt x="9998" y="16997"/>
                  <a:pt x="9971" y="16997"/>
                </a:cubicBezTo>
                <a:cubicBezTo>
                  <a:pt x="9930" y="16997"/>
                  <a:pt x="9890" y="16978"/>
                  <a:pt x="9857" y="16949"/>
                </a:cubicBezTo>
                <a:cubicBezTo>
                  <a:pt x="9723" y="16831"/>
                  <a:pt x="9603" y="16699"/>
                  <a:pt x="9534" y="16530"/>
                </a:cubicBezTo>
                <a:cubicBezTo>
                  <a:pt x="9404" y="16220"/>
                  <a:pt x="9323" y="15900"/>
                  <a:pt x="9326" y="15566"/>
                </a:cubicBezTo>
                <a:cubicBezTo>
                  <a:pt x="9331" y="15001"/>
                  <a:pt x="9441" y="14453"/>
                  <a:pt x="9651" y="13928"/>
                </a:cubicBezTo>
                <a:cubicBezTo>
                  <a:pt x="9685" y="13840"/>
                  <a:pt x="9735" y="13757"/>
                  <a:pt x="9784" y="13674"/>
                </a:cubicBezTo>
                <a:cubicBezTo>
                  <a:pt x="9901" y="13471"/>
                  <a:pt x="9951" y="13250"/>
                  <a:pt x="9958" y="13017"/>
                </a:cubicBezTo>
                <a:cubicBezTo>
                  <a:pt x="9982" y="12367"/>
                  <a:pt x="9841" y="11741"/>
                  <a:pt x="9660" y="11120"/>
                </a:cubicBezTo>
                <a:cubicBezTo>
                  <a:pt x="9549" y="10735"/>
                  <a:pt x="9413" y="10357"/>
                  <a:pt x="9315" y="9969"/>
                </a:cubicBezTo>
                <a:cubicBezTo>
                  <a:pt x="9154" y="9336"/>
                  <a:pt x="9091" y="8690"/>
                  <a:pt x="9114" y="8039"/>
                </a:cubicBezTo>
                <a:cubicBezTo>
                  <a:pt x="9120" y="7830"/>
                  <a:pt x="9220" y="7684"/>
                  <a:pt x="9399" y="7578"/>
                </a:cubicBezTo>
                <a:cubicBezTo>
                  <a:pt x="9598" y="7461"/>
                  <a:pt x="9802" y="7400"/>
                  <a:pt x="10015" y="7400"/>
                </a:cubicBezTo>
                <a:cubicBezTo>
                  <a:pt x="10124" y="7400"/>
                  <a:pt x="10237" y="7416"/>
                  <a:pt x="10352" y="7449"/>
                </a:cubicBezTo>
                <a:cubicBezTo>
                  <a:pt x="10541" y="7501"/>
                  <a:pt x="10739" y="7525"/>
                  <a:pt x="10934" y="7550"/>
                </a:cubicBezTo>
                <a:cubicBezTo>
                  <a:pt x="10962" y="7554"/>
                  <a:pt x="10991" y="7556"/>
                  <a:pt x="11020" y="7556"/>
                </a:cubicBezTo>
                <a:cubicBezTo>
                  <a:pt x="11080" y="7556"/>
                  <a:pt x="11141" y="7548"/>
                  <a:pt x="11199" y="7535"/>
                </a:cubicBezTo>
                <a:cubicBezTo>
                  <a:pt x="11447" y="7480"/>
                  <a:pt x="11593" y="7252"/>
                  <a:pt x="11546" y="7003"/>
                </a:cubicBezTo>
                <a:cubicBezTo>
                  <a:pt x="11481" y="6661"/>
                  <a:pt x="11195" y="6411"/>
                  <a:pt x="10857" y="6411"/>
                </a:cubicBezTo>
                <a:cubicBezTo>
                  <a:pt x="10823" y="6411"/>
                  <a:pt x="10788" y="6414"/>
                  <a:pt x="10753" y="6419"/>
                </a:cubicBezTo>
                <a:cubicBezTo>
                  <a:pt x="10542" y="6453"/>
                  <a:pt x="10331" y="6519"/>
                  <a:pt x="10136" y="6606"/>
                </a:cubicBezTo>
                <a:cubicBezTo>
                  <a:pt x="9915" y="6701"/>
                  <a:pt x="9712" y="6835"/>
                  <a:pt x="9501" y="6953"/>
                </a:cubicBezTo>
                <a:cubicBezTo>
                  <a:pt x="9459" y="6978"/>
                  <a:pt x="9416" y="7000"/>
                  <a:pt x="9351" y="7036"/>
                </a:cubicBezTo>
                <a:cubicBezTo>
                  <a:pt x="9368" y="6968"/>
                  <a:pt x="9369" y="6923"/>
                  <a:pt x="9387" y="6889"/>
                </a:cubicBezTo>
                <a:cubicBezTo>
                  <a:pt x="9548" y="6591"/>
                  <a:pt x="9714" y="6298"/>
                  <a:pt x="9943" y="6046"/>
                </a:cubicBezTo>
                <a:cubicBezTo>
                  <a:pt x="10015" y="5967"/>
                  <a:pt x="10096" y="5919"/>
                  <a:pt x="10204" y="5906"/>
                </a:cubicBezTo>
                <a:cubicBezTo>
                  <a:pt x="10375" y="5886"/>
                  <a:pt x="10546" y="5862"/>
                  <a:pt x="10712" y="5825"/>
                </a:cubicBezTo>
                <a:cubicBezTo>
                  <a:pt x="10803" y="5807"/>
                  <a:pt x="10895" y="5768"/>
                  <a:pt x="10973" y="5715"/>
                </a:cubicBezTo>
                <a:cubicBezTo>
                  <a:pt x="11125" y="5616"/>
                  <a:pt x="11179" y="5426"/>
                  <a:pt x="11124" y="5242"/>
                </a:cubicBezTo>
                <a:cubicBezTo>
                  <a:pt x="11077" y="5083"/>
                  <a:pt x="10952" y="4988"/>
                  <a:pt x="10764" y="4988"/>
                </a:cubicBezTo>
                <a:cubicBezTo>
                  <a:pt x="10757" y="4988"/>
                  <a:pt x="10750" y="4988"/>
                  <a:pt x="10742" y="4988"/>
                </a:cubicBezTo>
                <a:cubicBezTo>
                  <a:pt x="10623" y="4994"/>
                  <a:pt x="10495" y="5004"/>
                  <a:pt x="10389" y="5053"/>
                </a:cubicBezTo>
                <a:cubicBezTo>
                  <a:pt x="10146" y="5163"/>
                  <a:pt x="9906" y="5285"/>
                  <a:pt x="9682" y="5427"/>
                </a:cubicBezTo>
                <a:cubicBezTo>
                  <a:pt x="9426" y="5591"/>
                  <a:pt x="9247" y="5835"/>
                  <a:pt x="9114" y="6108"/>
                </a:cubicBezTo>
                <a:cubicBezTo>
                  <a:pt x="8907" y="6531"/>
                  <a:pt x="8705" y="6958"/>
                  <a:pt x="8604" y="7423"/>
                </a:cubicBezTo>
                <a:cubicBezTo>
                  <a:pt x="8599" y="7450"/>
                  <a:pt x="8585" y="7477"/>
                  <a:pt x="8564" y="7533"/>
                </a:cubicBezTo>
                <a:cubicBezTo>
                  <a:pt x="8475" y="7363"/>
                  <a:pt x="8435" y="7212"/>
                  <a:pt x="8413" y="7057"/>
                </a:cubicBezTo>
                <a:cubicBezTo>
                  <a:pt x="8360" y="6679"/>
                  <a:pt x="8349" y="6298"/>
                  <a:pt x="8400" y="5915"/>
                </a:cubicBezTo>
                <a:cubicBezTo>
                  <a:pt x="8431" y="5691"/>
                  <a:pt x="8433" y="5459"/>
                  <a:pt x="8419" y="5232"/>
                </a:cubicBezTo>
                <a:cubicBezTo>
                  <a:pt x="8399" y="4955"/>
                  <a:pt x="8236" y="4765"/>
                  <a:pt x="7987" y="4647"/>
                </a:cubicBezTo>
                <a:cubicBezTo>
                  <a:pt x="7902" y="4605"/>
                  <a:pt x="7822" y="4585"/>
                  <a:pt x="7748" y="4585"/>
                </a:cubicBezTo>
                <a:cubicBezTo>
                  <a:pt x="7593" y="4585"/>
                  <a:pt x="7467" y="4674"/>
                  <a:pt x="7387" y="4850"/>
                </a:cubicBezTo>
                <a:cubicBezTo>
                  <a:pt x="7342" y="4947"/>
                  <a:pt x="7307" y="5054"/>
                  <a:pt x="7296" y="5159"/>
                </a:cubicBezTo>
                <a:cubicBezTo>
                  <a:pt x="7193" y="6063"/>
                  <a:pt x="7311" y="6924"/>
                  <a:pt x="7792" y="7716"/>
                </a:cubicBezTo>
                <a:cubicBezTo>
                  <a:pt x="7851" y="7813"/>
                  <a:pt x="7920" y="7906"/>
                  <a:pt x="7984" y="8000"/>
                </a:cubicBezTo>
                <a:cubicBezTo>
                  <a:pt x="8106" y="8177"/>
                  <a:pt x="8232" y="8354"/>
                  <a:pt x="8350" y="8535"/>
                </a:cubicBezTo>
                <a:cubicBezTo>
                  <a:pt x="8422" y="8646"/>
                  <a:pt x="8472" y="8768"/>
                  <a:pt x="8464" y="8917"/>
                </a:cubicBezTo>
                <a:cubicBezTo>
                  <a:pt x="8417" y="8871"/>
                  <a:pt x="8369" y="8826"/>
                  <a:pt x="8322" y="8778"/>
                </a:cubicBezTo>
                <a:cubicBezTo>
                  <a:pt x="8144" y="8589"/>
                  <a:pt x="7919" y="8493"/>
                  <a:pt x="7665" y="8463"/>
                </a:cubicBezTo>
                <a:cubicBezTo>
                  <a:pt x="7645" y="8460"/>
                  <a:pt x="7625" y="8459"/>
                  <a:pt x="7606" y="8459"/>
                </a:cubicBezTo>
                <a:cubicBezTo>
                  <a:pt x="7317" y="8459"/>
                  <a:pt x="7085" y="8699"/>
                  <a:pt x="7123" y="8996"/>
                </a:cubicBezTo>
                <a:cubicBezTo>
                  <a:pt x="7142" y="9136"/>
                  <a:pt x="7193" y="9284"/>
                  <a:pt x="7271" y="9403"/>
                </a:cubicBezTo>
                <a:cubicBezTo>
                  <a:pt x="7421" y="9630"/>
                  <a:pt x="7597" y="9841"/>
                  <a:pt x="7769" y="10053"/>
                </a:cubicBezTo>
                <a:cubicBezTo>
                  <a:pt x="7865" y="10171"/>
                  <a:pt x="7977" y="10276"/>
                  <a:pt x="8080" y="10391"/>
                </a:cubicBezTo>
                <a:cubicBezTo>
                  <a:pt x="8442" y="10790"/>
                  <a:pt x="8687" y="11252"/>
                  <a:pt x="8796" y="11784"/>
                </a:cubicBezTo>
                <a:cubicBezTo>
                  <a:pt x="8871" y="12152"/>
                  <a:pt x="8907" y="12525"/>
                  <a:pt x="8899" y="12902"/>
                </a:cubicBezTo>
                <a:cubicBezTo>
                  <a:pt x="8893" y="13321"/>
                  <a:pt x="8669" y="13604"/>
                  <a:pt x="8326" y="13807"/>
                </a:cubicBezTo>
                <a:cubicBezTo>
                  <a:pt x="8254" y="13850"/>
                  <a:pt x="8178" y="13869"/>
                  <a:pt x="8099" y="13869"/>
                </a:cubicBezTo>
                <a:cubicBezTo>
                  <a:pt x="8052" y="13869"/>
                  <a:pt x="8003" y="13862"/>
                  <a:pt x="7955" y="13850"/>
                </a:cubicBezTo>
                <a:cubicBezTo>
                  <a:pt x="7721" y="13785"/>
                  <a:pt x="7526" y="13661"/>
                  <a:pt x="7361" y="13484"/>
                </a:cubicBezTo>
                <a:cubicBezTo>
                  <a:pt x="7128" y="13235"/>
                  <a:pt x="6955" y="12946"/>
                  <a:pt x="6810" y="12640"/>
                </a:cubicBezTo>
                <a:cubicBezTo>
                  <a:pt x="6493" y="11970"/>
                  <a:pt x="6254" y="11273"/>
                  <a:pt x="6058" y="10559"/>
                </a:cubicBezTo>
                <a:cubicBezTo>
                  <a:pt x="5989" y="10305"/>
                  <a:pt x="5961" y="10048"/>
                  <a:pt x="5993" y="9784"/>
                </a:cubicBezTo>
                <a:cubicBezTo>
                  <a:pt x="6025" y="9514"/>
                  <a:pt x="6032" y="9237"/>
                  <a:pt x="6083" y="8971"/>
                </a:cubicBezTo>
                <a:cubicBezTo>
                  <a:pt x="6144" y="8659"/>
                  <a:pt x="6301" y="8389"/>
                  <a:pt x="6548" y="8179"/>
                </a:cubicBezTo>
                <a:cubicBezTo>
                  <a:pt x="6674" y="8072"/>
                  <a:pt x="6800" y="7965"/>
                  <a:pt x="6917" y="7847"/>
                </a:cubicBezTo>
                <a:cubicBezTo>
                  <a:pt x="7204" y="7557"/>
                  <a:pt x="7170" y="7084"/>
                  <a:pt x="6855" y="6837"/>
                </a:cubicBezTo>
                <a:cubicBezTo>
                  <a:pt x="6766" y="6767"/>
                  <a:pt x="6674" y="6741"/>
                  <a:pt x="6576" y="6741"/>
                </a:cubicBezTo>
                <a:cubicBezTo>
                  <a:pt x="6499" y="6741"/>
                  <a:pt x="6418" y="6757"/>
                  <a:pt x="6333" y="6781"/>
                </a:cubicBezTo>
                <a:cubicBezTo>
                  <a:pt x="6297" y="6679"/>
                  <a:pt x="6263" y="6578"/>
                  <a:pt x="6224" y="6479"/>
                </a:cubicBezTo>
                <a:cubicBezTo>
                  <a:pt x="6112" y="6195"/>
                  <a:pt x="6006" y="5908"/>
                  <a:pt x="5882" y="5629"/>
                </a:cubicBezTo>
                <a:cubicBezTo>
                  <a:pt x="5750" y="5330"/>
                  <a:pt x="5708" y="5020"/>
                  <a:pt x="5708" y="4699"/>
                </a:cubicBezTo>
                <a:cubicBezTo>
                  <a:pt x="5707" y="3987"/>
                  <a:pt x="5712" y="3274"/>
                  <a:pt x="5694" y="2562"/>
                </a:cubicBezTo>
                <a:cubicBezTo>
                  <a:pt x="5679" y="2003"/>
                  <a:pt x="5540" y="1466"/>
                  <a:pt x="5322" y="953"/>
                </a:cubicBezTo>
                <a:cubicBezTo>
                  <a:pt x="5245" y="773"/>
                  <a:pt x="5141" y="603"/>
                  <a:pt x="5044" y="431"/>
                </a:cubicBezTo>
                <a:cubicBezTo>
                  <a:pt x="5007" y="365"/>
                  <a:pt x="4957" y="304"/>
                  <a:pt x="4902" y="251"/>
                </a:cubicBezTo>
                <a:cubicBezTo>
                  <a:pt x="4775" y="121"/>
                  <a:pt x="4637" y="1"/>
                  <a:pt x="44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19"/>
          <p:cNvSpPr/>
          <p:nvPr/>
        </p:nvSpPr>
        <p:spPr>
          <a:xfrm>
            <a:off x="50" y="523500"/>
            <a:ext cx="866072" cy="795863"/>
          </a:xfrm>
          <a:custGeom>
            <a:avLst/>
            <a:gdLst/>
            <a:ahLst/>
            <a:cxnLst/>
            <a:rect l="l" t="t" r="r" b="b"/>
            <a:pathLst>
              <a:path w="26830" h="24655" extrusionOk="0">
                <a:moveTo>
                  <a:pt x="4066" y="0"/>
                </a:moveTo>
                <a:lnTo>
                  <a:pt x="4066" y="0"/>
                </a:lnTo>
                <a:cubicBezTo>
                  <a:pt x="3238" y="354"/>
                  <a:pt x="3021" y="1419"/>
                  <a:pt x="3004" y="2319"/>
                </a:cubicBezTo>
                <a:cubicBezTo>
                  <a:pt x="2988" y="3219"/>
                  <a:pt x="3009" y="4238"/>
                  <a:pt x="2363" y="4866"/>
                </a:cubicBezTo>
                <a:cubicBezTo>
                  <a:pt x="1962" y="5256"/>
                  <a:pt x="1392" y="5399"/>
                  <a:pt x="880" y="5622"/>
                </a:cubicBezTo>
                <a:cubicBezTo>
                  <a:pt x="568" y="5759"/>
                  <a:pt x="275" y="5930"/>
                  <a:pt x="1" y="6126"/>
                </a:cubicBezTo>
                <a:lnTo>
                  <a:pt x="2" y="6126"/>
                </a:lnTo>
                <a:lnTo>
                  <a:pt x="2" y="22124"/>
                </a:lnTo>
                <a:cubicBezTo>
                  <a:pt x="1190" y="22960"/>
                  <a:pt x="2653" y="23449"/>
                  <a:pt x="4076" y="23825"/>
                </a:cubicBezTo>
                <a:cubicBezTo>
                  <a:pt x="5886" y="24302"/>
                  <a:pt x="7786" y="24655"/>
                  <a:pt x="9653" y="24655"/>
                </a:cubicBezTo>
                <a:cubicBezTo>
                  <a:pt x="11088" y="24655"/>
                  <a:pt x="12504" y="24446"/>
                  <a:pt x="13847" y="23926"/>
                </a:cubicBezTo>
                <a:cubicBezTo>
                  <a:pt x="14830" y="23545"/>
                  <a:pt x="15747" y="23004"/>
                  <a:pt x="16738" y="22642"/>
                </a:cubicBezTo>
                <a:cubicBezTo>
                  <a:pt x="17695" y="22292"/>
                  <a:pt x="18714" y="22114"/>
                  <a:pt x="19733" y="22114"/>
                </a:cubicBezTo>
                <a:cubicBezTo>
                  <a:pt x="20093" y="22114"/>
                  <a:pt x="20453" y="22136"/>
                  <a:pt x="20810" y="22181"/>
                </a:cubicBezTo>
                <a:cubicBezTo>
                  <a:pt x="22428" y="22385"/>
                  <a:pt x="24005" y="23045"/>
                  <a:pt x="25621" y="23045"/>
                </a:cubicBezTo>
                <a:cubicBezTo>
                  <a:pt x="25783" y="23045"/>
                  <a:pt x="25946" y="23038"/>
                  <a:pt x="26110" y="23024"/>
                </a:cubicBezTo>
                <a:cubicBezTo>
                  <a:pt x="26403" y="22998"/>
                  <a:pt x="26759" y="22885"/>
                  <a:pt x="26803" y="22593"/>
                </a:cubicBezTo>
                <a:cubicBezTo>
                  <a:pt x="26829" y="22408"/>
                  <a:pt x="26709" y="22237"/>
                  <a:pt x="26596" y="22087"/>
                </a:cubicBezTo>
                <a:cubicBezTo>
                  <a:pt x="25432" y="20559"/>
                  <a:pt x="24037" y="18898"/>
                  <a:pt x="22122" y="18752"/>
                </a:cubicBezTo>
                <a:cubicBezTo>
                  <a:pt x="22028" y="18745"/>
                  <a:pt x="21935" y="18742"/>
                  <a:pt x="21842" y="18742"/>
                </a:cubicBezTo>
                <a:cubicBezTo>
                  <a:pt x="20990" y="18742"/>
                  <a:pt x="20151" y="19017"/>
                  <a:pt x="19304" y="19140"/>
                </a:cubicBezTo>
                <a:cubicBezTo>
                  <a:pt x="19082" y="19172"/>
                  <a:pt x="18852" y="19190"/>
                  <a:pt x="18623" y="19190"/>
                </a:cubicBezTo>
                <a:cubicBezTo>
                  <a:pt x="17878" y="19190"/>
                  <a:pt x="17135" y="18996"/>
                  <a:pt x="16666" y="18440"/>
                </a:cubicBezTo>
                <a:cubicBezTo>
                  <a:pt x="16334" y="18047"/>
                  <a:pt x="16190" y="17529"/>
                  <a:pt x="15881" y="17120"/>
                </a:cubicBezTo>
                <a:cubicBezTo>
                  <a:pt x="15170" y="16175"/>
                  <a:pt x="13822" y="16051"/>
                  <a:pt x="12639" y="16008"/>
                </a:cubicBezTo>
                <a:cubicBezTo>
                  <a:pt x="12491" y="16003"/>
                  <a:pt x="12342" y="15998"/>
                  <a:pt x="12193" y="15998"/>
                </a:cubicBezTo>
                <a:cubicBezTo>
                  <a:pt x="11911" y="15998"/>
                  <a:pt x="11630" y="16017"/>
                  <a:pt x="11358" y="16092"/>
                </a:cubicBezTo>
                <a:cubicBezTo>
                  <a:pt x="10519" y="16320"/>
                  <a:pt x="9914" y="17025"/>
                  <a:pt x="9259" y="17597"/>
                </a:cubicBezTo>
                <a:cubicBezTo>
                  <a:pt x="8428" y="18321"/>
                  <a:pt x="6064" y="19667"/>
                  <a:pt x="4313" y="19667"/>
                </a:cubicBezTo>
                <a:cubicBezTo>
                  <a:pt x="3549" y="19667"/>
                  <a:pt x="2902" y="19411"/>
                  <a:pt x="2549" y="18736"/>
                </a:cubicBezTo>
                <a:cubicBezTo>
                  <a:pt x="1495" y="16715"/>
                  <a:pt x="5357" y="13923"/>
                  <a:pt x="6856" y="13350"/>
                </a:cubicBezTo>
                <a:cubicBezTo>
                  <a:pt x="8443" y="12743"/>
                  <a:pt x="10179" y="12685"/>
                  <a:pt x="11846" y="12349"/>
                </a:cubicBezTo>
                <a:cubicBezTo>
                  <a:pt x="13511" y="12015"/>
                  <a:pt x="15241" y="11298"/>
                  <a:pt x="16102" y="9832"/>
                </a:cubicBezTo>
                <a:cubicBezTo>
                  <a:pt x="16723" y="8777"/>
                  <a:pt x="16933" y="7530"/>
                  <a:pt x="17156" y="6327"/>
                </a:cubicBezTo>
                <a:cubicBezTo>
                  <a:pt x="17377" y="5142"/>
                  <a:pt x="17871" y="4728"/>
                  <a:pt x="18529" y="4272"/>
                </a:cubicBezTo>
                <a:lnTo>
                  <a:pt x="18529" y="4272"/>
                </a:lnTo>
                <a:cubicBezTo>
                  <a:pt x="17372" y="4722"/>
                  <a:pt x="16281" y="5347"/>
                  <a:pt x="15696" y="6410"/>
                </a:cubicBezTo>
                <a:cubicBezTo>
                  <a:pt x="15232" y="7254"/>
                  <a:pt x="15136" y="8303"/>
                  <a:pt x="14491" y="9018"/>
                </a:cubicBezTo>
                <a:cubicBezTo>
                  <a:pt x="13903" y="9669"/>
                  <a:pt x="13029" y="9871"/>
                  <a:pt x="12125" y="9871"/>
                </a:cubicBezTo>
                <a:cubicBezTo>
                  <a:pt x="11664" y="9871"/>
                  <a:pt x="11195" y="9819"/>
                  <a:pt x="10753" y="9746"/>
                </a:cubicBezTo>
                <a:cubicBezTo>
                  <a:pt x="10062" y="9633"/>
                  <a:pt x="9333" y="9498"/>
                  <a:pt x="8632" y="9498"/>
                </a:cubicBezTo>
                <a:cubicBezTo>
                  <a:pt x="8008" y="9498"/>
                  <a:pt x="7405" y="9605"/>
                  <a:pt x="6871" y="9927"/>
                </a:cubicBezTo>
                <a:cubicBezTo>
                  <a:pt x="5935" y="10490"/>
                  <a:pt x="5429" y="11602"/>
                  <a:pt x="4484" y="12147"/>
                </a:cubicBezTo>
                <a:cubicBezTo>
                  <a:pt x="4111" y="12362"/>
                  <a:pt x="3682" y="12467"/>
                  <a:pt x="3253" y="12467"/>
                </a:cubicBezTo>
                <a:cubicBezTo>
                  <a:pt x="2682" y="12467"/>
                  <a:pt x="2111" y="12281"/>
                  <a:pt x="1668" y="11920"/>
                </a:cubicBezTo>
                <a:cubicBezTo>
                  <a:pt x="892" y="11288"/>
                  <a:pt x="564" y="10159"/>
                  <a:pt x="880" y="9207"/>
                </a:cubicBezTo>
                <a:cubicBezTo>
                  <a:pt x="1546" y="7206"/>
                  <a:pt x="4540" y="6435"/>
                  <a:pt x="4663" y="4328"/>
                </a:cubicBezTo>
                <a:cubicBezTo>
                  <a:pt x="4707" y="3579"/>
                  <a:pt x="4345" y="2874"/>
                  <a:pt x="4081" y="2170"/>
                </a:cubicBezTo>
                <a:cubicBezTo>
                  <a:pt x="3818" y="1468"/>
                  <a:pt x="3658" y="632"/>
                  <a:pt x="40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19"/>
          <p:cNvSpPr/>
          <p:nvPr/>
        </p:nvSpPr>
        <p:spPr>
          <a:xfrm>
            <a:off x="-65625" y="4243488"/>
            <a:ext cx="9275238" cy="1052398"/>
          </a:xfrm>
          <a:custGeom>
            <a:avLst/>
            <a:gdLst/>
            <a:ahLst/>
            <a:cxnLst/>
            <a:rect l="l" t="t" r="r" b="b"/>
            <a:pathLst>
              <a:path w="117721" h="13357" extrusionOk="0">
                <a:moveTo>
                  <a:pt x="117721" y="1"/>
                </a:moveTo>
                <a:cubicBezTo>
                  <a:pt x="113764" y="622"/>
                  <a:pt x="108442" y="1722"/>
                  <a:pt x="106158" y="3131"/>
                </a:cubicBezTo>
                <a:cubicBezTo>
                  <a:pt x="104256" y="4303"/>
                  <a:pt x="103271" y="5876"/>
                  <a:pt x="100122" y="6464"/>
                </a:cubicBezTo>
                <a:cubicBezTo>
                  <a:pt x="97341" y="6984"/>
                  <a:pt x="93911" y="6495"/>
                  <a:pt x="91094" y="6983"/>
                </a:cubicBezTo>
                <a:cubicBezTo>
                  <a:pt x="88586" y="7415"/>
                  <a:pt x="87214" y="8499"/>
                  <a:pt x="85129" y="9210"/>
                </a:cubicBezTo>
                <a:cubicBezTo>
                  <a:pt x="81882" y="10317"/>
                  <a:pt x="77280" y="10420"/>
                  <a:pt x="73033" y="10471"/>
                </a:cubicBezTo>
                <a:cubicBezTo>
                  <a:pt x="72858" y="10473"/>
                  <a:pt x="72681" y="10474"/>
                  <a:pt x="72503" y="10474"/>
                </a:cubicBezTo>
                <a:cubicBezTo>
                  <a:pt x="68054" y="10474"/>
                  <a:pt x="62778" y="9832"/>
                  <a:pt x="58332" y="9832"/>
                </a:cubicBezTo>
                <a:cubicBezTo>
                  <a:pt x="58160" y="9832"/>
                  <a:pt x="57990" y="9833"/>
                  <a:pt x="57821" y="9835"/>
                </a:cubicBezTo>
                <a:cubicBezTo>
                  <a:pt x="57646" y="9833"/>
                  <a:pt x="57472" y="9832"/>
                  <a:pt x="57299" y="9832"/>
                </a:cubicBezTo>
                <a:cubicBezTo>
                  <a:pt x="52988" y="9832"/>
                  <a:pt x="49504" y="10474"/>
                  <a:pt x="45192" y="10474"/>
                </a:cubicBezTo>
                <a:cubicBezTo>
                  <a:pt x="45025" y="10474"/>
                  <a:pt x="44858" y="10473"/>
                  <a:pt x="44689" y="10471"/>
                </a:cubicBezTo>
                <a:cubicBezTo>
                  <a:pt x="40441" y="10420"/>
                  <a:pt x="35839" y="10317"/>
                  <a:pt x="32592" y="9210"/>
                </a:cubicBezTo>
                <a:cubicBezTo>
                  <a:pt x="30509" y="8500"/>
                  <a:pt x="29134" y="7417"/>
                  <a:pt x="26627" y="6983"/>
                </a:cubicBezTo>
                <a:cubicBezTo>
                  <a:pt x="23812" y="6495"/>
                  <a:pt x="20381" y="6984"/>
                  <a:pt x="17601" y="6464"/>
                </a:cubicBezTo>
                <a:cubicBezTo>
                  <a:pt x="14450" y="5876"/>
                  <a:pt x="13466" y="4303"/>
                  <a:pt x="11563" y="3131"/>
                </a:cubicBezTo>
                <a:cubicBezTo>
                  <a:pt x="9278" y="1722"/>
                  <a:pt x="3959" y="891"/>
                  <a:pt x="1" y="270"/>
                </a:cubicBezTo>
                <a:lnTo>
                  <a:pt x="1" y="13356"/>
                </a:lnTo>
                <a:lnTo>
                  <a:pt x="117721" y="13356"/>
                </a:lnTo>
                <a:lnTo>
                  <a:pt x="11772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hree columns">
  <p:cSld name="CUSTOM_6">
    <p:spTree>
      <p:nvGrpSpPr>
        <p:cNvPr id="1" name="Shape 964"/>
        <p:cNvGrpSpPr/>
        <p:nvPr/>
      </p:nvGrpSpPr>
      <p:grpSpPr>
        <a:xfrm>
          <a:off x="0" y="0"/>
          <a:ext cx="0" cy="0"/>
          <a:chOff x="0" y="0"/>
          <a:chExt cx="0" cy="0"/>
        </a:xfrm>
      </p:grpSpPr>
      <p:sp>
        <p:nvSpPr>
          <p:cNvPr id="965" name="Google Shape;965;p21"/>
          <p:cNvSpPr/>
          <p:nvPr/>
        </p:nvSpPr>
        <p:spPr>
          <a:xfrm>
            <a:off x="-709505" y="-1503272"/>
            <a:ext cx="10563008" cy="6890629"/>
          </a:xfrm>
          <a:custGeom>
            <a:avLst/>
            <a:gdLst/>
            <a:ahLst/>
            <a:cxnLst/>
            <a:rect l="l" t="t" r="r" b="b"/>
            <a:pathLst>
              <a:path w="36873" h="24054" extrusionOk="0">
                <a:moveTo>
                  <a:pt x="4282" y="0"/>
                </a:moveTo>
                <a:cubicBezTo>
                  <a:pt x="3300" y="0"/>
                  <a:pt x="2300" y="319"/>
                  <a:pt x="1512" y="860"/>
                </a:cubicBezTo>
                <a:cubicBezTo>
                  <a:pt x="0" y="1900"/>
                  <a:pt x="81" y="3672"/>
                  <a:pt x="298" y="5375"/>
                </a:cubicBezTo>
                <a:lnTo>
                  <a:pt x="1473" y="14639"/>
                </a:lnTo>
                <a:cubicBezTo>
                  <a:pt x="1606" y="15690"/>
                  <a:pt x="1757" y="16790"/>
                  <a:pt x="2377" y="17649"/>
                </a:cubicBezTo>
                <a:cubicBezTo>
                  <a:pt x="2817" y="18263"/>
                  <a:pt x="3577" y="18695"/>
                  <a:pt x="4304" y="18695"/>
                </a:cubicBezTo>
                <a:cubicBezTo>
                  <a:pt x="4599" y="18695"/>
                  <a:pt x="4888" y="18624"/>
                  <a:pt x="5149" y="18465"/>
                </a:cubicBezTo>
                <a:cubicBezTo>
                  <a:pt x="6227" y="17807"/>
                  <a:pt x="6223" y="16143"/>
                  <a:pt x="7201" y="15344"/>
                </a:cubicBezTo>
                <a:cubicBezTo>
                  <a:pt x="8088" y="14617"/>
                  <a:pt x="9583" y="14786"/>
                  <a:pt x="10231" y="13838"/>
                </a:cubicBezTo>
                <a:cubicBezTo>
                  <a:pt x="10615" y="13275"/>
                  <a:pt x="10542" y="12517"/>
                  <a:pt x="10804" y="11888"/>
                </a:cubicBezTo>
                <a:cubicBezTo>
                  <a:pt x="11137" y="11101"/>
                  <a:pt x="12003" y="10624"/>
                  <a:pt x="12861" y="10624"/>
                </a:cubicBezTo>
                <a:cubicBezTo>
                  <a:pt x="12964" y="10624"/>
                  <a:pt x="13067" y="10631"/>
                  <a:pt x="13169" y="10645"/>
                </a:cubicBezTo>
                <a:cubicBezTo>
                  <a:pt x="14117" y="10777"/>
                  <a:pt x="14938" y="11447"/>
                  <a:pt x="15403" y="12284"/>
                </a:cubicBezTo>
                <a:cubicBezTo>
                  <a:pt x="15796" y="12986"/>
                  <a:pt x="16009" y="13855"/>
                  <a:pt x="16685" y="14291"/>
                </a:cubicBezTo>
                <a:cubicBezTo>
                  <a:pt x="17062" y="14534"/>
                  <a:pt x="17523" y="14599"/>
                  <a:pt x="17935" y="14767"/>
                </a:cubicBezTo>
                <a:cubicBezTo>
                  <a:pt x="19424" y="15374"/>
                  <a:pt x="20033" y="17151"/>
                  <a:pt x="20210" y="18750"/>
                </a:cubicBezTo>
                <a:cubicBezTo>
                  <a:pt x="20318" y="19742"/>
                  <a:pt x="20410" y="20897"/>
                  <a:pt x="21239" y="21454"/>
                </a:cubicBezTo>
                <a:cubicBezTo>
                  <a:pt x="21586" y="21688"/>
                  <a:pt x="21974" y="21761"/>
                  <a:pt x="22383" y="21761"/>
                </a:cubicBezTo>
                <a:cubicBezTo>
                  <a:pt x="23081" y="21761"/>
                  <a:pt x="23840" y="21547"/>
                  <a:pt x="24560" y="21547"/>
                </a:cubicBezTo>
                <a:cubicBezTo>
                  <a:pt x="24614" y="21547"/>
                  <a:pt x="24668" y="21548"/>
                  <a:pt x="24721" y="21551"/>
                </a:cubicBezTo>
                <a:cubicBezTo>
                  <a:pt x="26881" y="21657"/>
                  <a:pt x="28631" y="24054"/>
                  <a:pt x="30641" y="24054"/>
                </a:cubicBezTo>
                <a:cubicBezTo>
                  <a:pt x="30868" y="24054"/>
                  <a:pt x="31099" y="24023"/>
                  <a:pt x="31334" y="23955"/>
                </a:cubicBezTo>
                <a:cubicBezTo>
                  <a:pt x="32307" y="23670"/>
                  <a:pt x="32977" y="22802"/>
                  <a:pt x="33577" y="21985"/>
                </a:cubicBezTo>
                <a:cubicBezTo>
                  <a:pt x="34272" y="21034"/>
                  <a:pt x="34971" y="20082"/>
                  <a:pt x="35667" y="19132"/>
                </a:cubicBezTo>
                <a:cubicBezTo>
                  <a:pt x="36256" y="18327"/>
                  <a:pt x="36873" y="17433"/>
                  <a:pt x="36819" y="16439"/>
                </a:cubicBezTo>
                <a:cubicBezTo>
                  <a:pt x="36753" y="15241"/>
                  <a:pt x="35731" y="14317"/>
                  <a:pt x="34681" y="13734"/>
                </a:cubicBezTo>
                <a:cubicBezTo>
                  <a:pt x="33630" y="13150"/>
                  <a:pt x="32450" y="12739"/>
                  <a:pt x="31607" y="11884"/>
                </a:cubicBezTo>
                <a:cubicBezTo>
                  <a:pt x="30783" y="11047"/>
                  <a:pt x="30387" y="9893"/>
                  <a:pt x="29833" y="8855"/>
                </a:cubicBezTo>
                <a:cubicBezTo>
                  <a:pt x="29278" y="7820"/>
                  <a:pt x="28419" y="6798"/>
                  <a:pt x="27253" y="6660"/>
                </a:cubicBezTo>
                <a:cubicBezTo>
                  <a:pt x="27159" y="6649"/>
                  <a:pt x="27066" y="6644"/>
                  <a:pt x="26973" y="6644"/>
                </a:cubicBezTo>
                <a:cubicBezTo>
                  <a:pt x="25907" y="6644"/>
                  <a:pt x="24868" y="7309"/>
                  <a:pt x="23812" y="7309"/>
                </a:cubicBezTo>
                <a:cubicBezTo>
                  <a:pt x="23675" y="7309"/>
                  <a:pt x="23538" y="7298"/>
                  <a:pt x="23400" y="7273"/>
                </a:cubicBezTo>
                <a:cubicBezTo>
                  <a:pt x="22800" y="7161"/>
                  <a:pt x="22274" y="6795"/>
                  <a:pt x="21682" y="6644"/>
                </a:cubicBezTo>
                <a:cubicBezTo>
                  <a:pt x="21443" y="6584"/>
                  <a:pt x="21196" y="6559"/>
                  <a:pt x="20945" y="6559"/>
                </a:cubicBezTo>
                <a:cubicBezTo>
                  <a:pt x="19810" y="6559"/>
                  <a:pt x="18586" y="7064"/>
                  <a:pt x="17532" y="7064"/>
                </a:cubicBezTo>
                <a:cubicBezTo>
                  <a:pt x="17006" y="7064"/>
                  <a:pt x="16523" y="6939"/>
                  <a:pt x="16113" y="6562"/>
                </a:cubicBezTo>
                <a:cubicBezTo>
                  <a:pt x="15523" y="6021"/>
                  <a:pt x="15355" y="5110"/>
                  <a:pt x="14714" y="4629"/>
                </a:cubicBezTo>
                <a:cubicBezTo>
                  <a:pt x="13936" y="4044"/>
                  <a:pt x="12761" y="4305"/>
                  <a:pt x="11958" y="3755"/>
                </a:cubicBezTo>
                <a:cubicBezTo>
                  <a:pt x="11144" y="3197"/>
                  <a:pt x="10947" y="1961"/>
                  <a:pt x="10059" y="1528"/>
                </a:cubicBezTo>
                <a:cubicBezTo>
                  <a:pt x="9776" y="1389"/>
                  <a:pt x="9469" y="1357"/>
                  <a:pt x="9154" y="1357"/>
                </a:cubicBezTo>
                <a:cubicBezTo>
                  <a:pt x="8866" y="1357"/>
                  <a:pt x="8571" y="1384"/>
                  <a:pt x="8281" y="1384"/>
                </a:cubicBezTo>
                <a:cubicBezTo>
                  <a:pt x="8037" y="1384"/>
                  <a:pt x="7797" y="1365"/>
                  <a:pt x="7567" y="1294"/>
                </a:cubicBezTo>
                <a:cubicBezTo>
                  <a:pt x="7104" y="1149"/>
                  <a:pt x="6731" y="811"/>
                  <a:pt x="6320" y="553"/>
                </a:cubicBezTo>
                <a:cubicBezTo>
                  <a:pt x="5711" y="172"/>
                  <a:pt x="5002" y="0"/>
                  <a:pt x="4282"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21"/>
          <p:cNvSpPr txBox="1">
            <a:spLocks noGrp="1"/>
          </p:cNvSpPr>
          <p:nvPr>
            <p:ph type="title"/>
          </p:nvPr>
        </p:nvSpPr>
        <p:spPr>
          <a:xfrm>
            <a:off x="720000" y="539500"/>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967" name="Google Shape;967;p21"/>
          <p:cNvSpPr txBox="1">
            <a:spLocks noGrp="1"/>
          </p:cNvSpPr>
          <p:nvPr>
            <p:ph type="subTitle" idx="1"/>
          </p:nvPr>
        </p:nvSpPr>
        <p:spPr>
          <a:xfrm>
            <a:off x="1129901" y="2995040"/>
            <a:ext cx="2175300" cy="869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68" name="Google Shape;968;p21"/>
          <p:cNvSpPr txBox="1">
            <a:spLocks noGrp="1"/>
          </p:cNvSpPr>
          <p:nvPr>
            <p:ph type="subTitle" idx="2"/>
          </p:nvPr>
        </p:nvSpPr>
        <p:spPr>
          <a:xfrm>
            <a:off x="3484347" y="2995040"/>
            <a:ext cx="2175300" cy="869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69" name="Google Shape;969;p21"/>
          <p:cNvSpPr txBox="1">
            <a:spLocks noGrp="1"/>
          </p:cNvSpPr>
          <p:nvPr>
            <p:ph type="subTitle" idx="3"/>
          </p:nvPr>
        </p:nvSpPr>
        <p:spPr>
          <a:xfrm>
            <a:off x="5838799" y="2995040"/>
            <a:ext cx="2175300" cy="869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70" name="Google Shape;970;p21"/>
          <p:cNvSpPr txBox="1">
            <a:spLocks noGrp="1"/>
          </p:cNvSpPr>
          <p:nvPr>
            <p:ph type="subTitle" idx="4"/>
          </p:nvPr>
        </p:nvSpPr>
        <p:spPr>
          <a:xfrm>
            <a:off x="1129900" y="2540463"/>
            <a:ext cx="2175300" cy="5277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200">
                <a:solidFill>
                  <a:schemeClr val="dk1"/>
                </a:solidFill>
                <a:latin typeface="Red Rose"/>
                <a:ea typeface="Red Rose"/>
                <a:cs typeface="Red Rose"/>
                <a:sym typeface="Red Rose"/>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971" name="Google Shape;971;p21"/>
          <p:cNvSpPr txBox="1">
            <a:spLocks noGrp="1"/>
          </p:cNvSpPr>
          <p:nvPr>
            <p:ph type="subTitle" idx="5"/>
          </p:nvPr>
        </p:nvSpPr>
        <p:spPr>
          <a:xfrm>
            <a:off x="3484350" y="2540463"/>
            <a:ext cx="2175300" cy="5277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200">
                <a:solidFill>
                  <a:schemeClr val="dk1"/>
                </a:solidFill>
                <a:latin typeface="Red Rose"/>
                <a:ea typeface="Red Rose"/>
                <a:cs typeface="Red Rose"/>
                <a:sym typeface="Red Rose"/>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972" name="Google Shape;972;p21"/>
          <p:cNvSpPr txBox="1">
            <a:spLocks noGrp="1"/>
          </p:cNvSpPr>
          <p:nvPr>
            <p:ph type="subTitle" idx="6"/>
          </p:nvPr>
        </p:nvSpPr>
        <p:spPr>
          <a:xfrm>
            <a:off x="5838800" y="2540463"/>
            <a:ext cx="2175300" cy="5277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200">
                <a:solidFill>
                  <a:schemeClr val="dk1"/>
                </a:solidFill>
                <a:latin typeface="Red Rose"/>
                <a:ea typeface="Red Rose"/>
                <a:cs typeface="Red Rose"/>
                <a:sym typeface="Red Rose"/>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973" name="Google Shape;973;p21"/>
          <p:cNvSpPr/>
          <p:nvPr/>
        </p:nvSpPr>
        <p:spPr>
          <a:xfrm>
            <a:off x="0" y="3625850"/>
            <a:ext cx="683100" cy="309000"/>
          </a:xfrm>
          <a:prstGeom prst="roundRect">
            <a:avLst>
              <a:gd name="adj" fmla="val 16667"/>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21"/>
          <p:cNvSpPr/>
          <p:nvPr/>
        </p:nvSpPr>
        <p:spPr>
          <a:xfrm>
            <a:off x="8577808" y="2599725"/>
            <a:ext cx="786205" cy="1146758"/>
          </a:xfrm>
          <a:custGeom>
            <a:avLst/>
            <a:gdLst/>
            <a:ahLst/>
            <a:cxnLst/>
            <a:rect l="l" t="t" r="r" b="b"/>
            <a:pathLst>
              <a:path w="18055" h="26335" extrusionOk="0">
                <a:moveTo>
                  <a:pt x="9533" y="0"/>
                </a:moveTo>
                <a:cubicBezTo>
                  <a:pt x="9520" y="0"/>
                  <a:pt x="9507" y="1"/>
                  <a:pt x="9494" y="3"/>
                </a:cubicBezTo>
                <a:cubicBezTo>
                  <a:pt x="9372" y="20"/>
                  <a:pt x="9274" y="113"/>
                  <a:pt x="9196" y="207"/>
                </a:cubicBezTo>
                <a:cubicBezTo>
                  <a:pt x="8362" y="1231"/>
                  <a:pt x="8768" y="2729"/>
                  <a:pt x="9021" y="4027"/>
                </a:cubicBezTo>
                <a:cubicBezTo>
                  <a:pt x="9623" y="7126"/>
                  <a:pt x="9101" y="10514"/>
                  <a:pt x="10562" y="13313"/>
                </a:cubicBezTo>
                <a:cubicBezTo>
                  <a:pt x="9962" y="13181"/>
                  <a:pt x="9360" y="13072"/>
                  <a:pt x="8751" y="12983"/>
                </a:cubicBezTo>
                <a:cubicBezTo>
                  <a:pt x="8681" y="12973"/>
                  <a:pt x="8605" y="12966"/>
                  <a:pt x="8530" y="12966"/>
                </a:cubicBezTo>
                <a:cubicBezTo>
                  <a:pt x="8333" y="12966"/>
                  <a:pt x="8142" y="13015"/>
                  <a:pt x="8064" y="13183"/>
                </a:cubicBezTo>
                <a:cubicBezTo>
                  <a:pt x="7942" y="13450"/>
                  <a:pt x="8253" y="13728"/>
                  <a:pt x="8544" y="13761"/>
                </a:cubicBezTo>
                <a:cubicBezTo>
                  <a:pt x="8591" y="13767"/>
                  <a:pt x="8639" y="13769"/>
                  <a:pt x="8688" y="13769"/>
                </a:cubicBezTo>
                <a:cubicBezTo>
                  <a:pt x="8847" y="13769"/>
                  <a:pt x="9009" y="13745"/>
                  <a:pt x="9168" y="13745"/>
                </a:cubicBezTo>
                <a:cubicBezTo>
                  <a:pt x="9252" y="13745"/>
                  <a:pt x="9335" y="13752"/>
                  <a:pt x="9417" y="13773"/>
                </a:cubicBezTo>
                <a:cubicBezTo>
                  <a:pt x="10084" y="13940"/>
                  <a:pt x="10211" y="14806"/>
                  <a:pt x="10344" y="15482"/>
                </a:cubicBezTo>
                <a:cubicBezTo>
                  <a:pt x="10604" y="16788"/>
                  <a:pt x="11413" y="17976"/>
                  <a:pt x="12532" y="18696"/>
                </a:cubicBezTo>
                <a:cubicBezTo>
                  <a:pt x="12497" y="19134"/>
                  <a:pt x="11893" y="19359"/>
                  <a:pt x="11374" y="19359"/>
                </a:cubicBezTo>
                <a:cubicBezTo>
                  <a:pt x="11230" y="19359"/>
                  <a:pt x="11092" y="19341"/>
                  <a:pt x="10975" y="19306"/>
                </a:cubicBezTo>
                <a:cubicBezTo>
                  <a:pt x="10437" y="19144"/>
                  <a:pt x="10051" y="18685"/>
                  <a:pt x="9698" y="18250"/>
                </a:cubicBezTo>
                <a:cubicBezTo>
                  <a:pt x="9411" y="17896"/>
                  <a:pt x="9123" y="17542"/>
                  <a:pt x="8838" y="17188"/>
                </a:cubicBezTo>
                <a:cubicBezTo>
                  <a:pt x="8688" y="17004"/>
                  <a:pt x="8533" y="16815"/>
                  <a:pt x="8323" y="16703"/>
                </a:cubicBezTo>
                <a:cubicBezTo>
                  <a:pt x="8134" y="16603"/>
                  <a:pt x="7918" y="16574"/>
                  <a:pt x="7707" y="16553"/>
                </a:cubicBezTo>
                <a:cubicBezTo>
                  <a:pt x="6964" y="16477"/>
                  <a:pt x="6187" y="16458"/>
                  <a:pt x="5532" y="16100"/>
                </a:cubicBezTo>
                <a:cubicBezTo>
                  <a:pt x="4877" y="15744"/>
                  <a:pt x="4405" y="14909"/>
                  <a:pt x="4738" y="14241"/>
                </a:cubicBezTo>
                <a:cubicBezTo>
                  <a:pt x="4910" y="13897"/>
                  <a:pt x="5249" y="13675"/>
                  <a:pt x="5545" y="13430"/>
                </a:cubicBezTo>
                <a:cubicBezTo>
                  <a:pt x="6393" y="12724"/>
                  <a:pt x="6963" y="11671"/>
                  <a:pt x="7019" y="10570"/>
                </a:cubicBezTo>
                <a:cubicBezTo>
                  <a:pt x="7074" y="9468"/>
                  <a:pt x="6590" y="8336"/>
                  <a:pt x="5709" y="7673"/>
                </a:cubicBezTo>
                <a:cubicBezTo>
                  <a:pt x="5602" y="8760"/>
                  <a:pt x="5493" y="9848"/>
                  <a:pt x="5387" y="10933"/>
                </a:cubicBezTo>
                <a:cubicBezTo>
                  <a:pt x="5372" y="11078"/>
                  <a:pt x="5348" y="11242"/>
                  <a:pt x="5227" y="11324"/>
                </a:cubicBezTo>
                <a:cubicBezTo>
                  <a:pt x="5182" y="11354"/>
                  <a:pt x="5136" y="11368"/>
                  <a:pt x="5091" y="11368"/>
                </a:cubicBezTo>
                <a:cubicBezTo>
                  <a:pt x="4883" y="11368"/>
                  <a:pt x="4685" y="11085"/>
                  <a:pt x="4627" y="10843"/>
                </a:cubicBezTo>
                <a:cubicBezTo>
                  <a:pt x="4281" y="9401"/>
                  <a:pt x="4714" y="7905"/>
                  <a:pt x="5008" y="6452"/>
                </a:cubicBezTo>
                <a:cubicBezTo>
                  <a:pt x="5303" y="4999"/>
                  <a:pt x="5420" y="3363"/>
                  <a:pt x="4562" y="2153"/>
                </a:cubicBezTo>
                <a:cubicBezTo>
                  <a:pt x="4445" y="1988"/>
                  <a:pt x="4236" y="1829"/>
                  <a:pt x="4055" y="1829"/>
                </a:cubicBezTo>
                <a:cubicBezTo>
                  <a:pt x="3984" y="1829"/>
                  <a:pt x="3917" y="1854"/>
                  <a:pt x="3862" y="1912"/>
                </a:cubicBezTo>
                <a:cubicBezTo>
                  <a:pt x="3810" y="1968"/>
                  <a:pt x="3784" y="2042"/>
                  <a:pt x="3767" y="2117"/>
                </a:cubicBezTo>
                <a:cubicBezTo>
                  <a:pt x="3633" y="2696"/>
                  <a:pt x="3926" y="3285"/>
                  <a:pt x="3945" y="3881"/>
                </a:cubicBezTo>
                <a:cubicBezTo>
                  <a:pt x="3962" y="4382"/>
                  <a:pt x="3569" y="4961"/>
                  <a:pt x="3133" y="4961"/>
                </a:cubicBezTo>
                <a:cubicBezTo>
                  <a:pt x="3051" y="4961"/>
                  <a:pt x="2967" y="4941"/>
                  <a:pt x="2884" y="4895"/>
                </a:cubicBezTo>
                <a:cubicBezTo>
                  <a:pt x="2673" y="4778"/>
                  <a:pt x="2559" y="4533"/>
                  <a:pt x="2353" y="4405"/>
                </a:cubicBezTo>
                <a:cubicBezTo>
                  <a:pt x="2264" y="4350"/>
                  <a:pt x="2161" y="4323"/>
                  <a:pt x="2056" y="4323"/>
                </a:cubicBezTo>
                <a:cubicBezTo>
                  <a:pt x="1851" y="4323"/>
                  <a:pt x="1642" y="4425"/>
                  <a:pt x="1536" y="4603"/>
                </a:cubicBezTo>
                <a:cubicBezTo>
                  <a:pt x="1377" y="4870"/>
                  <a:pt x="1479" y="5260"/>
                  <a:pt x="1751" y="5415"/>
                </a:cubicBezTo>
                <a:cubicBezTo>
                  <a:pt x="2007" y="5563"/>
                  <a:pt x="2334" y="5499"/>
                  <a:pt x="2616" y="5589"/>
                </a:cubicBezTo>
                <a:cubicBezTo>
                  <a:pt x="3045" y="5726"/>
                  <a:pt x="3288" y="6198"/>
                  <a:pt x="3321" y="6646"/>
                </a:cubicBezTo>
                <a:cubicBezTo>
                  <a:pt x="3355" y="7095"/>
                  <a:pt x="3227" y="7537"/>
                  <a:pt x="3149" y="7980"/>
                </a:cubicBezTo>
                <a:cubicBezTo>
                  <a:pt x="3000" y="8818"/>
                  <a:pt x="3028" y="9684"/>
                  <a:pt x="3229" y="10511"/>
                </a:cubicBezTo>
                <a:cubicBezTo>
                  <a:pt x="3329" y="10920"/>
                  <a:pt x="3449" y="11413"/>
                  <a:pt x="3150" y="11709"/>
                </a:cubicBezTo>
                <a:cubicBezTo>
                  <a:pt x="3017" y="11842"/>
                  <a:pt x="2850" y="11889"/>
                  <a:pt x="2670" y="11889"/>
                </a:cubicBezTo>
                <a:cubicBezTo>
                  <a:pt x="2372" y="11889"/>
                  <a:pt x="2035" y="11762"/>
                  <a:pt x="1737" y="11677"/>
                </a:cubicBezTo>
                <a:cubicBezTo>
                  <a:pt x="1652" y="11653"/>
                  <a:pt x="1558" y="11641"/>
                  <a:pt x="1463" y="11641"/>
                </a:cubicBezTo>
                <a:cubicBezTo>
                  <a:pt x="1026" y="11641"/>
                  <a:pt x="556" y="11886"/>
                  <a:pt x="686" y="12273"/>
                </a:cubicBezTo>
                <a:cubicBezTo>
                  <a:pt x="770" y="12524"/>
                  <a:pt x="1065" y="12619"/>
                  <a:pt x="1298" y="12748"/>
                </a:cubicBezTo>
                <a:cubicBezTo>
                  <a:pt x="2724" y="13541"/>
                  <a:pt x="2178" y="16110"/>
                  <a:pt x="3611" y="16891"/>
                </a:cubicBezTo>
                <a:cubicBezTo>
                  <a:pt x="3868" y="17030"/>
                  <a:pt x="4167" y="17093"/>
                  <a:pt x="4406" y="17263"/>
                </a:cubicBezTo>
                <a:cubicBezTo>
                  <a:pt x="4644" y="17434"/>
                  <a:pt x="4803" y="17785"/>
                  <a:pt x="4631" y="18023"/>
                </a:cubicBezTo>
                <a:cubicBezTo>
                  <a:pt x="4533" y="18157"/>
                  <a:pt x="4365" y="18213"/>
                  <a:pt x="4201" y="18247"/>
                </a:cubicBezTo>
                <a:cubicBezTo>
                  <a:pt x="4008" y="18289"/>
                  <a:pt x="3811" y="18309"/>
                  <a:pt x="3613" y="18309"/>
                </a:cubicBezTo>
                <a:cubicBezTo>
                  <a:pt x="2980" y="18309"/>
                  <a:pt x="2345" y="18100"/>
                  <a:pt x="1843" y="17713"/>
                </a:cubicBezTo>
                <a:cubicBezTo>
                  <a:pt x="1485" y="17437"/>
                  <a:pt x="1057" y="17059"/>
                  <a:pt x="657" y="17059"/>
                </a:cubicBezTo>
                <a:cubicBezTo>
                  <a:pt x="544" y="17059"/>
                  <a:pt x="434" y="17089"/>
                  <a:pt x="328" y="17160"/>
                </a:cubicBezTo>
                <a:cubicBezTo>
                  <a:pt x="25" y="17368"/>
                  <a:pt x="0" y="17831"/>
                  <a:pt x="178" y="18153"/>
                </a:cubicBezTo>
                <a:cubicBezTo>
                  <a:pt x="355" y="18474"/>
                  <a:pt x="676" y="18687"/>
                  <a:pt x="985" y="18886"/>
                </a:cubicBezTo>
                <a:cubicBezTo>
                  <a:pt x="1710" y="19357"/>
                  <a:pt x="2527" y="19843"/>
                  <a:pt x="3363" y="19843"/>
                </a:cubicBezTo>
                <a:cubicBezTo>
                  <a:pt x="3520" y="19843"/>
                  <a:pt x="3678" y="19826"/>
                  <a:pt x="3835" y="19789"/>
                </a:cubicBezTo>
                <a:cubicBezTo>
                  <a:pt x="4850" y="19547"/>
                  <a:pt x="5651" y="18496"/>
                  <a:pt x="6649" y="18496"/>
                </a:cubicBezTo>
                <a:cubicBezTo>
                  <a:pt x="6723" y="18496"/>
                  <a:pt x="6798" y="18502"/>
                  <a:pt x="6874" y="18514"/>
                </a:cubicBezTo>
                <a:cubicBezTo>
                  <a:pt x="7589" y="18630"/>
                  <a:pt x="8112" y="19401"/>
                  <a:pt x="7997" y="20116"/>
                </a:cubicBezTo>
                <a:cubicBezTo>
                  <a:pt x="7881" y="20831"/>
                  <a:pt x="7185" y="21389"/>
                  <a:pt x="6460" y="21389"/>
                </a:cubicBezTo>
                <a:cubicBezTo>
                  <a:pt x="5933" y="21389"/>
                  <a:pt x="5434" y="21136"/>
                  <a:pt x="4909" y="21115"/>
                </a:cubicBezTo>
                <a:cubicBezTo>
                  <a:pt x="4895" y="21115"/>
                  <a:pt x="4881" y="21114"/>
                  <a:pt x="4868" y="21114"/>
                </a:cubicBezTo>
                <a:cubicBezTo>
                  <a:pt x="4350" y="21114"/>
                  <a:pt x="3759" y="21500"/>
                  <a:pt x="3866" y="22003"/>
                </a:cubicBezTo>
                <a:cubicBezTo>
                  <a:pt x="3912" y="22215"/>
                  <a:pt x="4074" y="22386"/>
                  <a:pt x="4255" y="22507"/>
                </a:cubicBezTo>
                <a:cubicBezTo>
                  <a:pt x="4559" y="22708"/>
                  <a:pt x="4902" y="22789"/>
                  <a:pt x="5258" y="22789"/>
                </a:cubicBezTo>
                <a:cubicBezTo>
                  <a:pt x="5866" y="22789"/>
                  <a:pt x="6514" y="22555"/>
                  <a:pt x="7079" y="22292"/>
                </a:cubicBezTo>
                <a:cubicBezTo>
                  <a:pt x="7782" y="21962"/>
                  <a:pt x="8544" y="21587"/>
                  <a:pt x="9296" y="21587"/>
                </a:cubicBezTo>
                <a:cubicBezTo>
                  <a:pt x="9499" y="21587"/>
                  <a:pt x="9702" y="21614"/>
                  <a:pt x="9903" y="21678"/>
                </a:cubicBezTo>
                <a:cubicBezTo>
                  <a:pt x="10159" y="21759"/>
                  <a:pt x="10414" y="21920"/>
                  <a:pt x="10490" y="22176"/>
                </a:cubicBezTo>
                <a:cubicBezTo>
                  <a:pt x="10587" y="22504"/>
                  <a:pt x="10362" y="22827"/>
                  <a:pt x="10177" y="23113"/>
                </a:cubicBezTo>
                <a:cubicBezTo>
                  <a:pt x="9687" y="23865"/>
                  <a:pt x="9398" y="24746"/>
                  <a:pt x="9346" y="25643"/>
                </a:cubicBezTo>
                <a:cubicBezTo>
                  <a:pt x="9338" y="25788"/>
                  <a:pt x="9338" y="25940"/>
                  <a:pt x="9406" y="26070"/>
                </a:cubicBezTo>
                <a:cubicBezTo>
                  <a:pt x="9510" y="26265"/>
                  <a:pt x="9718" y="26334"/>
                  <a:pt x="9945" y="26334"/>
                </a:cubicBezTo>
                <a:cubicBezTo>
                  <a:pt x="10115" y="26334"/>
                  <a:pt x="10295" y="26296"/>
                  <a:pt x="10451" y="26242"/>
                </a:cubicBezTo>
                <a:cubicBezTo>
                  <a:pt x="11230" y="25975"/>
                  <a:pt x="12015" y="25552"/>
                  <a:pt x="12816" y="25552"/>
                </a:cubicBezTo>
                <a:cubicBezTo>
                  <a:pt x="12956" y="25552"/>
                  <a:pt x="13096" y="25565"/>
                  <a:pt x="13237" y="25594"/>
                </a:cubicBezTo>
                <a:cubicBezTo>
                  <a:pt x="13690" y="25685"/>
                  <a:pt x="14094" y="25938"/>
                  <a:pt x="14541" y="26049"/>
                </a:cubicBezTo>
                <a:cubicBezTo>
                  <a:pt x="14659" y="26078"/>
                  <a:pt x="14785" y="26094"/>
                  <a:pt x="14911" y="26094"/>
                </a:cubicBezTo>
                <a:cubicBezTo>
                  <a:pt x="15261" y="26094"/>
                  <a:pt x="15607" y="25971"/>
                  <a:pt x="15770" y="25673"/>
                </a:cubicBezTo>
                <a:lnTo>
                  <a:pt x="18054" y="23418"/>
                </a:lnTo>
                <a:cubicBezTo>
                  <a:pt x="17665" y="22059"/>
                  <a:pt x="16303" y="21224"/>
                  <a:pt x="15592" y="20000"/>
                </a:cubicBezTo>
                <a:cubicBezTo>
                  <a:pt x="15278" y="19459"/>
                  <a:pt x="15098" y="18854"/>
                  <a:pt x="14922" y="18252"/>
                </a:cubicBezTo>
                <a:cubicBezTo>
                  <a:pt x="14466" y="16706"/>
                  <a:pt x="14006" y="15052"/>
                  <a:pt x="14468" y="13507"/>
                </a:cubicBezTo>
                <a:cubicBezTo>
                  <a:pt x="14633" y="12956"/>
                  <a:pt x="14915" y="12419"/>
                  <a:pt x="14906" y="11845"/>
                </a:cubicBezTo>
                <a:cubicBezTo>
                  <a:pt x="14899" y="11310"/>
                  <a:pt x="14496" y="10731"/>
                  <a:pt x="13987" y="10731"/>
                </a:cubicBezTo>
                <a:cubicBezTo>
                  <a:pt x="13946" y="10731"/>
                  <a:pt x="13904" y="10734"/>
                  <a:pt x="13862" y="10742"/>
                </a:cubicBezTo>
                <a:cubicBezTo>
                  <a:pt x="13043" y="12331"/>
                  <a:pt x="12863" y="14240"/>
                  <a:pt x="13372" y="15954"/>
                </a:cubicBezTo>
                <a:cubicBezTo>
                  <a:pt x="13450" y="16215"/>
                  <a:pt x="13542" y="16485"/>
                  <a:pt x="13498" y="16754"/>
                </a:cubicBezTo>
                <a:cubicBezTo>
                  <a:pt x="13457" y="17000"/>
                  <a:pt x="13249" y="17236"/>
                  <a:pt x="13009" y="17236"/>
                </a:cubicBezTo>
                <a:cubicBezTo>
                  <a:pt x="12986" y="17236"/>
                  <a:pt x="12963" y="17234"/>
                  <a:pt x="12939" y="17229"/>
                </a:cubicBezTo>
                <a:cubicBezTo>
                  <a:pt x="12667" y="17175"/>
                  <a:pt x="12545" y="16859"/>
                  <a:pt x="12476" y="16591"/>
                </a:cubicBezTo>
                <a:cubicBezTo>
                  <a:pt x="11885" y="14273"/>
                  <a:pt x="11683" y="11712"/>
                  <a:pt x="12762" y="9577"/>
                </a:cubicBezTo>
                <a:cubicBezTo>
                  <a:pt x="13090" y="8926"/>
                  <a:pt x="13535" y="8314"/>
                  <a:pt x="13659" y="7597"/>
                </a:cubicBezTo>
                <a:cubicBezTo>
                  <a:pt x="13783" y="6880"/>
                  <a:pt x="13425" y="5999"/>
                  <a:pt x="12707" y="5879"/>
                </a:cubicBezTo>
                <a:cubicBezTo>
                  <a:pt x="12012" y="7150"/>
                  <a:pt x="11509" y="8527"/>
                  <a:pt x="11220" y="9948"/>
                </a:cubicBezTo>
                <a:cubicBezTo>
                  <a:pt x="11204" y="9950"/>
                  <a:pt x="11188" y="9951"/>
                  <a:pt x="11172" y="9951"/>
                </a:cubicBezTo>
                <a:cubicBezTo>
                  <a:pt x="10861" y="9951"/>
                  <a:pt x="10722" y="9509"/>
                  <a:pt x="10719" y="9176"/>
                </a:cubicBezTo>
                <a:cubicBezTo>
                  <a:pt x="10704" y="7668"/>
                  <a:pt x="10944" y="6168"/>
                  <a:pt x="10970" y="4661"/>
                </a:cubicBezTo>
                <a:cubicBezTo>
                  <a:pt x="10995" y="3152"/>
                  <a:pt x="10784" y="1584"/>
                  <a:pt x="9959" y="322"/>
                </a:cubicBezTo>
                <a:cubicBezTo>
                  <a:pt x="9858" y="166"/>
                  <a:pt x="9712" y="0"/>
                  <a:pt x="9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21"/>
          <p:cNvSpPr/>
          <p:nvPr/>
        </p:nvSpPr>
        <p:spPr>
          <a:xfrm>
            <a:off x="0" y="3875375"/>
            <a:ext cx="1394023" cy="1268123"/>
          </a:xfrm>
          <a:custGeom>
            <a:avLst/>
            <a:gdLst/>
            <a:ahLst/>
            <a:cxnLst/>
            <a:rect l="l" t="t" r="r" b="b"/>
            <a:pathLst>
              <a:path w="34380" h="31275" extrusionOk="0">
                <a:moveTo>
                  <a:pt x="1" y="1"/>
                </a:moveTo>
                <a:lnTo>
                  <a:pt x="1" y="31275"/>
                </a:lnTo>
                <a:lnTo>
                  <a:pt x="34380" y="31275"/>
                </a:lnTo>
                <a:cubicBezTo>
                  <a:pt x="32670" y="30074"/>
                  <a:pt x="31085" y="28652"/>
                  <a:pt x="30161" y="26713"/>
                </a:cubicBezTo>
                <a:cubicBezTo>
                  <a:pt x="29789" y="25931"/>
                  <a:pt x="29536" y="25084"/>
                  <a:pt x="29093" y="24349"/>
                </a:cubicBezTo>
                <a:cubicBezTo>
                  <a:pt x="27872" y="22325"/>
                  <a:pt x="25495" y="21548"/>
                  <a:pt x="23283" y="21243"/>
                </a:cubicBezTo>
                <a:cubicBezTo>
                  <a:pt x="21070" y="20941"/>
                  <a:pt x="18752" y="20936"/>
                  <a:pt x="16751" y="19870"/>
                </a:cubicBezTo>
                <a:cubicBezTo>
                  <a:pt x="15410" y="19155"/>
                  <a:pt x="14304" y="18006"/>
                  <a:pt x="13364" y="16748"/>
                </a:cubicBezTo>
                <a:cubicBezTo>
                  <a:pt x="12141" y="15113"/>
                  <a:pt x="11140" y="13211"/>
                  <a:pt x="10851" y="11126"/>
                </a:cubicBezTo>
                <a:cubicBezTo>
                  <a:pt x="10251" y="6814"/>
                  <a:pt x="12882" y="2573"/>
                  <a:pt x="16316" y="291"/>
                </a:cubicBezTo>
                <a:cubicBezTo>
                  <a:pt x="16465" y="190"/>
                  <a:pt x="16616" y="93"/>
                  <a:pt x="167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21"/>
          <p:cNvSpPr/>
          <p:nvPr/>
        </p:nvSpPr>
        <p:spPr>
          <a:xfrm>
            <a:off x="1219175" y="4554588"/>
            <a:ext cx="621750" cy="625725"/>
          </a:xfrm>
          <a:custGeom>
            <a:avLst/>
            <a:gdLst/>
            <a:ahLst/>
            <a:cxnLst/>
            <a:rect l="l" t="t" r="r" b="b"/>
            <a:pathLst>
              <a:path w="24870" h="25029" extrusionOk="0">
                <a:moveTo>
                  <a:pt x="10484" y="5442"/>
                </a:moveTo>
                <a:cubicBezTo>
                  <a:pt x="10585" y="5617"/>
                  <a:pt x="10626" y="5814"/>
                  <a:pt x="10661" y="6011"/>
                </a:cubicBezTo>
                <a:cubicBezTo>
                  <a:pt x="10884" y="7211"/>
                  <a:pt x="10517" y="8251"/>
                  <a:pt x="9762" y="9167"/>
                </a:cubicBezTo>
                <a:cubicBezTo>
                  <a:pt x="9158" y="9897"/>
                  <a:pt x="8418" y="10484"/>
                  <a:pt x="7664" y="11053"/>
                </a:cubicBezTo>
                <a:cubicBezTo>
                  <a:pt x="7167" y="11429"/>
                  <a:pt x="6654" y="11783"/>
                  <a:pt x="6165" y="12168"/>
                </a:cubicBezTo>
                <a:cubicBezTo>
                  <a:pt x="5594" y="12618"/>
                  <a:pt x="5100" y="13143"/>
                  <a:pt x="4711" y="13761"/>
                </a:cubicBezTo>
                <a:cubicBezTo>
                  <a:pt x="4301" y="14411"/>
                  <a:pt x="4130" y="15127"/>
                  <a:pt x="4141" y="15888"/>
                </a:cubicBezTo>
                <a:cubicBezTo>
                  <a:pt x="4146" y="16218"/>
                  <a:pt x="4229" y="16534"/>
                  <a:pt x="4435" y="16807"/>
                </a:cubicBezTo>
                <a:cubicBezTo>
                  <a:pt x="4537" y="16941"/>
                  <a:pt x="4523" y="17070"/>
                  <a:pt x="4418" y="17148"/>
                </a:cubicBezTo>
                <a:cubicBezTo>
                  <a:pt x="4378" y="17177"/>
                  <a:pt x="4332" y="17193"/>
                  <a:pt x="4286" y="17193"/>
                </a:cubicBezTo>
                <a:cubicBezTo>
                  <a:pt x="4211" y="17193"/>
                  <a:pt x="4135" y="17152"/>
                  <a:pt x="4086" y="17064"/>
                </a:cubicBezTo>
                <a:cubicBezTo>
                  <a:pt x="3974" y="16868"/>
                  <a:pt x="3866" y="16662"/>
                  <a:pt x="3803" y="16447"/>
                </a:cubicBezTo>
                <a:cubicBezTo>
                  <a:pt x="3655" y="15938"/>
                  <a:pt x="3715" y="15424"/>
                  <a:pt x="3821" y="14913"/>
                </a:cubicBezTo>
                <a:cubicBezTo>
                  <a:pt x="3997" y="14060"/>
                  <a:pt x="4452" y="13357"/>
                  <a:pt x="5024" y="12722"/>
                </a:cubicBezTo>
                <a:cubicBezTo>
                  <a:pt x="5545" y="12144"/>
                  <a:pt x="6149" y="11655"/>
                  <a:pt x="6771" y="11191"/>
                </a:cubicBezTo>
                <a:cubicBezTo>
                  <a:pt x="7430" y="10702"/>
                  <a:pt x="8079" y="10199"/>
                  <a:pt x="8690" y="9650"/>
                </a:cubicBezTo>
                <a:cubicBezTo>
                  <a:pt x="9142" y="9242"/>
                  <a:pt x="9562" y="8808"/>
                  <a:pt x="9902" y="8295"/>
                </a:cubicBezTo>
                <a:cubicBezTo>
                  <a:pt x="10274" y="7738"/>
                  <a:pt x="10444" y="7128"/>
                  <a:pt x="10450" y="6467"/>
                </a:cubicBezTo>
                <a:cubicBezTo>
                  <a:pt x="10454" y="6240"/>
                  <a:pt x="10431" y="6012"/>
                  <a:pt x="10423" y="5785"/>
                </a:cubicBezTo>
                <a:cubicBezTo>
                  <a:pt x="10420" y="5674"/>
                  <a:pt x="10423" y="5563"/>
                  <a:pt x="10423" y="5452"/>
                </a:cubicBezTo>
                <a:cubicBezTo>
                  <a:pt x="10444" y="5448"/>
                  <a:pt x="10463" y="5445"/>
                  <a:pt x="10484" y="5442"/>
                </a:cubicBezTo>
                <a:close/>
                <a:moveTo>
                  <a:pt x="869" y="19353"/>
                </a:moveTo>
                <a:cubicBezTo>
                  <a:pt x="932" y="19476"/>
                  <a:pt x="992" y="19562"/>
                  <a:pt x="1022" y="19655"/>
                </a:cubicBezTo>
                <a:cubicBezTo>
                  <a:pt x="1285" y="20464"/>
                  <a:pt x="1855" y="20970"/>
                  <a:pt x="2614" y="21296"/>
                </a:cubicBezTo>
                <a:cubicBezTo>
                  <a:pt x="2669" y="21319"/>
                  <a:pt x="2728" y="21341"/>
                  <a:pt x="2775" y="21377"/>
                </a:cubicBezTo>
                <a:cubicBezTo>
                  <a:pt x="2848" y="21432"/>
                  <a:pt x="2876" y="21510"/>
                  <a:pt x="2839" y="21599"/>
                </a:cubicBezTo>
                <a:cubicBezTo>
                  <a:pt x="2805" y="21679"/>
                  <a:pt x="2745" y="21715"/>
                  <a:pt x="2669" y="21715"/>
                </a:cubicBezTo>
                <a:cubicBezTo>
                  <a:pt x="2652" y="21715"/>
                  <a:pt x="2634" y="21713"/>
                  <a:pt x="2615" y="21710"/>
                </a:cubicBezTo>
                <a:cubicBezTo>
                  <a:pt x="2586" y="21704"/>
                  <a:pt x="2557" y="21692"/>
                  <a:pt x="2531" y="21679"/>
                </a:cubicBezTo>
                <a:cubicBezTo>
                  <a:pt x="1935" y="21382"/>
                  <a:pt x="1457" y="20946"/>
                  <a:pt x="1075" y="20404"/>
                </a:cubicBezTo>
                <a:cubicBezTo>
                  <a:pt x="902" y="20158"/>
                  <a:pt x="844" y="19864"/>
                  <a:pt x="795" y="19571"/>
                </a:cubicBezTo>
                <a:cubicBezTo>
                  <a:pt x="788" y="19534"/>
                  <a:pt x="792" y="19494"/>
                  <a:pt x="799" y="19459"/>
                </a:cubicBezTo>
                <a:cubicBezTo>
                  <a:pt x="802" y="19439"/>
                  <a:pt x="821" y="19422"/>
                  <a:pt x="869" y="19353"/>
                </a:cubicBezTo>
                <a:close/>
                <a:moveTo>
                  <a:pt x="20711" y="2660"/>
                </a:moveTo>
                <a:cubicBezTo>
                  <a:pt x="20747" y="2660"/>
                  <a:pt x="20786" y="2670"/>
                  <a:pt x="20830" y="2695"/>
                </a:cubicBezTo>
                <a:cubicBezTo>
                  <a:pt x="20800" y="2744"/>
                  <a:pt x="20783" y="2796"/>
                  <a:pt x="20747" y="2826"/>
                </a:cubicBezTo>
                <a:cubicBezTo>
                  <a:pt x="20178" y="3284"/>
                  <a:pt x="19833" y="3898"/>
                  <a:pt x="19550" y="4552"/>
                </a:cubicBezTo>
                <a:cubicBezTo>
                  <a:pt x="19331" y="5054"/>
                  <a:pt x="19119" y="5563"/>
                  <a:pt x="19039" y="6108"/>
                </a:cubicBezTo>
                <a:cubicBezTo>
                  <a:pt x="18912" y="6977"/>
                  <a:pt x="18841" y="7845"/>
                  <a:pt x="19076" y="8712"/>
                </a:cubicBezTo>
                <a:cubicBezTo>
                  <a:pt x="19179" y="9092"/>
                  <a:pt x="19241" y="9483"/>
                  <a:pt x="19308" y="9874"/>
                </a:cubicBezTo>
                <a:cubicBezTo>
                  <a:pt x="19391" y="10354"/>
                  <a:pt x="19402" y="10842"/>
                  <a:pt x="19379" y="11329"/>
                </a:cubicBezTo>
                <a:cubicBezTo>
                  <a:pt x="19359" y="11720"/>
                  <a:pt x="19246" y="12090"/>
                  <a:pt x="19091" y="12449"/>
                </a:cubicBezTo>
                <a:cubicBezTo>
                  <a:pt x="19069" y="12499"/>
                  <a:pt x="19039" y="12543"/>
                  <a:pt x="19018" y="12591"/>
                </a:cubicBezTo>
                <a:cubicBezTo>
                  <a:pt x="18790" y="13132"/>
                  <a:pt x="18390" y="13512"/>
                  <a:pt x="17897" y="13814"/>
                </a:cubicBezTo>
                <a:cubicBezTo>
                  <a:pt x="17565" y="14016"/>
                  <a:pt x="17250" y="14244"/>
                  <a:pt x="16914" y="14434"/>
                </a:cubicBezTo>
                <a:cubicBezTo>
                  <a:pt x="16714" y="14548"/>
                  <a:pt x="16484" y="14613"/>
                  <a:pt x="16267" y="14698"/>
                </a:cubicBezTo>
                <a:cubicBezTo>
                  <a:pt x="16203" y="14722"/>
                  <a:pt x="16137" y="14739"/>
                  <a:pt x="16072" y="14764"/>
                </a:cubicBezTo>
                <a:cubicBezTo>
                  <a:pt x="15166" y="15132"/>
                  <a:pt x="14218" y="15344"/>
                  <a:pt x="13254" y="15497"/>
                </a:cubicBezTo>
                <a:cubicBezTo>
                  <a:pt x="12160" y="15671"/>
                  <a:pt x="11061" y="15827"/>
                  <a:pt x="9965" y="16002"/>
                </a:cubicBezTo>
                <a:cubicBezTo>
                  <a:pt x="8917" y="16170"/>
                  <a:pt x="7957" y="16550"/>
                  <a:pt x="7127" y="17223"/>
                </a:cubicBezTo>
                <a:cubicBezTo>
                  <a:pt x="6733" y="17544"/>
                  <a:pt x="6341" y="17869"/>
                  <a:pt x="5969" y="18216"/>
                </a:cubicBezTo>
                <a:cubicBezTo>
                  <a:pt x="5788" y="18385"/>
                  <a:pt x="5632" y="18593"/>
                  <a:pt x="5511" y="18809"/>
                </a:cubicBezTo>
                <a:cubicBezTo>
                  <a:pt x="5126" y="19497"/>
                  <a:pt x="4839" y="20227"/>
                  <a:pt x="4756" y="21018"/>
                </a:cubicBezTo>
                <a:cubicBezTo>
                  <a:pt x="4694" y="21614"/>
                  <a:pt x="4644" y="22217"/>
                  <a:pt x="4724" y="22816"/>
                </a:cubicBezTo>
                <a:cubicBezTo>
                  <a:pt x="4765" y="23123"/>
                  <a:pt x="4862" y="23422"/>
                  <a:pt x="4926" y="23728"/>
                </a:cubicBezTo>
                <a:cubicBezTo>
                  <a:pt x="4948" y="23830"/>
                  <a:pt x="4961" y="23938"/>
                  <a:pt x="4955" y="24043"/>
                </a:cubicBezTo>
                <a:cubicBezTo>
                  <a:pt x="4945" y="24173"/>
                  <a:pt x="4859" y="24257"/>
                  <a:pt x="4761" y="24261"/>
                </a:cubicBezTo>
                <a:cubicBezTo>
                  <a:pt x="4756" y="24262"/>
                  <a:pt x="4753" y="24262"/>
                  <a:pt x="4749" y="24262"/>
                </a:cubicBezTo>
                <a:cubicBezTo>
                  <a:pt x="4637" y="24262"/>
                  <a:pt x="4583" y="24186"/>
                  <a:pt x="4544" y="24093"/>
                </a:cubicBezTo>
                <a:cubicBezTo>
                  <a:pt x="4533" y="24065"/>
                  <a:pt x="4527" y="24034"/>
                  <a:pt x="4521" y="24005"/>
                </a:cubicBezTo>
                <a:cubicBezTo>
                  <a:pt x="4269" y="22944"/>
                  <a:pt x="4178" y="21874"/>
                  <a:pt x="4350" y="20792"/>
                </a:cubicBezTo>
                <a:cubicBezTo>
                  <a:pt x="4487" y="19930"/>
                  <a:pt x="4822" y="19143"/>
                  <a:pt x="5273" y="18404"/>
                </a:cubicBezTo>
                <a:cubicBezTo>
                  <a:pt x="5338" y="18301"/>
                  <a:pt x="5414" y="18204"/>
                  <a:pt x="5499" y="18117"/>
                </a:cubicBezTo>
                <a:cubicBezTo>
                  <a:pt x="6338" y="17251"/>
                  <a:pt x="7279" y="16525"/>
                  <a:pt x="8398" y="16056"/>
                </a:cubicBezTo>
                <a:cubicBezTo>
                  <a:pt x="9046" y="15784"/>
                  <a:pt x="9733" y="15647"/>
                  <a:pt x="10424" y="15535"/>
                </a:cubicBezTo>
                <a:cubicBezTo>
                  <a:pt x="11543" y="15353"/>
                  <a:pt x="12660" y="15180"/>
                  <a:pt x="13776" y="14985"/>
                </a:cubicBezTo>
                <a:cubicBezTo>
                  <a:pt x="14794" y="14808"/>
                  <a:pt x="15761" y="14475"/>
                  <a:pt x="16673" y="13984"/>
                </a:cubicBezTo>
                <a:cubicBezTo>
                  <a:pt x="17757" y="13404"/>
                  <a:pt x="18320" y="12484"/>
                  <a:pt x="18507" y="11286"/>
                </a:cubicBezTo>
                <a:cubicBezTo>
                  <a:pt x="18612" y="10602"/>
                  <a:pt x="18514" y="9936"/>
                  <a:pt x="18438" y="9265"/>
                </a:cubicBezTo>
                <a:cubicBezTo>
                  <a:pt x="18336" y="8356"/>
                  <a:pt x="18266" y="7450"/>
                  <a:pt x="18366" y="6535"/>
                </a:cubicBezTo>
                <a:cubicBezTo>
                  <a:pt x="18416" y="6070"/>
                  <a:pt x="18512" y="5614"/>
                  <a:pt x="18734" y="5202"/>
                </a:cubicBezTo>
                <a:cubicBezTo>
                  <a:pt x="19025" y="4660"/>
                  <a:pt x="19335" y="4127"/>
                  <a:pt x="19659" y="3605"/>
                </a:cubicBezTo>
                <a:cubicBezTo>
                  <a:pt x="19873" y="3260"/>
                  <a:pt x="20155" y="2967"/>
                  <a:pt x="20502" y="2750"/>
                </a:cubicBezTo>
                <a:cubicBezTo>
                  <a:pt x="20566" y="2710"/>
                  <a:pt x="20631" y="2660"/>
                  <a:pt x="20711" y="2660"/>
                </a:cubicBezTo>
                <a:close/>
                <a:moveTo>
                  <a:pt x="17337" y="18953"/>
                </a:moveTo>
                <a:cubicBezTo>
                  <a:pt x="17357" y="18953"/>
                  <a:pt x="17379" y="18956"/>
                  <a:pt x="17403" y="18962"/>
                </a:cubicBezTo>
                <a:cubicBezTo>
                  <a:pt x="17381" y="19026"/>
                  <a:pt x="17367" y="19076"/>
                  <a:pt x="17349" y="19122"/>
                </a:cubicBezTo>
                <a:cubicBezTo>
                  <a:pt x="17191" y="19451"/>
                  <a:pt x="16960" y="19722"/>
                  <a:pt x="16671" y="19939"/>
                </a:cubicBezTo>
                <a:cubicBezTo>
                  <a:pt x="16157" y="20325"/>
                  <a:pt x="15595" y="20625"/>
                  <a:pt x="15006" y="20875"/>
                </a:cubicBezTo>
                <a:cubicBezTo>
                  <a:pt x="14772" y="20975"/>
                  <a:pt x="14524" y="21020"/>
                  <a:pt x="14270" y="21020"/>
                </a:cubicBezTo>
                <a:cubicBezTo>
                  <a:pt x="14255" y="21020"/>
                  <a:pt x="14240" y="21019"/>
                  <a:pt x="14225" y="21019"/>
                </a:cubicBezTo>
                <a:cubicBezTo>
                  <a:pt x="13930" y="21013"/>
                  <a:pt x="13634" y="21008"/>
                  <a:pt x="13337" y="20991"/>
                </a:cubicBezTo>
                <a:cubicBezTo>
                  <a:pt x="13174" y="20982"/>
                  <a:pt x="13012" y="20977"/>
                  <a:pt x="12849" y="20977"/>
                </a:cubicBezTo>
                <a:cubicBezTo>
                  <a:pt x="12022" y="20977"/>
                  <a:pt x="11209" y="21099"/>
                  <a:pt x="10405" y="21309"/>
                </a:cubicBezTo>
                <a:cubicBezTo>
                  <a:pt x="10124" y="21381"/>
                  <a:pt x="9841" y="21442"/>
                  <a:pt x="9567" y="21526"/>
                </a:cubicBezTo>
                <a:cubicBezTo>
                  <a:pt x="8741" y="21782"/>
                  <a:pt x="8074" y="22235"/>
                  <a:pt x="7704" y="23048"/>
                </a:cubicBezTo>
                <a:cubicBezTo>
                  <a:pt x="7618" y="23242"/>
                  <a:pt x="7526" y="23435"/>
                  <a:pt x="7438" y="23629"/>
                </a:cubicBezTo>
                <a:cubicBezTo>
                  <a:pt x="7310" y="23908"/>
                  <a:pt x="7264" y="24209"/>
                  <a:pt x="7246" y="24515"/>
                </a:cubicBezTo>
                <a:cubicBezTo>
                  <a:pt x="7244" y="24536"/>
                  <a:pt x="7246" y="24560"/>
                  <a:pt x="7244" y="24582"/>
                </a:cubicBezTo>
                <a:cubicBezTo>
                  <a:pt x="7232" y="24752"/>
                  <a:pt x="7140" y="24855"/>
                  <a:pt x="7006" y="24855"/>
                </a:cubicBezTo>
                <a:cubicBezTo>
                  <a:pt x="7004" y="24855"/>
                  <a:pt x="7003" y="24855"/>
                  <a:pt x="7002" y="24855"/>
                </a:cubicBezTo>
                <a:cubicBezTo>
                  <a:pt x="6863" y="24852"/>
                  <a:pt x="6772" y="24744"/>
                  <a:pt x="6783" y="24567"/>
                </a:cubicBezTo>
                <a:cubicBezTo>
                  <a:pt x="6804" y="24216"/>
                  <a:pt x="6848" y="23866"/>
                  <a:pt x="6988" y="23542"/>
                </a:cubicBezTo>
                <a:cubicBezTo>
                  <a:pt x="7140" y="23195"/>
                  <a:pt x="7305" y="22852"/>
                  <a:pt x="7488" y="22520"/>
                </a:cubicBezTo>
                <a:cubicBezTo>
                  <a:pt x="7582" y="22350"/>
                  <a:pt x="7709" y="22186"/>
                  <a:pt x="7853" y="22057"/>
                </a:cubicBezTo>
                <a:cubicBezTo>
                  <a:pt x="8296" y="21660"/>
                  <a:pt x="8775" y="21311"/>
                  <a:pt x="9358" y="21141"/>
                </a:cubicBezTo>
                <a:cubicBezTo>
                  <a:pt x="10088" y="20927"/>
                  <a:pt x="10818" y="20722"/>
                  <a:pt x="11576" y="20627"/>
                </a:cubicBezTo>
                <a:cubicBezTo>
                  <a:pt x="11918" y="20586"/>
                  <a:pt x="12259" y="20560"/>
                  <a:pt x="12602" y="20560"/>
                </a:cubicBezTo>
                <a:cubicBezTo>
                  <a:pt x="12782" y="20560"/>
                  <a:pt x="12962" y="20567"/>
                  <a:pt x="13143" y="20583"/>
                </a:cubicBezTo>
                <a:cubicBezTo>
                  <a:pt x="13489" y="20614"/>
                  <a:pt x="13837" y="20635"/>
                  <a:pt x="14184" y="20635"/>
                </a:cubicBezTo>
                <a:cubicBezTo>
                  <a:pt x="14270" y="20635"/>
                  <a:pt x="14355" y="20633"/>
                  <a:pt x="14441" y="20631"/>
                </a:cubicBezTo>
                <a:cubicBezTo>
                  <a:pt x="14686" y="20623"/>
                  <a:pt x="14940" y="20559"/>
                  <a:pt x="15168" y="20465"/>
                </a:cubicBezTo>
                <a:cubicBezTo>
                  <a:pt x="15546" y="20310"/>
                  <a:pt x="15913" y="20121"/>
                  <a:pt x="16272" y="19926"/>
                </a:cubicBezTo>
                <a:cubicBezTo>
                  <a:pt x="16631" y="19732"/>
                  <a:pt x="16929" y="19464"/>
                  <a:pt x="17144" y="19109"/>
                </a:cubicBezTo>
                <a:cubicBezTo>
                  <a:pt x="17187" y="19036"/>
                  <a:pt x="17232" y="18953"/>
                  <a:pt x="17337" y="18953"/>
                </a:cubicBezTo>
                <a:close/>
                <a:moveTo>
                  <a:pt x="24652" y="1"/>
                </a:moveTo>
                <a:cubicBezTo>
                  <a:pt x="24615" y="1"/>
                  <a:pt x="24577" y="11"/>
                  <a:pt x="24538" y="30"/>
                </a:cubicBezTo>
                <a:cubicBezTo>
                  <a:pt x="24477" y="60"/>
                  <a:pt x="24420" y="97"/>
                  <a:pt x="24364" y="137"/>
                </a:cubicBezTo>
                <a:cubicBezTo>
                  <a:pt x="23487" y="780"/>
                  <a:pt x="22523" y="1261"/>
                  <a:pt x="21519" y="1669"/>
                </a:cubicBezTo>
                <a:cubicBezTo>
                  <a:pt x="21027" y="1868"/>
                  <a:pt x="20530" y="2061"/>
                  <a:pt x="20040" y="2266"/>
                </a:cubicBezTo>
                <a:cubicBezTo>
                  <a:pt x="19248" y="2597"/>
                  <a:pt x="18653" y="3156"/>
                  <a:pt x="18193" y="3872"/>
                </a:cubicBezTo>
                <a:cubicBezTo>
                  <a:pt x="17676" y="4675"/>
                  <a:pt x="17459" y="5568"/>
                  <a:pt x="17368" y="6502"/>
                </a:cubicBezTo>
                <a:cubicBezTo>
                  <a:pt x="17288" y="7339"/>
                  <a:pt x="17333" y="8177"/>
                  <a:pt x="17443" y="9006"/>
                </a:cubicBezTo>
                <a:cubicBezTo>
                  <a:pt x="17600" y="10193"/>
                  <a:pt x="17196" y="11140"/>
                  <a:pt x="16294" y="11895"/>
                </a:cubicBezTo>
                <a:cubicBezTo>
                  <a:pt x="16109" y="12050"/>
                  <a:pt x="15905" y="12187"/>
                  <a:pt x="15696" y="12312"/>
                </a:cubicBezTo>
                <a:cubicBezTo>
                  <a:pt x="14514" y="13023"/>
                  <a:pt x="13218" y="13340"/>
                  <a:pt x="11852" y="13397"/>
                </a:cubicBezTo>
                <a:cubicBezTo>
                  <a:pt x="11054" y="13430"/>
                  <a:pt x="10254" y="13424"/>
                  <a:pt x="9456" y="13447"/>
                </a:cubicBezTo>
                <a:cubicBezTo>
                  <a:pt x="8773" y="13467"/>
                  <a:pt x="8115" y="13611"/>
                  <a:pt x="7487" y="13885"/>
                </a:cubicBezTo>
                <a:cubicBezTo>
                  <a:pt x="6917" y="14134"/>
                  <a:pt x="6400" y="14462"/>
                  <a:pt x="5924" y="14860"/>
                </a:cubicBezTo>
                <a:cubicBezTo>
                  <a:pt x="5866" y="14909"/>
                  <a:pt x="5804" y="14951"/>
                  <a:pt x="5723" y="15012"/>
                </a:cubicBezTo>
                <a:cubicBezTo>
                  <a:pt x="5723" y="14945"/>
                  <a:pt x="5717" y="14922"/>
                  <a:pt x="5724" y="14903"/>
                </a:cubicBezTo>
                <a:cubicBezTo>
                  <a:pt x="5746" y="14838"/>
                  <a:pt x="5771" y="14772"/>
                  <a:pt x="5796" y="14710"/>
                </a:cubicBezTo>
                <a:cubicBezTo>
                  <a:pt x="5995" y="14254"/>
                  <a:pt x="6250" y="13833"/>
                  <a:pt x="6570" y="13450"/>
                </a:cubicBezTo>
                <a:cubicBezTo>
                  <a:pt x="7169" y="12730"/>
                  <a:pt x="7876" y="12136"/>
                  <a:pt x="8672" y="11643"/>
                </a:cubicBezTo>
                <a:cubicBezTo>
                  <a:pt x="9638" y="11046"/>
                  <a:pt x="10426" y="10283"/>
                  <a:pt x="10894" y="9231"/>
                </a:cubicBezTo>
                <a:cubicBezTo>
                  <a:pt x="11316" y="8288"/>
                  <a:pt x="11456" y="7303"/>
                  <a:pt x="11238" y="6291"/>
                </a:cubicBezTo>
                <a:cubicBezTo>
                  <a:pt x="11125" y="5762"/>
                  <a:pt x="10879" y="5274"/>
                  <a:pt x="10588" y="4817"/>
                </a:cubicBezTo>
                <a:cubicBezTo>
                  <a:pt x="10484" y="4653"/>
                  <a:pt x="10325" y="4522"/>
                  <a:pt x="10180" y="4389"/>
                </a:cubicBezTo>
                <a:cubicBezTo>
                  <a:pt x="10119" y="4334"/>
                  <a:pt x="10055" y="4309"/>
                  <a:pt x="9994" y="4309"/>
                </a:cubicBezTo>
                <a:cubicBezTo>
                  <a:pt x="9948" y="4309"/>
                  <a:pt x="9905" y="4323"/>
                  <a:pt x="9867" y="4348"/>
                </a:cubicBezTo>
                <a:cubicBezTo>
                  <a:pt x="9774" y="4409"/>
                  <a:pt x="9739" y="4515"/>
                  <a:pt x="9773" y="4652"/>
                </a:cubicBezTo>
                <a:cubicBezTo>
                  <a:pt x="9797" y="4741"/>
                  <a:pt x="9829" y="4825"/>
                  <a:pt x="9857" y="4913"/>
                </a:cubicBezTo>
                <a:cubicBezTo>
                  <a:pt x="10061" y="5547"/>
                  <a:pt x="10022" y="6164"/>
                  <a:pt x="9684" y="6740"/>
                </a:cubicBezTo>
                <a:cubicBezTo>
                  <a:pt x="9536" y="6992"/>
                  <a:pt x="9348" y="7230"/>
                  <a:pt x="9148" y="7445"/>
                </a:cubicBezTo>
                <a:cubicBezTo>
                  <a:pt x="8690" y="7940"/>
                  <a:pt x="8127" y="8308"/>
                  <a:pt x="7553" y="8654"/>
                </a:cubicBezTo>
                <a:cubicBezTo>
                  <a:pt x="7077" y="8938"/>
                  <a:pt x="6591" y="9206"/>
                  <a:pt x="6106" y="9476"/>
                </a:cubicBezTo>
                <a:cubicBezTo>
                  <a:pt x="4918" y="10139"/>
                  <a:pt x="4016" y="11071"/>
                  <a:pt x="3362" y="12268"/>
                </a:cubicBezTo>
                <a:cubicBezTo>
                  <a:pt x="2714" y="13455"/>
                  <a:pt x="2313" y="14711"/>
                  <a:pt x="2182" y="16052"/>
                </a:cubicBezTo>
                <a:cubicBezTo>
                  <a:pt x="2082" y="17073"/>
                  <a:pt x="2280" y="18064"/>
                  <a:pt x="2568" y="19041"/>
                </a:cubicBezTo>
                <a:cubicBezTo>
                  <a:pt x="2596" y="19132"/>
                  <a:pt x="2619" y="19223"/>
                  <a:pt x="2649" y="19330"/>
                </a:cubicBezTo>
                <a:cubicBezTo>
                  <a:pt x="2474" y="19326"/>
                  <a:pt x="2335" y="19276"/>
                  <a:pt x="2226" y="19183"/>
                </a:cubicBezTo>
                <a:cubicBezTo>
                  <a:pt x="2031" y="19016"/>
                  <a:pt x="1836" y="18845"/>
                  <a:pt x="1667" y="18650"/>
                </a:cubicBezTo>
                <a:cubicBezTo>
                  <a:pt x="1286" y="18209"/>
                  <a:pt x="1149" y="17696"/>
                  <a:pt x="1282" y="17120"/>
                </a:cubicBezTo>
                <a:cubicBezTo>
                  <a:pt x="1375" y="16720"/>
                  <a:pt x="1476" y="16322"/>
                  <a:pt x="1563" y="15921"/>
                </a:cubicBezTo>
                <a:cubicBezTo>
                  <a:pt x="1599" y="15743"/>
                  <a:pt x="1627" y="15560"/>
                  <a:pt x="1629" y="15380"/>
                </a:cubicBezTo>
                <a:cubicBezTo>
                  <a:pt x="1631" y="15021"/>
                  <a:pt x="1547" y="14670"/>
                  <a:pt x="1438" y="14329"/>
                </a:cubicBezTo>
                <a:cubicBezTo>
                  <a:pt x="1328" y="13987"/>
                  <a:pt x="1060" y="13785"/>
                  <a:pt x="740" y="13658"/>
                </a:cubicBezTo>
                <a:cubicBezTo>
                  <a:pt x="707" y="13645"/>
                  <a:pt x="678" y="13638"/>
                  <a:pt x="651" y="13638"/>
                </a:cubicBezTo>
                <a:cubicBezTo>
                  <a:pt x="560" y="13638"/>
                  <a:pt x="509" y="13714"/>
                  <a:pt x="513" y="13834"/>
                </a:cubicBezTo>
                <a:cubicBezTo>
                  <a:pt x="515" y="13879"/>
                  <a:pt x="524" y="13924"/>
                  <a:pt x="539" y="13967"/>
                </a:cubicBezTo>
                <a:cubicBezTo>
                  <a:pt x="699" y="14417"/>
                  <a:pt x="710" y="14882"/>
                  <a:pt x="634" y="15343"/>
                </a:cubicBezTo>
                <a:cubicBezTo>
                  <a:pt x="529" y="15980"/>
                  <a:pt x="398" y="16613"/>
                  <a:pt x="274" y="17246"/>
                </a:cubicBezTo>
                <a:cubicBezTo>
                  <a:pt x="84" y="18222"/>
                  <a:pt x="1" y="19199"/>
                  <a:pt x="111" y="20194"/>
                </a:cubicBezTo>
                <a:cubicBezTo>
                  <a:pt x="237" y="21341"/>
                  <a:pt x="1243" y="22975"/>
                  <a:pt x="2624" y="23225"/>
                </a:cubicBezTo>
                <a:cubicBezTo>
                  <a:pt x="2630" y="23226"/>
                  <a:pt x="2635" y="23235"/>
                  <a:pt x="2675" y="23268"/>
                </a:cubicBezTo>
                <a:cubicBezTo>
                  <a:pt x="2703" y="23481"/>
                  <a:pt x="2748" y="23728"/>
                  <a:pt x="2763" y="23975"/>
                </a:cubicBezTo>
                <a:cubicBezTo>
                  <a:pt x="2779" y="24274"/>
                  <a:pt x="2907" y="24528"/>
                  <a:pt x="3023" y="24777"/>
                </a:cubicBezTo>
                <a:cubicBezTo>
                  <a:pt x="3110" y="24794"/>
                  <a:pt x="3211" y="24783"/>
                  <a:pt x="3249" y="24828"/>
                </a:cubicBezTo>
                <a:cubicBezTo>
                  <a:pt x="3349" y="24941"/>
                  <a:pt x="3472" y="24945"/>
                  <a:pt x="3598" y="24945"/>
                </a:cubicBezTo>
                <a:cubicBezTo>
                  <a:pt x="3607" y="24945"/>
                  <a:pt x="3616" y="24945"/>
                  <a:pt x="3625" y="24945"/>
                </a:cubicBezTo>
                <a:cubicBezTo>
                  <a:pt x="3747" y="24945"/>
                  <a:pt x="3869" y="24944"/>
                  <a:pt x="3990" y="24944"/>
                </a:cubicBezTo>
                <a:cubicBezTo>
                  <a:pt x="4051" y="24944"/>
                  <a:pt x="4112" y="24944"/>
                  <a:pt x="4173" y="24945"/>
                </a:cubicBezTo>
                <a:cubicBezTo>
                  <a:pt x="4637" y="24952"/>
                  <a:pt x="5100" y="24960"/>
                  <a:pt x="5564" y="24973"/>
                </a:cubicBezTo>
                <a:cubicBezTo>
                  <a:pt x="6004" y="24987"/>
                  <a:pt x="6442" y="25028"/>
                  <a:pt x="6881" y="25028"/>
                </a:cubicBezTo>
                <a:cubicBezTo>
                  <a:pt x="6913" y="25028"/>
                  <a:pt x="6944" y="25028"/>
                  <a:pt x="6976" y="25027"/>
                </a:cubicBezTo>
                <a:cubicBezTo>
                  <a:pt x="7562" y="25017"/>
                  <a:pt x="8146" y="24971"/>
                  <a:pt x="8730" y="24934"/>
                </a:cubicBezTo>
                <a:cubicBezTo>
                  <a:pt x="8828" y="24929"/>
                  <a:pt x="8925" y="24904"/>
                  <a:pt x="9017" y="24869"/>
                </a:cubicBezTo>
                <a:cubicBezTo>
                  <a:pt x="9145" y="24821"/>
                  <a:pt x="9219" y="24713"/>
                  <a:pt x="9181" y="24604"/>
                </a:cubicBezTo>
                <a:cubicBezTo>
                  <a:pt x="9129" y="24463"/>
                  <a:pt x="9179" y="24352"/>
                  <a:pt x="9225" y="24234"/>
                </a:cubicBezTo>
                <a:cubicBezTo>
                  <a:pt x="9285" y="24077"/>
                  <a:pt x="9356" y="23924"/>
                  <a:pt x="9403" y="23764"/>
                </a:cubicBezTo>
                <a:cubicBezTo>
                  <a:pt x="9560" y="23228"/>
                  <a:pt x="9912" y="22858"/>
                  <a:pt x="10379" y="22580"/>
                </a:cubicBezTo>
                <a:cubicBezTo>
                  <a:pt x="10927" y="22253"/>
                  <a:pt x="11517" y="22037"/>
                  <a:pt x="12128" y="21872"/>
                </a:cubicBezTo>
                <a:cubicBezTo>
                  <a:pt x="12316" y="21821"/>
                  <a:pt x="12516" y="21806"/>
                  <a:pt x="12714" y="21791"/>
                </a:cubicBezTo>
                <a:cubicBezTo>
                  <a:pt x="13395" y="21737"/>
                  <a:pt x="14079" y="21698"/>
                  <a:pt x="14760" y="21642"/>
                </a:cubicBezTo>
                <a:cubicBezTo>
                  <a:pt x="15489" y="21582"/>
                  <a:pt x="16134" y="21311"/>
                  <a:pt x="16671" y="20814"/>
                </a:cubicBezTo>
                <a:cubicBezTo>
                  <a:pt x="16965" y="20541"/>
                  <a:pt x="17242" y="20247"/>
                  <a:pt x="17508" y="19944"/>
                </a:cubicBezTo>
                <a:cubicBezTo>
                  <a:pt x="17813" y="19595"/>
                  <a:pt x="18007" y="19182"/>
                  <a:pt x="18118" y="18733"/>
                </a:cubicBezTo>
                <a:cubicBezTo>
                  <a:pt x="18240" y="18243"/>
                  <a:pt x="18318" y="17749"/>
                  <a:pt x="18229" y="17242"/>
                </a:cubicBezTo>
                <a:cubicBezTo>
                  <a:pt x="18201" y="17080"/>
                  <a:pt x="18114" y="16983"/>
                  <a:pt x="17991" y="16974"/>
                </a:cubicBezTo>
                <a:cubicBezTo>
                  <a:pt x="17983" y="16974"/>
                  <a:pt x="17976" y="16974"/>
                  <a:pt x="17969" y="16974"/>
                </a:cubicBezTo>
                <a:cubicBezTo>
                  <a:pt x="17840" y="16974"/>
                  <a:pt x="17764" y="17057"/>
                  <a:pt x="17714" y="17170"/>
                </a:cubicBezTo>
                <a:cubicBezTo>
                  <a:pt x="17649" y="17317"/>
                  <a:pt x="17582" y="17462"/>
                  <a:pt x="17527" y="17612"/>
                </a:cubicBezTo>
                <a:cubicBezTo>
                  <a:pt x="17322" y="18172"/>
                  <a:pt x="16944" y="18588"/>
                  <a:pt x="16448" y="18898"/>
                </a:cubicBezTo>
                <a:cubicBezTo>
                  <a:pt x="16189" y="19059"/>
                  <a:pt x="15913" y="19189"/>
                  <a:pt x="15640" y="19321"/>
                </a:cubicBezTo>
                <a:cubicBezTo>
                  <a:pt x="15295" y="19486"/>
                  <a:pt x="14949" y="19560"/>
                  <a:pt x="14601" y="19560"/>
                </a:cubicBezTo>
                <a:cubicBezTo>
                  <a:pt x="14256" y="19560"/>
                  <a:pt x="13909" y="19487"/>
                  <a:pt x="13558" y="19359"/>
                </a:cubicBezTo>
                <a:cubicBezTo>
                  <a:pt x="13018" y="19160"/>
                  <a:pt x="12465" y="18987"/>
                  <a:pt x="11913" y="18820"/>
                </a:cubicBezTo>
                <a:cubicBezTo>
                  <a:pt x="11600" y="18726"/>
                  <a:pt x="11292" y="18680"/>
                  <a:pt x="10989" y="18680"/>
                </a:cubicBezTo>
                <a:cubicBezTo>
                  <a:pt x="10470" y="18680"/>
                  <a:pt x="9964" y="18816"/>
                  <a:pt x="9467" y="19084"/>
                </a:cubicBezTo>
                <a:cubicBezTo>
                  <a:pt x="8217" y="19762"/>
                  <a:pt x="7244" y="20697"/>
                  <a:pt x="6644" y="21997"/>
                </a:cubicBezTo>
                <a:cubicBezTo>
                  <a:pt x="6464" y="22389"/>
                  <a:pt x="6299" y="22786"/>
                  <a:pt x="6105" y="23229"/>
                </a:cubicBezTo>
                <a:cubicBezTo>
                  <a:pt x="6086" y="22931"/>
                  <a:pt x="6054" y="22675"/>
                  <a:pt x="6054" y="22423"/>
                </a:cubicBezTo>
                <a:cubicBezTo>
                  <a:pt x="6056" y="22149"/>
                  <a:pt x="6060" y="21872"/>
                  <a:pt x="6117" y="21607"/>
                </a:cubicBezTo>
                <a:cubicBezTo>
                  <a:pt x="6361" y="20471"/>
                  <a:pt x="6857" y="19456"/>
                  <a:pt x="7628" y="18579"/>
                </a:cubicBezTo>
                <a:cubicBezTo>
                  <a:pt x="8034" y="18119"/>
                  <a:pt x="8518" y="17778"/>
                  <a:pt x="9081" y="17542"/>
                </a:cubicBezTo>
                <a:cubicBezTo>
                  <a:pt x="9818" y="17235"/>
                  <a:pt x="10590" y="17073"/>
                  <a:pt x="11382" y="17008"/>
                </a:cubicBezTo>
                <a:cubicBezTo>
                  <a:pt x="12866" y="16886"/>
                  <a:pt x="14353" y="16785"/>
                  <a:pt x="15839" y="16671"/>
                </a:cubicBezTo>
                <a:cubicBezTo>
                  <a:pt x="16455" y="16625"/>
                  <a:pt x="17063" y="16526"/>
                  <a:pt x="17631" y="16264"/>
                </a:cubicBezTo>
                <a:cubicBezTo>
                  <a:pt x="18768" y="15739"/>
                  <a:pt x="19684" y="14955"/>
                  <a:pt x="20332" y="13887"/>
                </a:cubicBezTo>
                <a:cubicBezTo>
                  <a:pt x="21133" y="12569"/>
                  <a:pt x="21343" y="11164"/>
                  <a:pt x="20818" y="9686"/>
                </a:cubicBezTo>
                <a:cubicBezTo>
                  <a:pt x="20540" y="8905"/>
                  <a:pt x="20242" y="8130"/>
                  <a:pt x="19956" y="7353"/>
                </a:cubicBezTo>
                <a:cubicBezTo>
                  <a:pt x="19896" y="7190"/>
                  <a:pt x="19838" y="7023"/>
                  <a:pt x="19792" y="6856"/>
                </a:cubicBezTo>
                <a:cubicBezTo>
                  <a:pt x="19671" y="6417"/>
                  <a:pt x="19681" y="5987"/>
                  <a:pt x="19865" y="5563"/>
                </a:cubicBezTo>
                <a:cubicBezTo>
                  <a:pt x="20306" y="4549"/>
                  <a:pt x="20894" y="3648"/>
                  <a:pt x="21799" y="2983"/>
                </a:cubicBezTo>
                <a:cubicBezTo>
                  <a:pt x="22088" y="2771"/>
                  <a:pt x="22373" y="2557"/>
                  <a:pt x="22660" y="2345"/>
                </a:cubicBezTo>
                <a:cubicBezTo>
                  <a:pt x="23255" y="1905"/>
                  <a:pt x="23828" y="1441"/>
                  <a:pt x="24346" y="913"/>
                </a:cubicBezTo>
                <a:cubicBezTo>
                  <a:pt x="24485" y="773"/>
                  <a:pt x="24612" y="620"/>
                  <a:pt x="24738" y="469"/>
                </a:cubicBezTo>
                <a:cubicBezTo>
                  <a:pt x="24778" y="423"/>
                  <a:pt x="24811" y="370"/>
                  <a:pt x="24834" y="314"/>
                </a:cubicBezTo>
                <a:cubicBezTo>
                  <a:pt x="24868" y="226"/>
                  <a:pt x="24869" y="132"/>
                  <a:pt x="24793" y="60"/>
                </a:cubicBezTo>
                <a:cubicBezTo>
                  <a:pt x="24749" y="19"/>
                  <a:pt x="24701" y="1"/>
                  <a:pt x="24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21"/>
          <p:cNvSpPr/>
          <p:nvPr/>
        </p:nvSpPr>
        <p:spPr>
          <a:xfrm>
            <a:off x="0" y="539500"/>
            <a:ext cx="683100" cy="654017"/>
          </a:xfrm>
          <a:custGeom>
            <a:avLst/>
            <a:gdLst/>
            <a:ahLst/>
            <a:cxnLst/>
            <a:rect l="l" t="t" r="r" b="b"/>
            <a:pathLst>
              <a:path w="16559" h="15854" extrusionOk="0">
                <a:moveTo>
                  <a:pt x="1" y="0"/>
                </a:moveTo>
                <a:lnTo>
                  <a:pt x="1" y="6527"/>
                </a:lnTo>
                <a:cubicBezTo>
                  <a:pt x="84" y="6585"/>
                  <a:pt x="167" y="6645"/>
                  <a:pt x="256" y="6697"/>
                </a:cubicBezTo>
                <a:cubicBezTo>
                  <a:pt x="1675" y="7550"/>
                  <a:pt x="3408" y="7670"/>
                  <a:pt x="4964" y="8238"/>
                </a:cubicBezTo>
                <a:cubicBezTo>
                  <a:pt x="6605" y="8837"/>
                  <a:pt x="8050" y="9957"/>
                  <a:pt x="9043" y="11395"/>
                </a:cubicBezTo>
                <a:cubicBezTo>
                  <a:pt x="9523" y="12094"/>
                  <a:pt x="9905" y="12871"/>
                  <a:pt x="10512" y="13461"/>
                </a:cubicBezTo>
                <a:cubicBezTo>
                  <a:pt x="11021" y="13956"/>
                  <a:pt x="11659" y="14294"/>
                  <a:pt x="12290" y="14624"/>
                </a:cubicBezTo>
                <a:cubicBezTo>
                  <a:pt x="13623" y="15324"/>
                  <a:pt x="15926" y="15731"/>
                  <a:pt x="16559" y="15853"/>
                </a:cubicBezTo>
                <a:cubicBezTo>
                  <a:pt x="14616" y="14970"/>
                  <a:pt x="12614" y="14044"/>
                  <a:pt x="11198" y="12449"/>
                </a:cubicBezTo>
                <a:cubicBezTo>
                  <a:pt x="9159" y="10150"/>
                  <a:pt x="8670" y="6848"/>
                  <a:pt x="6922" y="4318"/>
                </a:cubicBezTo>
                <a:cubicBezTo>
                  <a:pt x="6041" y="3046"/>
                  <a:pt x="2515" y="147"/>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78" name="Google Shape;978;p21"/>
          <p:cNvGrpSpPr/>
          <p:nvPr/>
        </p:nvGrpSpPr>
        <p:grpSpPr>
          <a:xfrm rot="1688885">
            <a:off x="255827" y="3331767"/>
            <a:ext cx="621716" cy="803846"/>
            <a:chOff x="2742850" y="955200"/>
            <a:chExt cx="562300" cy="703925"/>
          </a:xfrm>
        </p:grpSpPr>
        <p:sp>
          <p:nvSpPr>
            <p:cNvPr id="979" name="Google Shape;979;p21"/>
            <p:cNvSpPr/>
            <p:nvPr/>
          </p:nvSpPr>
          <p:spPr>
            <a:xfrm>
              <a:off x="2838825" y="1492850"/>
              <a:ext cx="277975" cy="157450"/>
            </a:xfrm>
            <a:custGeom>
              <a:avLst/>
              <a:gdLst/>
              <a:ahLst/>
              <a:cxnLst/>
              <a:rect l="l" t="t" r="r" b="b"/>
              <a:pathLst>
                <a:path w="11119" h="6298" extrusionOk="0">
                  <a:moveTo>
                    <a:pt x="8768" y="1"/>
                  </a:moveTo>
                  <a:cubicBezTo>
                    <a:pt x="5405" y="1321"/>
                    <a:pt x="368" y="1804"/>
                    <a:pt x="16" y="6015"/>
                  </a:cubicBezTo>
                  <a:cubicBezTo>
                    <a:pt x="0" y="6203"/>
                    <a:pt x="141" y="6297"/>
                    <a:pt x="290" y="6297"/>
                  </a:cubicBezTo>
                  <a:cubicBezTo>
                    <a:pt x="416" y="6297"/>
                    <a:pt x="547" y="6229"/>
                    <a:pt x="594" y="6093"/>
                  </a:cubicBezTo>
                  <a:cubicBezTo>
                    <a:pt x="1300" y="4005"/>
                    <a:pt x="3575" y="3129"/>
                    <a:pt x="5496" y="2534"/>
                  </a:cubicBezTo>
                  <a:cubicBezTo>
                    <a:pt x="7437" y="1931"/>
                    <a:pt x="9365" y="1525"/>
                    <a:pt x="11119" y="514"/>
                  </a:cubicBezTo>
                  <a:cubicBezTo>
                    <a:pt x="10326" y="416"/>
                    <a:pt x="9542" y="244"/>
                    <a:pt x="87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21"/>
            <p:cNvSpPr/>
            <p:nvPr/>
          </p:nvSpPr>
          <p:spPr>
            <a:xfrm>
              <a:off x="3057950" y="1405850"/>
              <a:ext cx="146775" cy="99825"/>
            </a:xfrm>
            <a:custGeom>
              <a:avLst/>
              <a:gdLst/>
              <a:ahLst/>
              <a:cxnLst/>
              <a:rect l="l" t="t" r="r" b="b"/>
              <a:pathLst>
                <a:path w="5871" h="3993" extrusionOk="0">
                  <a:moveTo>
                    <a:pt x="5870" y="0"/>
                  </a:moveTo>
                  <a:lnTo>
                    <a:pt x="5870" y="0"/>
                  </a:lnTo>
                  <a:cubicBezTo>
                    <a:pt x="5195" y="346"/>
                    <a:pt x="4487" y="616"/>
                    <a:pt x="3760" y="801"/>
                  </a:cubicBezTo>
                  <a:cubicBezTo>
                    <a:pt x="3081" y="1707"/>
                    <a:pt x="2139" y="2398"/>
                    <a:pt x="1163" y="2945"/>
                  </a:cubicBezTo>
                  <a:cubicBezTo>
                    <a:pt x="810" y="3142"/>
                    <a:pt x="417" y="3318"/>
                    <a:pt x="0" y="3481"/>
                  </a:cubicBezTo>
                  <a:cubicBezTo>
                    <a:pt x="776" y="3724"/>
                    <a:pt x="1560" y="3896"/>
                    <a:pt x="2352" y="3993"/>
                  </a:cubicBezTo>
                  <a:cubicBezTo>
                    <a:pt x="2563" y="3871"/>
                    <a:pt x="2772" y="3743"/>
                    <a:pt x="2977" y="3603"/>
                  </a:cubicBezTo>
                  <a:cubicBezTo>
                    <a:pt x="4384" y="2643"/>
                    <a:pt x="5260" y="1429"/>
                    <a:pt x="58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21"/>
            <p:cNvSpPr/>
            <p:nvPr/>
          </p:nvSpPr>
          <p:spPr>
            <a:xfrm>
              <a:off x="3151925" y="1316375"/>
              <a:ext cx="80650" cy="109575"/>
            </a:xfrm>
            <a:custGeom>
              <a:avLst/>
              <a:gdLst/>
              <a:ahLst/>
              <a:cxnLst/>
              <a:rect l="l" t="t" r="r" b="b"/>
              <a:pathLst>
                <a:path w="3226" h="4383" extrusionOk="0">
                  <a:moveTo>
                    <a:pt x="3225" y="0"/>
                  </a:moveTo>
                  <a:cubicBezTo>
                    <a:pt x="2627" y="434"/>
                    <a:pt x="1972" y="817"/>
                    <a:pt x="1305" y="1197"/>
                  </a:cubicBezTo>
                  <a:cubicBezTo>
                    <a:pt x="1083" y="2064"/>
                    <a:pt x="851" y="2932"/>
                    <a:pt x="429" y="3723"/>
                  </a:cubicBezTo>
                  <a:cubicBezTo>
                    <a:pt x="304" y="3956"/>
                    <a:pt x="157" y="4173"/>
                    <a:pt x="1" y="4383"/>
                  </a:cubicBezTo>
                  <a:cubicBezTo>
                    <a:pt x="728" y="4196"/>
                    <a:pt x="1436" y="3926"/>
                    <a:pt x="2111" y="3580"/>
                  </a:cubicBezTo>
                  <a:cubicBezTo>
                    <a:pt x="2362" y="2991"/>
                    <a:pt x="2571" y="2365"/>
                    <a:pt x="2749" y="1704"/>
                  </a:cubicBezTo>
                  <a:cubicBezTo>
                    <a:pt x="2904" y="1136"/>
                    <a:pt x="3050" y="562"/>
                    <a:pt x="32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21"/>
            <p:cNvSpPr/>
            <p:nvPr/>
          </p:nvSpPr>
          <p:spPr>
            <a:xfrm>
              <a:off x="3184475" y="1185600"/>
              <a:ext cx="120100" cy="160650"/>
            </a:xfrm>
            <a:custGeom>
              <a:avLst/>
              <a:gdLst/>
              <a:ahLst/>
              <a:cxnLst/>
              <a:rect l="l" t="t" r="r" b="b"/>
              <a:pathLst>
                <a:path w="4804" h="6426" extrusionOk="0">
                  <a:moveTo>
                    <a:pt x="4103" y="0"/>
                  </a:moveTo>
                  <a:cubicBezTo>
                    <a:pt x="4055" y="0"/>
                    <a:pt x="4004" y="6"/>
                    <a:pt x="3953" y="18"/>
                  </a:cubicBezTo>
                  <a:cubicBezTo>
                    <a:pt x="1836" y="506"/>
                    <a:pt x="786" y="3584"/>
                    <a:pt x="270" y="5407"/>
                  </a:cubicBezTo>
                  <a:cubicBezTo>
                    <a:pt x="173" y="5743"/>
                    <a:pt x="88" y="6085"/>
                    <a:pt x="1" y="6426"/>
                  </a:cubicBezTo>
                  <a:cubicBezTo>
                    <a:pt x="670" y="6047"/>
                    <a:pt x="1325" y="5664"/>
                    <a:pt x="1921" y="5230"/>
                  </a:cubicBezTo>
                  <a:cubicBezTo>
                    <a:pt x="2084" y="4703"/>
                    <a:pt x="2270" y="4184"/>
                    <a:pt x="2508" y="3684"/>
                  </a:cubicBezTo>
                  <a:cubicBezTo>
                    <a:pt x="2763" y="3152"/>
                    <a:pt x="3096" y="2658"/>
                    <a:pt x="3473" y="2206"/>
                  </a:cubicBezTo>
                  <a:cubicBezTo>
                    <a:pt x="3856" y="1746"/>
                    <a:pt x="4341" y="1410"/>
                    <a:pt x="4605" y="865"/>
                  </a:cubicBezTo>
                  <a:cubicBezTo>
                    <a:pt x="4804" y="454"/>
                    <a:pt x="4534" y="0"/>
                    <a:pt x="41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21"/>
            <p:cNvSpPr/>
            <p:nvPr/>
          </p:nvSpPr>
          <p:spPr>
            <a:xfrm>
              <a:off x="2831600" y="1244600"/>
              <a:ext cx="268300" cy="412050"/>
            </a:xfrm>
            <a:custGeom>
              <a:avLst/>
              <a:gdLst/>
              <a:ahLst/>
              <a:cxnLst/>
              <a:rect l="l" t="t" r="r" b="b"/>
              <a:pathLst>
                <a:path w="10732" h="16482" extrusionOk="0">
                  <a:moveTo>
                    <a:pt x="10732" y="1"/>
                  </a:moveTo>
                  <a:lnTo>
                    <a:pt x="10732" y="1"/>
                  </a:lnTo>
                  <a:cubicBezTo>
                    <a:pt x="10204" y="360"/>
                    <a:pt x="9659" y="668"/>
                    <a:pt x="9108" y="918"/>
                  </a:cubicBezTo>
                  <a:cubicBezTo>
                    <a:pt x="8938" y="3273"/>
                    <a:pt x="8094" y="5444"/>
                    <a:pt x="6555" y="7227"/>
                  </a:cubicBezTo>
                  <a:cubicBezTo>
                    <a:pt x="4852" y="9198"/>
                    <a:pt x="0" y="13228"/>
                    <a:pt x="2131" y="16272"/>
                  </a:cubicBezTo>
                  <a:cubicBezTo>
                    <a:pt x="2233" y="16419"/>
                    <a:pt x="2370" y="16482"/>
                    <a:pt x="2501" y="16482"/>
                  </a:cubicBezTo>
                  <a:cubicBezTo>
                    <a:pt x="2750" y="16482"/>
                    <a:pt x="2981" y="16255"/>
                    <a:pt x="2932" y="15935"/>
                  </a:cubicBezTo>
                  <a:cubicBezTo>
                    <a:pt x="2653" y="14098"/>
                    <a:pt x="3612" y="12704"/>
                    <a:pt x="4759" y="11344"/>
                  </a:cubicBezTo>
                  <a:cubicBezTo>
                    <a:pt x="5961" y="9920"/>
                    <a:pt x="7358" y="8670"/>
                    <a:pt x="8508" y="7203"/>
                  </a:cubicBezTo>
                  <a:cubicBezTo>
                    <a:pt x="9826" y="5521"/>
                    <a:pt x="10385" y="3371"/>
                    <a:pt x="10651" y="1284"/>
                  </a:cubicBezTo>
                  <a:cubicBezTo>
                    <a:pt x="10704" y="859"/>
                    <a:pt x="10728" y="429"/>
                    <a:pt x="107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21"/>
            <p:cNvSpPr/>
            <p:nvPr/>
          </p:nvSpPr>
          <p:spPr>
            <a:xfrm>
              <a:off x="3036000" y="1037350"/>
              <a:ext cx="64075" cy="230175"/>
            </a:xfrm>
            <a:custGeom>
              <a:avLst/>
              <a:gdLst/>
              <a:ahLst/>
              <a:cxnLst/>
              <a:rect l="l" t="t" r="r" b="b"/>
              <a:pathLst>
                <a:path w="2563" h="9207" extrusionOk="0">
                  <a:moveTo>
                    <a:pt x="1105" y="0"/>
                  </a:moveTo>
                  <a:cubicBezTo>
                    <a:pt x="788" y="0"/>
                    <a:pt x="476" y="169"/>
                    <a:pt x="360" y="560"/>
                  </a:cubicBezTo>
                  <a:cubicBezTo>
                    <a:pt x="0" y="1771"/>
                    <a:pt x="134" y="2953"/>
                    <a:pt x="382" y="4173"/>
                  </a:cubicBezTo>
                  <a:cubicBezTo>
                    <a:pt x="701" y="5738"/>
                    <a:pt x="1014" y="7200"/>
                    <a:pt x="953" y="8809"/>
                  </a:cubicBezTo>
                  <a:cubicBezTo>
                    <a:pt x="947" y="8944"/>
                    <a:pt x="938" y="9075"/>
                    <a:pt x="931" y="9207"/>
                  </a:cubicBezTo>
                  <a:cubicBezTo>
                    <a:pt x="1482" y="8956"/>
                    <a:pt x="2027" y="8646"/>
                    <a:pt x="2555" y="8290"/>
                  </a:cubicBezTo>
                  <a:cubicBezTo>
                    <a:pt x="2562" y="7381"/>
                    <a:pt x="2468" y="6470"/>
                    <a:pt x="2315" y="5573"/>
                  </a:cubicBezTo>
                  <a:cubicBezTo>
                    <a:pt x="2053" y="4038"/>
                    <a:pt x="1431" y="2542"/>
                    <a:pt x="1896" y="983"/>
                  </a:cubicBezTo>
                  <a:cubicBezTo>
                    <a:pt x="2074" y="389"/>
                    <a:pt x="1585" y="0"/>
                    <a:pt x="1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21"/>
            <p:cNvSpPr/>
            <p:nvPr/>
          </p:nvSpPr>
          <p:spPr>
            <a:xfrm>
              <a:off x="3060250" y="1072625"/>
              <a:ext cx="116875" cy="335650"/>
            </a:xfrm>
            <a:custGeom>
              <a:avLst/>
              <a:gdLst/>
              <a:ahLst/>
              <a:cxnLst/>
              <a:rect l="l" t="t" r="r" b="b"/>
              <a:pathLst>
                <a:path w="4675" h="13426" extrusionOk="0">
                  <a:moveTo>
                    <a:pt x="3553" y="1"/>
                  </a:moveTo>
                  <a:cubicBezTo>
                    <a:pt x="3170" y="1"/>
                    <a:pt x="2787" y="248"/>
                    <a:pt x="2788" y="742"/>
                  </a:cubicBezTo>
                  <a:cubicBezTo>
                    <a:pt x="2804" y="5064"/>
                    <a:pt x="3141" y="9632"/>
                    <a:pt x="200" y="13177"/>
                  </a:cubicBezTo>
                  <a:cubicBezTo>
                    <a:pt x="135" y="13256"/>
                    <a:pt x="68" y="13335"/>
                    <a:pt x="1" y="13413"/>
                  </a:cubicBezTo>
                  <a:cubicBezTo>
                    <a:pt x="188" y="13422"/>
                    <a:pt x="375" y="13426"/>
                    <a:pt x="563" y="13426"/>
                  </a:cubicBezTo>
                  <a:cubicBezTo>
                    <a:pt x="1018" y="13426"/>
                    <a:pt x="1474" y="13402"/>
                    <a:pt x="1927" y="13351"/>
                  </a:cubicBezTo>
                  <a:cubicBezTo>
                    <a:pt x="2020" y="13230"/>
                    <a:pt x="2108" y="13108"/>
                    <a:pt x="2194" y="12985"/>
                  </a:cubicBezTo>
                  <a:cubicBezTo>
                    <a:pt x="4675" y="9461"/>
                    <a:pt x="4324" y="4821"/>
                    <a:pt x="4321" y="742"/>
                  </a:cubicBezTo>
                  <a:cubicBezTo>
                    <a:pt x="4321" y="248"/>
                    <a:pt x="3937" y="1"/>
                    <a:pt x="35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21"/>
            <p:cNvSpPr/>
            <p:nvPr/>
          </p:nvSpPr>
          <p:spPr>
            <a:xfrm>
              <a:off x="2923325" y="1406400"/>
              <a:ext cx="185125" cy="244650"/>
            </a:xfrm>
            <a:custGeom>
              <a:avLst/>
              <a:gdLst/>
              <a:ahLst/>
              <a:cxnLst/>
              <a:rect l="l" t="t" r="r" b="b"/>
              <a:pathLst>
                <a:path w="7405" h="9786" extrusionOk="0">
                  <a:moveTo>
                    <a:pt x="7404" y="0"/>
                  </a:moveTo>
                  <a:lnTo>
                    <a:pt x="7404" y="0"/>
                  </a:lnTo>
                  <a:cubicBezTo>
                    <a:pt x="6955" y="50"/>
                    <a:pt x="6502" y="74"/>
                    <a:pt x="6052" y="74"/>
                  </a:cubicBezTo>
                  <a:cubicBezTo>
                    <a:pt x="5860" y="74"/>
                    <a:pt x="5669" y="70"/>
                    <a:pt x="5479" y="61"/>
                  </a:cubicBezTo>
                  <a:cubicBezTo>
                    <a:pt x="3141" y="2832"/>
                    <a:pt x="145" y="5626"/>
                    <a:pt x="8" y="9473"/>
                  </a:cubicBezTo>
                  <a:cubicBezTo>
                    <a:pt x="1" y="9671"/>
                    <a:pt x="175" y="9785"/>
                    <a:pt x="342" y="9785"/>
                  </a:cubicBezTo>
                  <a:cubicBezTo>
                    <a:pt x="474" y="9785"/>
                    <a:pt x="602" y="9714"/>
                    <a:pt x="634" y="9557"/>
                  </a:cubicBezTo>
                  <a:cubicBezTo>
                    <a:pt x="1419" y="5623"/>
                    <a:pt x="5100" y="3067"/>
                    <a:pt x="74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21"/>
            <p:cNvSpPr/>
            <p:nvPr/>
          </p:nvSpPr>
          <p:spPr>
            <a:xfrm>
              <a:off x="2936225" y="1356425"/>
              <a:ext cx="91650" cy="301500"/>
            </a:xfrm>
            <a:custGeom>
              <a:avLst/>
              <a:gdLst/>
              <a:ahLst/>
              <a:cxnLst/>
              <a:rect l="l" t="t" r="r" b="b"/>
              <a:pathLst>
                <a:path w="3666" h="12060" extrusionOk="0">
                  <a:moveTo>
                    <a:pt x="1789" y="0"/>
                  </a:moveTo>
                  <a:cubicBezTo>
                    <a:pt x="1906" y="451"/>
                    <a:pt x="2000" y="901"/>
                    <a:pt x="2056" y="1350"/>
                  </a:cubicBezTo>
                  <a:cubicBezTo>
                    <a:pt x="2283" y="3160"/>
                    <a:pt x="2241" y="5052"/>
                    <a:pt x="1987" y="6857"/>
                  </a:cubicBezTo>
                  <a:cubicBezTo>
                    <a:pt x="1769" y="8398"/>
                    <a:pt x="1366" y="10231"/>
                    <a:pt x="276" y="11406"/>
                  </a:cubicBezTo>
                  <a:cubicBezTo>
                    <a:pt x="1" y="11703"/>
                    <a:pt x="254" y="12060"/>
                    <a:pt x="564" y="12060"/>
                  </a:cubicBezTo>
                  <a:cubicBezTo>
                    <a:pt x="653" y="12060"/>
                    <a:pt x="746" y="12031"/>
                    <a:pt x="832" y="11963"/>
                  </a:cubicBezTo>
                  <a:cubicBezTo>
                    <a:pt x="3412" y="9931"/>
                    <a:pt x="3665" y="5632"/>
                    <a:pt x="3580" y="2630"/>
                  </a:cubicBezTo>
                  <a:cubicBezTo>
                    <a:pt x="3556" y="1816"/>
                    <a:pt x="3459" y="1034"/>
                    <a:pt x="3312" y="262"/>
                  </a:cubicBezTo>
                  <a:cubicBezTo>
                    <a:pt x="2790" y="235"/>
                    <a:pt x="2280" y="153"/>
                    <a:pt x="17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21"/>
            <p:cNvSpPr/>
            <p:nvPr/>
          </p:nvSpPr>
          <p:spPr>
            <a:xfrm>
              <a:off x="2895275" y="1073850"/>
              <a:ext cx="123700" cy="289150"/>
            </a:xfrm>
            <a:custGeom>
              <a:avLst/>
              <a:gdLst/>
              <a:ahLst/>
              <a:cxnLst/>
              <a:rect l="l" t="t" r="r" b="b"/>
              <a:pathLst>
                <a:path w="4948" h="11566" extrusionOk="0">
                  <a:moveTo>
                    <a:pt x="2565" y="1"/>
                  </a:moveTo>
                  <a:cubicBezTo>
                    <a:pt x="2315" y="1"/>
                    <a:pt x="2070" y="118"/>
                    <a:pt x="1923" y="394"/>
                  </a:cubicBezTo>
                  <a:cubicBezTo>
                    <a:pt x="1" y="4022"/>
                    <a:pt x="2493" y="7712"/>
                    <a:pt x="3426" y="11303"/>
                  </a:cubicBezTo>
                  <a:cubicBezTo>
                    <a:pt x="3916" y="11457"/>
                    <a:pt x="4425" y="11538"/>
                    <a:pt x="4948" y="11565"/>
                  </a:cubicBezTo>
                  <a:cubicBezTo>
                    <a:pt x="4750" y="10517"/>
                    <a:pt x="4458" y="9491"/>
                    <a:pt x="4120" y="8443"/>
                  </a:cubicBezTo>
                  <a:cubicBezTo>
                    <a:pt x="3757" y="7321"/>
                    <a:pt x="3375" y="6205"/>
                    <a:pt x="3121" y="5054"/>
                  </a:cubicBezTo>
                  <a:cubicBezTo>
                    <a:pt x="2807" y="3632"/>
                    <a:pt x="2999" y="2387"/>
                    <a:pt x="3388" y="1012"/>
                  </a:cubicBezTo>
                  <a:cubicBezTo>
                    <a:pt x="3551" y="440"/>
                    <a:pt x="3049" y="1"/>
                    <a:pt x="25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21"/>
            <p:cNvSpPr/>
            <p:nvPr/>
          </p:nvSpPr>
          <p:spPr>
            <a:xfrm>
              <a:off x="2841775" y="1344550"/>
              <a:ext cx="111675" cy="314575"/>
            </a:xfrm>
            <a:custGeom>
              <a:avLst/>
              <a:gdLst/>
              <a:ahLst/>
              <a:cxnLst/>
              <a:rect l="l" t="t" r="r" b="b"/>
              <a:pathLst>
                <a:path w="4467" h="12583" extrusionOk="0">
                  <a:moveTo>
                    <a:pt x="1560" y="0"/>
                  </a:moveTo>
                  <a:cubicBezTo>
                    <a:pt x="1042" y="103"/>
                    <a:pt x="517" y="167"/>
                    <a:pt x="1" y="191"/>
                  </a:cubicBezTo>
                  <a:cubicBezTo>
                    <a:pt x="105" y="694"/>
                    <a:pt x="233" y="1190"/>
                    <a:pt x="391" y="1670"/>
                  </a:cubicBezTo>
                  <a:cubicBezTo>
                    <a:pt x="925" y="3288"/>
                    <a:pt x="1627" y="4805"/>
                    <a:pt x="2042" y="6470"/>
                  </a:cubicBezTo>
                  <a:cubicBezTo>
                    <a:pt x="2509" y="8344"/>
                    <a:pt x="2562" y="10250"/>
                    <a:pt x="2186" y="12142"/>
                  </a:cubicBezTo>
                  <a:cubicBezTo>
                    <a:pt x="2137" y="12390"/>
                    <a:pt x="2339" y="12583"/>
                    <a:pt x="2543" y="12583"/>
                  </a:cubicBezTo>
                  <a:cubicBezTo>
                    <a:pt x="2647" y="12583"/>
                    <a:pt x="2753" y="12532"/>
                    <a:pt x="2823" y="12410"/>
                  </a:cubicBezTo>
                  <a:cubicBezTo>
                    <a:pt x="4466" y="9573"/>
                    <a:pt x="3374" y="5661"/>
                    <a:pt x="2388" y="2777"/>
                  </a:cubicBezTo>
                  <a:cubicBezTo>
                    <a:pt x="2065" y="1832"/>
                    <a:pt x="1772" y="929"/>
                    <a:pt x="15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21"/>
            <p:cNvSpPr/>
            <p:nvPr/>
          </p:nvSpPr>
          <p:spPr>
            <a:xfrm>
              <a:off x="2833250" y="1140575"/>
              <a:ext cx="56825" cy="209500"/>
            </a:xfrm>
            <a:custGeom>
              <a:avLst/>
              <a:gdLst/>
              <a:ahLst/>
              <a:cxnLst/>
              <a:rect l="l" t="t" r="r" b="b"/>
              <a:pathLst>
                <a:path w="2273" h="8380" extrusionOk="0">
                  <a:moveTo>
                    <a:pt x="1548" y="1"/>
                  </a:moveTo>
                  <a:cubicBezTo>
                    <a:pt x="1395" y="1"/>
                    <a:pt x="1243" y="63"/>
                    <a:pt x="1124" y="209"/>
                  </a:cubicBezTo>
                  <a:cubicBezTo>
                    <a:pt x="224" y="1329"/>
                    <a:pt x="162" y="3223"/>
                    <a:pt x="77" y="4612"/>
                  </a:cubicBezTo>
                  <a:cubicBezTo>
                    <a:pt x="1" y="5859"/>
                    <a:pt x="92" y="7142"/>
                    <a:pt x="346" y="8380"/>
                  </a:cubicBezTo>
                  <a:cubicBezTo>
                    <a:pt x="862" y="8357"/>
                    <a:pt x="1385" y="8295"/>
                    <a:pt x="1906" y="8190"/>
                  </a:cubicBezTo>
                  <a:cubicBezTo>
                    <a:pt x="1745" y="7486"/>
                    <a:pt x="1630" y="6766"/>
                    <a:pt x="1595" y="6000"/>
                  </a:cubicBezTo>
                  <a:cubicBezTo>
                    <a:pt x="1550" y="5037"/>
                    <a:pt x="1618" y="4061"/>
                    <a:pt x="1767" y="3108"/>
                  </a:cubicBezTo>
                  <a:cubicBezTo>
                    <a:pt x="1893" y="2301"/>
                    <a:pt x="2273" y="1492"/>
                    <a:pt x="2255" y="677"/>
                  </a:cubicBezTo>
                  <a:cubicBezTo>
                    <a:pt x="2247" y="313"/>
                    <a:pt x="1893" y="1"/>
                    <a:pt x="15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21"/>
            <p:cNvSpPr/>
            <p:nvPr/>
          </p:nvSpPr>
          <p:spPr>
            <a:xfrm>
              <a:off x="2986475" y="1536400"/>
              <a:ext cx="193700" cy="113600"/>
            </a:xfrm>
            <a:custGeom>
              <a:avLst/>
              <a:gdLst/>
              <a:ahLst/>
              <a:cxnLst/>
              <a:rect l="l" t="t" r="r" b="b"/>
              <a:pathLst>
                <a:path w="7748" h="4544" extrusionOk="0">
                  <a:moveTo>
                    <a:pt x="5107" y="1"/>
                  </a:moveTo>
                  <a:cubicBezTo>
                    <a:pt x="2781" y="485"/>
                    <a:pt x="0" y="1388"/>
                    <a:pt x="510" y="4268"/>
                  </a:cubicBezTo>
                  <a:cubicBezTo>
                    <a:pt x="542" y="4452"/>
                    <a:pt x="709" y="4544"/>
                    <a:pt x="878" y="4544"/>
                  </a:cubicBezTo>
                  <a:cubicBezTo>
                    <a:pt x="1046" y="4544"/>
                    <a:pt x="1215" y="4452"/>
                    <a:pt x="1249" y="4268"/>
                  </a:cubicBezTo>
                  <a:cubicBezTo>
                    <a:pt x="1769" y="1421"/>
                    <a:pt x="5372" y="1682"/>
                    <a:pt x="7748" y="1127"/>
                  </a:cubicBezTo>
                  <a:cubicBezTo>
                    <a:pt x="6830" y="821"/>
                    <a:pt x="5940" y="435"/>
                    <a:pt x="51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21"/>
            <p:cNvSpPr/>
            <p:nvPr/>
          </p:nvSpPr>
          <p:spPr>
            <a:xfrm>
              <a:off x="3114150" y="1318400"/>
              <a:ext cx="191000" cy="246200"/>
            </a:xfrm>
            <a:custGeom>
              <a:avLst/>
              <a:gdLst/>
              <a:ahLst/>
              <a:cxnLst/>
              <a:rect l="l" t="t" r="r" b="b"/>
              <a:pathLst>
                <a:path w="7640" h="9848" extrusionOk="0">
                  <a:moveTo>
                    <a:pt x="6240" y="0"/>
                  </a:moveTo>
                  <a:cubicBezTo>
                    <a:pt x="5842" y="0"/>
                    <a:pt x="5431" y="331"/>
                    <a:pt x="5395" y="784"/>
                  </a:cubicBezTo>
                  <a:cubicBezTo>
                    <a:pt x="5326" y="1657"/>
                    <a:pt x="5528" y="2546"/>
                    <a:pt x="5467" y="3433"/>
                  </a:cubicBezTo>
                  <a:cubicBezTo>
                    <a:pt x="5404" y="4363"/>
                    <a:pt x="5153" y="5302"/>
                    <a:pt x="4743" y="6139"/>
                  </a:cubicBezTo>
                  <a:cubicBezTo>
                    <a:pt x="3948" y="7765"/>
                    <a:pt x="2580" y="8231"/>
                    <a:pt x="931" y="8539"/>
                  </a:cubicBezTo>
                  <a:cubicBezTo>
                    <a:pt x="637" y="8594"/>
                    <a:pt x="322" y="8653"/>
                    <a:pt x="0" y="8721"/>
                  </a:cubicBezTo>
                  <a:cubicBezTo>
                    <a:pt x="833" y="9155"/>
                    <a:pt x="1723" y="9542"/>
                    <a:pt x="2641" y="9847"/>
                  </a:cubicBezTo>
                  <a:cubicBezTo>
                    <a:pt x="2881" y="9792"/>
                    <a:pt x="3108" y="9726"/>
                    <a:pt x="3318" y="9651"/>
                  </a:cubicBezTo>
                  <a:cubicBezTo>
                    <a:pt x="5051" y="9019"/>
                    <a:pt x="6122" y="7478"/>
                    <a:pt x="6743" y="5816"/>
                  </a:cubicBezTo>
                  <a:cubicBezTo>
                    <a:pt x="7314" y="4291"/>
                    <a:pt x="7639" y="1884"/>
                    <a:pt x="6851" y="390"/>
                  </a:cubicBezTo>
                  <a:cubicBezTo>
                    <a:pt x="6706" y="116"/>
                    <a:pt x="6475" y="0"/>
                    <a:pt x="62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21"/>
            <p:cNvSpPr/>
            <p:nvPr/>
          </p:nvSpPr>
          <p:spPr>
            <a:xfrm>
              <a:off x="2853425" y="1428075"/>
              <a:ext cx="168425" cy="226800"/>
            </a:xfrm>
            <a:custGeom>
              <a:avLst/>
              <a:gdLst/>
              <a:ahLst/>
              <a:cxnLst/>
              <a:rect l="l" t="t" r="r" b="b"/>
              <a:pathLst>
                <a:path w="6737" h="9072" extrusionOk="0">
                  <a:moveTo>
                    <a:pt x="4792" y="0"/>
                  </a:moveTo>
                  <a:cubicBezTo>
                    <a:pt x="3960" y="580"/>
                    <a:pt x="3208" y="1301"/>
                    <a:pt x="2506" y="2174"/>
                  </a:cubicBezTo>
                  <a:cubicBezTo>
                    <a:pt x="1035" y="4002"/>
                    <a:pt x="1" y="6314"/>
                    <a:pt x="9" y="8684"/>
                  </a:cubicBezTo>
                  <a:cubicBezTo>
                    <a:pt x="9" y="8930"/>
                    <a:pt x="220" y="9072"/>
                    <a:pt x="423" y="9072"/>
                  </a:cubicBezTo>
                  <a:cubicBezTo>
                    <a:pt x="584" y="9072"/>
                    <a:pt x="740" y="8983"/>
                    <a:pt x="786" y="8789"/>
                  </a:cubicBezTo>
                  <a:cubicBezTo>
                    <a:pt x="1396" y="6197"/>
                    <a:pt x="2687" y="3832"/>
                    <a:pt x="4619" y="1993"/>
                  </a:cubicBezTo>
                  <a:cubicBezTo>
                    <a:pt x="5263" y="1380"/>
                    <a:pt x="5960" y="915"/>
                    <a:pt x="6736" y="585"/>
                  </a:cubicBezTo>
                  <a:cubicBezTo>
                    <a:pt x="6071" y="441"/>
                    <a:pt x="5420" y="244"/>
                    <a:pt x="47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21"/>
            <p:cNvSpPr/>
            <p:nvPr/>
          </p:nvSpPr>
          <p:spPr>
            <a:xfrm>
              <a:off x="2982050" y="1416750"/>
              <a:ext cx="84350" cy="218025"/>
            </a:xfrm>
            <a:custGeom>
              <a:avLst/>
              <a:gdLst/>
              <a:ahLst/>
              <a:cxnLst/>
              <a:rect l="l" t="t" r="r" b="b"/>
              <a:pathLst>
                <a:path w="3374" h="8721" extrusionOk="0">
                  <a:moveTo>
                    <a:pt x="3374" y="0"/>
                  </a:moveTo>
                  <a:lnTo>
                    <a:pt x="3374" y="0"/>
                  </a:lnTo>
                  <a:cubicBezTo>
                    <a:pt x="2885" y="101"/>
                    <a:pt x="2386" y="175"/>
                    <a:pt x="1873" y="213"/>
                  </a:cubicBezTo>
                  <a:cubicBezTo>
                    <a:pt x="1716" y="558"/>
                    <a:pt x="1563" y="903"/>
                    <a:pt x="1424" y="1252"/>
                  </a:cubicBezTo>
                  <a:cubicBezTo>
                    <a:pt x="508" y="3526"/>
                    <a:pt x="124" y="5986"/>
                    <a:pt x="9" y="8422"/>
                  </a:cubicBezTo>
                  <a:cubicBezTo>
                    <a:pt x="0" y="8611"/>
                    <a:pt x="172" y="8721"/>
                    <a:pt x="334" y="8721"/>
                  </a:cubicBezTo>
                  <a:cubicBezTo>
                    <a:pt x="462" y="8721"/>
                    <a:pt x="584" y="8653"/>
                    <a:pt x="606" y="8503"/>
                  </a:cubicBezTo>
                  <a:cubicBezTo>
                    <a:pt x="993" y="5908"/>
                    <a:pt x="1726" y="3442"/>
                    <a:pt x="2851" y="1074"/>
                  </a:cubicBezTo>
                  <a:cubicBezTo>
                    <a:pt x="3022" y="714"/>
                    <a:pt x="3197" y="357"/>
                    <a:pt x="33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21"/>
            <p:cNvSpPr/>
            <p:nvPr/>
          </p:nvSpPr>
          <p:spPr>
            <a:xfrm>
              <a:off x="2973275" y="1088075"/>
              <a:ext cx="272350" cy="354575"/>
            </a:xfrm>
            <a:custGeom>
              <a:avLst/>
              <a:gdLst/>
              <a:ahLst/>
              <a:cxnLst/>
              <a:rect l="l" t="t" r="r" b="b"/>
              <a:pathLst>
                <a:path w="10894" h="14183" extrusionOk="0">
                  <a:moveTo>
                    <a:pt x="9415" y="0"/>
                  </a:moveTo>
                  <a:cubicBezTo>
                    <a:pt x="9006" y="0"/>
                    <a:pt x="8598" y="302"/>
                    <a:pt x="8537" y="839"/>
                  </a:cubicBezTo>
                  <a:cubicBezTo>
                    <a:pt x="8420" y="1864"/>
                    <a:pt x="8748" y="3026"/>
                    <a:pt x="8846" y="4054"/>
                  </a:cubicBezTo>
                  <a:cubicBezTo>
                    <a:pt x="8963" y="5267"/>
                    <a:pt x="9025" y="6502"/>
                    <a:pt x="8823" y="7709"/>
                  </a:cubicBezTo>
                  <a:cubicBezTo>
                    <a:pt x="8615" y="8932"/>
                    <a:pt x="8058" y="10073"/>
                    <a:pt x="7139" y="10912"/>
                  </a:cubicBezTo>
                  <a:cubicBezTo>
                    <a:pt x="6268" y="11708"/>
                    <a:pt x="4808" y="11846"/>
                    <a:pt x="3704" y="12066"/>
                  </a:cubicBezTo>
                  <a:cubicBezTo>
                    <a:pt x="2289" y="12346"/>
                    <a:pt x="1076" y="12853"/>
                    <a:pt x="1" y="13599"/>
                  </a:cubicBezTo>
                  <a:cubicBezTo>
                    <a:pt x="628" y="13843"/>
                    <a:pt x="1281" y="14039"/>
                    <a:pt x="1944" y="14183"/>
                  </a:cubicBezTo>
                  <a:cubicBezTo>
                    <a:pt x="2353" y="14010"/>
                    <a:pt x="2781" y="13872"/>
                    <a:pt x="3238" y="13777"/>
                  </a:cubicBezTo>
                  <a:cubicBezTo>
                    <a:pt x="4409" y="13530"/>
                    <a:pt x="5604" y="13464"/>
                    <a:pt x="6748" y="13087"/>
                  </a:cubicBezTo>
                  <a:cubicBezTo>
                    <a:pt x="9018" y="12340"/>
                    <a:pt x="10299" y="10168"/>
                    <a:pt x="10689" y="7920"/>
                  </a:cubicBezTo>
                  <a:cubicBezTo>
                    <a:pt x="10893" y="6743"/>
                    <a:pt x="10867" y="5545"/>
                    <a:pt x="10774" y="4358"/>
                  </a:cubicBezTo>
                  <a:cubicBezTo>
                    <a:pt x="10683" y="3183"/>
                    <a:pt x="10635" y="1715"/>
                    <a:pt x="10225" y="610"/>
                  </a:cubicBezTo>
                  <a:cubicBezTo>
                    <a:pt x="10070" y="192"/>
                    <a:pt x="9742" y="0"/>
                    <a:pt x="94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21"/>
            <p:cNvSpPr/>
            <p:nvPr/>
          </p:nvSpPr>
          <p:spPr>
            <a:xfrm>
              <a:off x="2744875" y="1273925"/>
              <a:ext cx="193275" cy="369275"/>
            </a:xfrm>
            <a:custGeom>
              <a:avLst/>
              <a:gdLst/>
              <a:ahLst/>
              <a:cxnLst/>
              <a:rect l="l" t="t" r="r" b="b"/>
              <a:pathLst>
                <a:path w="7731" h="14771" extrusionOk="0">
                  <a:moveTo>
                    <a:pt x="0" y="0"/>
                  </a:moveTo>
                  <a:lnTo>
                    <a:pt x="0" y="0"/>
                  </a:lnTo>
                  <a:cubicBezTo>
                    <a:pt x="80" y="1238"/>
                    <a:pt x="271" y="2468"/>
                    <a:pt x="552" y="3682"/>
                  </a:cubicBezTo>
                  <a:cubicBezTo>
                    <a:pt x="1061" y="5869"/>
                    <a:pt x="1931" y="7773"/>
                    <a:pt x="3283" y="9559"/>
                  </a:cubicBezTo>
                  <a:cubicBezTo>
                    <a:pt x="4559" y="11247"/>
                    <a:pt x="5843" y="12902"/>
                    <a:pt x="7076" y="14619"/>
                  </a:cubicBezTo>
                  <a:cubicBezTo>
                    <a:pt x="7150" y="14724"/>
                    <a:pt x="7257" y="14770"/>
                    <a:pt x="7360" y="14770"/>
                  </a:cubicBezTo>
                  <a:cubicBezTo>
                    <a:pt x="7551" y="14770"/>
                    <a:pt x="7730" y="14611"/>
                    <a:pt x="7676" y="14367"/>
                  </a:cubicBezTo>
                  <a:cubicBezTo>
                    <a:pt x="7286" y="12630"/>
                    <a:pt x="5966" y="11119"/>
                    <a:pt x="4946" y="9707"/>
                  </a:cubicBezTo>
                  <a:cubicBezTo>
                    <a:pt x="3668" y="7940"/>
                    <a:pt x="2722" y="6193"/>
                    <a:pt x="2172" y="4070"/>
                  </a:cubicBezTo>
                  <a:cubicBezTo>
                    <a:pt x="1955" y="3235"/>
                    <a:pt x="1800" y="2386"/>
                    <a:pt x="1699" y="1532"/>
                  </a:cubicBezTo>
                  <a:cubicBezTo>
                    <a:pt x="1092" y="1064"/>
                    <a:pt x="522" y="551"/>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21"/>
            <p:cNvSpPr/>
            <p:nvPr/>
          </p:nvSpPr>
          <p:spPr>
            <a:xfrm>
              <a:off x="2742850" y="1002625"/>
              <a:ext cx="81600" cy="309575"/>
            </a:xfrm>
            <a:custGeom>
              <a:avLst/>
              <a:gdLst/>
              <a:ahLst/>
              <a:cxnLst/>
              <a:rect l="l" t="t" r="r" b="b"/>
              <a:pathLst>
                <a:path w="3264" h="12383" extrusionOk="0">
                  <a:moveTo>
                    <a:pt x="2504" y="1"/>
                  </a:moveTo>
                  <a:cubicBezTo>
                    <a:pt x="2311" y="1"/>
                    <a:pt x="2117" y="100"/>
                    <a:pt x="1981" y="338"/>
                  </a:cubicBezTo>
                  <a:cubicBezTo>
                    <a:pt x="834" y="2341"/>
                    <a:pt x="453" y="4895"/>
                    <a:pt x="177" y="7156"/>
                  </a:cubicBezTo>
                  <a:cubicBezTo>
                    <a:pt x="27" y="8388"/>
                    <a:pt x="0" y="9623"/>
                    <a:pt x="81" y="10851"/>
                  </a:cubicBezTo>
                  <a:cubicBezTo>
                    <a:pt x="603" y="11402"/>
                    <a:pt x="1172" y="11914"/>
                    <a:pt x="1779" y="12383"/>
                  </a:cubicBezTo>
                  <a:cubicBezTo>
                    <a:pt x="1603" y="10900"/>
                    <a:pt x="1589" y="9396"/>
                    <a:pt x="1712" y="7904"/>
                  </a:cubicBezTo>
                  <a:cubicBezTo>
                    <a:pt x="1910" y="5472"/>
                    <a:pt x="2863" y="3240"/>
                    <a:pt x="3198" y="851"/>
                  </a:cubicBezTo>
                  <a:cubicBezTo>
                    <a:pt x="3264" y="386"/>
                    <a:pt x="2885" y="1"/>
                    <a:pt x="25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21"/>
            <p:cNvSpPr/>
            <p:nvPr/>
          </p:nvSpPr>
          <p:spPr>
            <a:xfrm>
              <a:off x="3028875" y="955200"/>
              <a:ext cx="99250" cy="466875"/>
            </a:xfrm>
            <a:custGeom>
              <a:avLst/>
              <a:gdLst/>
              <a:ahLst/>
              <a:cxnLst/>
              <a:rect l="l" t="t" r="r" b="b"/>
              <a:pathLst>
                <a:path w="3970" h="18675" extrusionOk="0">
                  <a:moveTo>
                    <a:pt x="2093" y="1"/>
                  </a:moveTo>
                  <a:cubicBezTo>
                    <a:pt x="1622" y="1"/>
                    <a:pt x="1134" y="419"/>
                    <a:pt x="1305" y="971"/>
                  </a:cubicBezTo>
                  <a:cubicBezTo>
                    <a:pt x="1949" y="3048"/>
                    <a:pt x="2333" y="4996"/>
                    <a:pt x="2384" y="7185"/>
                  </a:cubicBezTo>
                  <a:cubicBezTo>
                    <a:pt x="2434" y="9260"/>
                    <a:pt x="2437" y="11483"/>
                    <a:pt x="2026" y="13525"/>
                  </a:cubicBezTo>
                  <a:cubicBezTo>
                    <a:pt x="1661" y="15345"/>
                    <a:pt x="766" y="16993"/>
                    <a:pt x="0" y="18674"/>
                  </a:cubicBezTo>
                  <a:cubicBezTo>
                    <a:pt x="513" y="18635"/>
                    <a:pt x="1012" y="18562"/>
                    <a:pt x="1501" y="18460"/>
                  </a:cubicBezTo>
                  <a:cubicBezTo>
                    <a:pt x="2340" y="16768"/>
                    <a:pt x="3191" y="15091"/>
                    <a:pt x="3543" y="13208"/>
                  </a:cubicBezTo>
                  <a:cubicBezTo>
                    <a:pt x="3927" y="11151"/>
                    <a:pt x="3969" y="8929"/>
                    <a:pt x="3935" y="6843"/>
                  </a:cubicBezTo>
                  <a:cubicBezTo>
                    <a:pt x="3900" y="4735"/>
                    <a:pt x="3730" y="2270"/>
                    <a:pt x="2716" y="376"/>
                  </a:cubicBezTo>
                  <a:cubicBezTo>
                    <a:pt x="2576" y="113"/>
                    <a:pt x="2337" y="1"/>
                    <a:pt x="20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9" name="Google Shape;999;p21"/>
          <p:cNvGrpSpPr/>
          <p:nvPr/>
        </p:nvGrpSpPr>
        <p:grpSpPr>
          <a:xfrm rot="-188203">
            <a:off x="-125154" y="2926255"/>
            <a:ext cx="621711" cy="803824"/>
            <a:chOff x="2742850" y="955200"/>
            <a:chExt cx="562300" cy="703925"/>
          </a:xfrm>
        </p:grpSpPr>
        <p:sp>
          <p:nvSpPr>
            <p:cNvPr id="1000" name="Google Shape;1000;p21"/>
            <p:cNvSpPr/>
            <p:nvPr/>
          </p:nvSpPr>
          <p:spPr>
            <a:xfrm>
              <a:off x="2838825" y="1492850"/>
              <a:ext cx="277975" cy="157450"/>
            </a:xfrm>
            <a:custGeom>
              <a:avLst/>
              <a:gdLst/>
              <a:ahLst/>
              <a:cxnLst/>
              <a:rect l="l" t="t" r="r" b="b"/>
              <a:pathLst>
                <a:path w="11119" h="6298" extrusionOk="0">
                  <a:moveTo>
                    <a:pt x="8768" y="1"/>
                  </a:moveTo>
                  <a:cubicBezTo>
                    <a:pt x="5405" y="1321"/>
                    <a:pt x="368" y="1804"/>
                    <a:pt x="16" y="6015"/>
                  </a:cubicBezTo>
                  <a:cubicBezTo>
                    <a:pt x="0" y="6203"/>
                    <a:pt x="141" y="6297"/>
                    <a:pt x="290" y="6297"/>
                  </a:cubicBezTo>
                  <a:cubicBezTo>
                    <a:pt x="416" y="6297"/>
                    <a:pt x="547" y="6229"/>
                    <a:pt x="594" y="6093"/>
                  </a:cubicBezTo>
                  <a:cubicBezTo>
                    <a:pt x="1300" y="4005"/>
                    <a:pt x="3575" y="3129"/>
                    <a:pt x="5496" y="2534"/>
                  </a:cubicBezTo>
                  <a:cubicBezTo>
                    <a:pt x="7437" y="1931"/>
                    <a:pt x="9365" y="1525"/>
                    <a:pt x="11119" y="514"/>
                  </a:cubicBezTo>
                  <a:cubicBezTo>
                    <a:pt x="10326" y="416"/>
                    <a:pt x="9542" y="244"/>
                    <a:pt x="87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21"/>
            <p:cNvSpPr/>
            <p:nvPr/>
          </p:nvSpPr>
          <p:spPr>
            <a:xfrm>
              <a:off x="3057950" y="1405850"/>
              <a:ext cx="146775" cy="99825"/>
            </a:xfrm>
            <a:custGeom>
              <a:avLst/>
              <a:gdLst/>
              <a:ahLst/>
              <a:cxnLst/>
              <a:rect l="l" t="t" r="r" b="b"/>
              <a:pathLst>
                <a:path w="5871" h="3993" extrusionOk="0">
                  <a:moveTo>
                    <a:pt x="5870" y="0"/>
                  </a:moveTo>
                  <a:lnTo>
                    <a:pt x="5870" y="0"/>
                  </a:lnTo>
                  <a:cubicBezTo>
                    <a:pt x="5195" y="346"/>
                    <a:pt x="4487" y="616"/>
                    <a:pt x="3760" y="801"/>
                  </a:cubicBezTo>
                  <a:cubicBezTo>
                    <a:pt x="3081" y="1707"/>
                    <a:pt x="2139" y="2398"/>
                    <a:pt x="1163" y="2945"/>
                  </a:cubicBezTo>
                  <a:cubicBezTo>
                    <a:pt x="810" y="3142"/>
                    <a:pt x="417" y="3318"/>
                    <a:pt x="0" y="3481"/>
                  </a:cubicBezTo>
                  <a:cubicBezTo>
                    <a:pt x="776" y="3724"/>
                    <a:pt x="1560" y="3896"/>
                    <a:pt x="2352" y="3993"/>
                  </a:cubicBezTo>
                  <a:cubicBezTo>
                    <a:pt x="2563" y="3871"/>
                    <a:pt x="2772" y="3743"/>
                    <a:pt x="2977" y="3603"/>
                  </a:cubicBezTo>
                  <a:cubicBezTo>
                    <a:pt x="4384" y="2643"/>
                    <a:pt x="5260" y="1429"/>
                    <a:pt x="58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21"/>
            <p:cNvSpPr/>
            <p:nvPr/>
          </p:nvSpPr>
          <p:spPr>
            <a:xfrm>
              <a:off x="3151925" y="1316375"/>
              <a:ext cx="80650" cy="109575"/>
            </a:xfrm>
            <a:custGeom>
              <a:avLst/>
              <a:gdLst/>
              <a:ahLst/>
              <a:cxnLst/>
              <a:rect l="l" t="t" r="r" b="b"/>
              <a:pathLst>
                <a:path w="3226" h="4383" extrusionOk="0">
                  <a:moveTo>
                    <a:pt x="3225" y="0"/>
                  </a:moveTo>
                  <a:cubicBezTo>
                    <a:pt x="2627" y="434"/>
                    <a:pt x="1972" y="817"/>
                    <a:pt x="1305" y="1197"/>
                  </a:cubicBezTo>
                  <a:cubicBezTo>
                    <a:pt x="1083" y="2064"/>
                    <a:pt x="851" y="2932"/>
                    <a:pt x="429" y="3723"/>
                  </a:cubicBezTo>
                  <a:cubicBezTo>
                    <a:pt x="304" y="3956"/>
                    <a:pt x="157" y="4173"/>
                    <a:pt x="1" y="4383"/>
                  </a:cubicBezTo>
                  <a:cubicBezTo>
                    <a:pt x="728" y="4196"/>
                    <a:pt x="1436" y="3926"/>
                    <a:pt x="2111" y="3580"/>
                  </a:cubicBezTo>
                  <a:cubicBezTo>
                    <a:pt x="2362" y="2991"/>
                    <a:pt x="2571" y="2365"/>
                    <a:pt x="2749" y="1704"/>
                  </a:cubicBezTo>
                  <a:cubicBezTo>
                    <a:pt x="2904" y="1136"/>
                    <a:pt x="3050" y="562"/>
                    <a:pt x="32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21"/>
            <p:cNvSpPr/>
            <p:nvPr/>
          </p:nvSpPr>
          <p:spPr>
            <a:xfrm>
              <a:off x="3184475" y="1185600"/>
              <a:ext cx="120100" cy="160650"/>
            </a:xfrm>
            <a:custGeom>
              <a:avLst/>
              <a:gdLst/>
              <a:ahLst/>
              <a:cxnLst/>
              <a:rect l="l" t="t" r="r" b="b"/>
              <a:pathLst>
                <a:path w="4804" h="6426" extrusionOk="0">
                  <a:moveTo>
                    <a:pt x="4103" y="0"/>
                  </a:moveTo>
                  <a:cubicBezTo>
                    <a:pt x="4055" y="0"/>
                    <a:pt x="4004" y="6"/>
                    <a:pt x="3953" y="18"/>
                  </a:cubicBezTo>
                  <a:cubicBezTo>
                    <a:pt x="1836" y="506"/>
                    <a:pt x="786" y="3584"/>
                    <a:pt x="270" y="5407"/>
                  </a:cubicBezTo>
                  <a:cubicBezTo>
                    <a:pt x="173" y="5743"/>
                    <a:pt x="88" y="6085"/>
                    <a:pt x="1" y="6426"/>
                  </a:cubicBezTo>
                  <a:cubicBezTo>
                    <a:pt x="670" y="6047"/>
                    <a:pt x="1325" y="5664"/>
                    <a:pt x="1921" y="5230"/>
                  </a:cubicBezTo>
                  <a:cubicBezTo>
                    <a:pt x="2084" y="4703"/>
                    <a:pt x="2270" y="4184"/>
                    <a:pt x="2508" y="3684"/>
                  </a:cubicBezTo>
                  <a:cubicBezTo>
                    <a:pt x="2763" y="3152"/>
                    <a:pt x="3096" y="2658"/>
                    <a:pt x="3473" y="2206"/>
                  </a:cubicBezTo>
                  <a:cubicBezTo>
                    <a:pt x="3856" y="1746"/>
                    <a:pt x="4341" y="1410"/>
                    <a:pt x="4605" y="865"/>
                  </a:cubicBezTo>
                  <a:cubicBezTo>
                    <a:pt x="4804" y="454"/>
                    <a:pt x="4534" y="0"/>
                    <a:pt x="41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21"/>
            <p:cNvSpPr/>
            <p:nvPr/>
          </p:nvSpPr>
          <p:spPr>
            <a:xfrm>
              <a:off x="2831600" y="1244600"/>
              <a:ext cx="268300" cy="412050"/>
            </a:xfrm>
            <a:custGeom>
              <a:avLst/>
              <a:gdLst/>
              <a:ahLst/>
              <a:cxnLst/>
              <a:rect l="l" t="t" r="r" b="b"/>
              <a:pathLst>
                <a:path w="10732" h="16482" extrusionOk="0">
                  <a:moveTo>
                    <a:pt x="10732" y="1"/>
                  </a:moveTo>
                  <a:lnTo>
                    <a:pt x="10732" y="1"/>
                  </a:lnTo>
                  <a:cubicBezTo>
                    <a:pt x="10204" y="360"/>
                    <a:pt x="9659" y="668"/>
                    <a:pt x="9108" y="918"/>
                  </a:cubicBezTo>
                  <a:cubicBezTo>
                    <a:pt x="8938" y="3273"/>
                    <a:pt x="8094" y="5444"/>
                    <a:pt x="6555" y="7227"/>
                  </a:cubicBezTo>
                  <a:cubicBezTo>
                    <a:pt x="4852" y="9198"/>
                    <a:pt x="0" y="13228"/>
                    <a:pt x="2131" y="16272"/>
                  </a:cubicBezTo>
                  <a:cubicBezTo>
                    <a:pt x="2233" y="16419"/>
                    <a:pt x="2370" y="16482"/>
                    <a:pt x="2501" y="16482"/>
                  </a:cubicBezTo>
                  <a:cubicBezTo>
                    <a:pt x="2750" y="16482"/>
                    <a:pt x="2981" y="16255"/>
                    <a:pt x="2932" y="15935"/>
                  </a:cubicBezTo>
                  <a:cubicBezTo>
                    <a:pt x="2653" y="14098"/>
                    <a:pt x="3612" y="12704"/>
                    <a:pt x="4759" y="11344"/>
                  </a:cubicBezTo>
                  <a:cubicBezTo>
                    <a:pt x="5961" y="9920"/>
                    <a:pt x="7358" y="8670"/>
                    <a:pt x="8508" y="7203"/>
                  </a:cubicBezTo>
                  <a:cubicBezTo>
                    <a:pt x="9826" y="5521"/>
                    <a:pt x="10385" y="3371"/>
                    <a:pt x="10651" y="1284"/>
                  </a:cubicBezTo>
                  <a:cubicBezTo>
                    <a:pt x="10704" y="859"/>
                    <a:pt x="10728" y="429"/>
                    <a:pt x="107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21"/>
            <p:cNvSpPr/>
            <p:nvPr/>
          </p:nvSpPr>
          <p:spPr>
            <a:xfrm>
              <a:off x="3036000" y="1037350"/>
              <a:ext cx="64075" cy="230175"/>
            </a:xfrm>
            <a:custGeom>
              <a:avLst/>
              <a:gdLst/>
              <a:ahLst/>
              <a:cxnLst/>
              <a:rect l="l" t="t" r="r" b="b"/>
              <a:pathLst>
                <a:path w="2563" h="9207" extrusionOk="0">
                  <a:moveTo>
                    <a:pt x="1105" y="0"/>
                  </a:moveTo>
                  <a:cubicBezTo>
                    <a:pt x="788" y="0"/>
                    <a:pt x="476" y="169"/>
                    <a:pt x="360" y="560"/>
                  </a:cubicBezTo>
                  <a:cubicBezTo>
                    <a:pt x="0" y="1771"/>
                    <a:pt x="134" y="2953"/>
                    <a:pt x="382" y="4173"/>
                  </a:cubicBezTo>
                  <a:cubicBezTo>
                    <a:pt x="701" y="5738"/>
                    <a:pt x="1014" y="7200"/>
                    <a:pt x="953" y="8809"/>
                  </a:cubicBezTo>
                  <a:cubicBezTo>
                    <a:pt x="947" y="8944"/>
                    <a:pt x="938" y="9075"/>
                    <a:pt x="931" y="9207"/>
                  </a:cubicBezTo>
                  <a:cubicBezTo>
                    <a:pt x="1482" y="8956"/>
                    <a:pt x="2027" y="8646"/>
                    <a:pt x="2555" y="8290"/>
                  </a:cubicBezTo>
                  <a:cubicBezTo>
                    <a:pt x="2562" y="7381"/>
                    <a:pt x="2468" y="6470"/>
                    <a:pt x="2315" y="5573"/>
                  </a:cubicBezTo>
                  <a:cubicBezTo>
                    <a:pt x="2053" y="4038"/>
                    <a:pt x="1431" y="2542"/>
                    <a:pt x="1896" y="983"/>
                  </a:cubicBezTo>
                  <a:cubicBezTo>
                    <a:pt x="2074" y="389"/>
                    <a:pt x="1585" y="0"/>
                    <a:pt x="1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21"/>
            <p:cNvSpPr/>
            <p:nvPr/>
          </p:nvSpPr>
          <p:spPr>
            <a:xfrm>
              <a:off x="3060250" y="1072625"/>
              <a:ext cx="116875" cy="335650"/>
            </a:xfrm>
            <a:custGeom>
              <a:avLst/>
              <a:gdLst/>
              <a:ahLst/>
              <a:cxnLst/>
              <a:rect l="l" t="t" r="r" b="b"/>
              <a:pathLst>
                <a:path w="4675" h="13426" extrusionOk="0">
                  <a:moveTo>
                    <a:pt x="3553" y="1"/>
                  </a:moveTo>
                  <a:cubicBezTo>
                    <a:pt x="3170" y="1"/>
                    <a:pt x="2787" y="248"/>
                    <a:pt x="2788" y="742"/>
                  </a:cubicBezTo>
                  <a:cubicBezTo>
                    <a:pt x="2804" y="5064"/>
                    <a:pt x="3141" y="9632"/>
                    <a:pt x="200" y="13177"/>
                  </a:cubicBezTo>
                  <a:cubicBezTo>
                    <a:pt x="135" y="13256"/>
                    <a:pt x="68" y="13335"/>
                    <a:pt x="1" y="13413"/>
                  </a:cubicBezTo>
                  <a:cubicBezTo>
                    <a:pt x="188" y="13422"/>
                    <a:pt x="375" y="13426"/>
                    <a:pt x="563" y="13426"/>
                  </a:cubicBezTo>
                  <a:cubicBezTo>
                    <a:pt x="1018" y="13426"/>
                    <a:pt x="1474" y="13402"/>
                    <a:pt x="1927" y="13351"/>
                  </a:cubicBezTo>
                  <a:cubicBezTo>
                    <a:pt x="2020" y="13230"/>
                    <a:pt x="2108" y="13108"/>
                    <a:pt x="2194" y="12985"/>
                  </a:cubicBezTo>
                  <a:cubicBezTo>
                    <a:pt x="4675" y="9461"/>
                    <a:pt x="4324" y="4821"/>
                    <a:pt x="4321" y="742"/>
                  </a:cubicBezTo>
                  <a:cubicBezTo>
                    <a:pt x="4321" y="248"/>
                    <a:pt x="3937" y="1"/>
                    <a:pt x="35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21"/>
            <p:cNvSpPr/>
            <p:nvPr/>
          </p:nvSpPr>
          <p:spPr>
            <a:xfrm>
              <a:off x="2923325" y="1406400"/>
              <a:ext cx="185125" cy="244650"/>
            </a:xfrm>
            <a:custGeom>
              <a:avLst/>
              <a:gdLst/>
              <a:ahLst/>
              <a:cxnLst/>
              <a:rect l="l" t="t" r="r" b="b"/>
              <a:pathLst>
                <a:path w="7405" h="9786" extrusionOk="0">
                  <a:moveTo>
                    <a:pt x="7404" y="0"/>
                  </a:moveTo>
                  <a:lnTo>
                    <a:pt x="7404" y="0"/>
                  </a:lnTo>
                  <a:cubicBezTo>
                    <a:pt x="6955" y="50"/>
                    <a:pt x="6502" y="74"/>
                    <a:pt x="6052" y="74"/>
                  </a:cubicBezTo>
                  <a:cubicBezTo>
                    <a:pt x="5860" y="74"/>
                    <a:pt x="5669" y="70"/>
                    <a:pt x="5479" y="61"/>
                  </a:cubicBezTo>
                  <a:cubicBezTo>
                    <a:pt x="3141" y="2832"/>
                    <a:pt x="145" y="5626"/>
                    <a:pt x="8" y="9473"/>
                  </a:cubicBezTo>
                  <a:cubicBezTo>
                    <a:pt x="1" y="9671"/>
                    <a:pt x="175" y="9785"/>
                    <a:pt x="342" y="9785"/>
                  </a:cubicBezTo>
                  <a:cubicBezTo>
                    <a:pt x="474" y="9785"/>
                    <a:pt x="602" y="9714"/>
                    <a:pt x="634" y="9557"/>
                  </a:cubicBezTo>
                  <a:cubicBezTo>
                    <a:pt x="1419" y="5623"/>
                    <a:pt x="5100" y="3067"/>
                    <a:pt x="74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21"/>
            <p:cNvSpPr/>
            <p:nvPr/>
          </p:nvSpPr>
          <p:spPr>
            <a:xfrm>
              <a:off x="2936225" y="1356425"/>
              <a:ext cx="91650" cy="301500"/>
            </a:xfrm>
            <a:custGeom>
              <a:avLst/>
              <a:gdLst/>
              <a:ahLst/>
              <a:cxnLst/>
              <a:rect l="l" t="t" r="r" b="b"/>
              <a:pathLst>
                <a:path w="3666" h="12060" extrusionOk="0">
                  <a:moveTo>
                    <a:pt x="1789" y="0"/>
                  </a:moveTo>
                  <a:cubicBezTo>
                    <a:pt x="1906" y="451"/>
                    <a:pt x="2000" y="901"/>
                    <a:pt x="2056" y="1350"/>
                  </a:cubicBezTo>
                  <a:cubicBezTo>
                    <a:pt x="2283" y="3160"/>
                    <a:pt x="2241" y="5052"/>
                    <a:pt x="1987" y="6857"/>
                  </a:cubicBezTo>
                  <a:cubicBezTo>
                    <a:pt x="1769" y="8398"/>
                    <a:pt x="1366" y="10231"/>
                    <a:pt x="276" y="11406"/>
                  </a:cubicBezTo>
                  <a:cubicBezTo>
                    <a:pt x="1" y="11703"/>
                    <a:pt x="254" y="12060"/>
                    <a:pt x="564" y="12060"/>
                  </a:cubicBezTo>
                  <a:cubicBezTo>
                    <a:pt x="653" y="12060"/>
                    <a:pt x="746" y="12031"/>
                    <a:pt x="832" y="11963"/>
                  </a:cubicBezTo>
                  <a:cubicBezTo>
                    <a:pt x="3412" y="9931"/>
                    <a:pt x="3665" y="5632"/>
                    <a:pt x="3580" y="2630"/>
                  </a:cubicBezTo>
                  <a:cubicBezTo>
                    <a:pt x="3556" y="1816"/>
                    <a:pt x="3459" y="1034"/>
                    <a:pt x="3312" y="262"/>
                  </a:cubicBezTo>
                  <a:cubicBezTo>
                    <a:pt x="2790" y="235"/>
                    <a:pt x="2280" y="153"/>
                    <a:pt x="17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21"/>
            <p:cNvSpPr/>
            <p:nvPr/>
          </p:nvSpPr>
          <p:spPr>
            <a:xfrm>
              <a:off x="2895275" y="1073850"/>
              <a:ext cx="123700" cy="289150"/>
            </a:xfrm>
            <a:custGeom>
              <a:avLst/>
              <a:gdLst/>
              <a:ahLst/>
              <a:cxnLst/>
              <a:rect l="l" t="t" r="r" b="b"/>
              <a:pathLst>
                <a:path w="4948" h="11566" extrusionOk="0">
                  <a:moveTo>
                    <a:pt x="2565" y="1"/>
                  </a:moveTo>
                  <a:cubicBezTo>
                    <a:pt x="2315" y="1"/>
                    <a:pt x="2070" y="118"/>
                    <a:pt x="1923" y="394"/>
                  </a:cubicBezTo>
                  <a:cubicBezTo>
                    <a:pt x="1" y="4022"/>
                    <a:pt x="2493" y="7712"/>
                    <a:pt x="3426" y="11303"/>
                  </a:cubicBezTo>
                  <a:cubicBezTo>
                    <a:pt x="3916" y="11457"/>
                    <a:pt x="4425" y="11538"/>
                    <a:pt x="4948" y="11565"/>
                  </a:cubicBezTo>
                  <a:cubicBezTo>
                    <a:pt x="4750" y="10517"/>
                    <a:pt x="4458" y="9491"/>
                    <a:pt x="4120" y="8443"/>
                  </a:cubicBezTo>
                  <a:cubicBezTo>
                    <a:pt x="3757" y="7321"/>
                    <a:pt x="3375" y="6205"/>
                    <a:pt x="3121" y="5054"/>
                  </a:cubicBezTo>
                  <a:cubicBezTo>
                    <a:pt x="2807" y="3632"/>
                    <a:pt x="2999" y="2387"/>
                    <a:pt x="3388" y="1012"/>
                  </a:cubicBezTo>
                  <a:cubicBezTo>
                    <a:pt x="3551" y="440"/>
                    <a:pt x="3049" y="1"/>
                    <a:pt x="25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21"/>
            <p:cNvSpPr/>
            <p:nvPr/>
          </p:nvSpPr>
          <p:spPr>
            <a:xfrm>
              <a:off x="2841775" y="1344550"/>
              <a:ext cx="111675" cy="314575"/>
            </a:xfrm>
            <a:custGeom>
              <a:avLst/>
              <a:gdLst/>
              <a:ahLst/>
              <a:cxnLst/>
              <a:rect l="l" t="t" r="r" b="b"/>
              <a:pathLst>
                <a:path w="4467" h="12583" extrusionOk="0">
                  <a:moveTo>
                    <a:pt x="1560" y="0"/>
                  </a:moveTo>
                  <a:cubicBezTo>
                    <a:pt x="1042" y="103"/>
                    <a:pt x="517" y="167"/>
                    <a:pt x="1" y="191"/>
                  </a:cubicBezTo>
                  <a:cubicBezTo>
                    <a:pt x="105" y="694"/>
                    <a:pt x="233" y="1190"/>
                    <a:pt x="391" y="1670"/>
                  </a:cubicBezTo>
                  <a:cubicBezTo>
                    <a:pt x="925" y="3288"/>
                    <a:pt x="1627" y="4805"/>
                    <a:pt x="2042" y="6470"/>
                  </a:cubicBezTo>
                  <a:cubicBezTo>
                    <a:pt x="2509" y="8344"/>
                    <a:pt x="2562" y="10250"/>
                    <a:pt x="2186" y="12142"/>
                  </a:cubicBezTo>
                  <a:cubicBezTo>
                    <a:pt x="2137" y="12390"/>
                    <a:pt x="2339" y="12583"/>
                    <a:pt x="2543" y="12583"/>
                  </a:cubicBezTo>
                  <a:cubicBezTo>
                    <a:pt x="2647" y="12583"/>
                    <a:pt x="2753" y="12532"/>
                    <a:pt x="2823" y="12410"/>
                  </a:cubicBezTo>
                  <a:cubicBezTo>
                    <a:pt x="4466" y="9573"/>
                    <a:pt x="3374" y="5661"/>
                    <a:pt x="2388" y="2777"/>
                  </a:cubicBezTo>
                  <a:cubicBezTo>
                    <a:pt x="2065" y="1832"/>
                    <a:pt x="1772" y="929"/>
                    <a:pt x="15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21"/>
            <p:cNvSpPr/>
            <p:nvPr/>
          </p:nvSpPr>
          <p:spPr>
            <a:xfrm>
              <a:off x="2833250" y="1140575"/>
              <a:ext cx="56825" cy="209500"/>
            </a:xfrm>
            <a:custGeom>
              <a:avLst/>
              <a:gdLst/>
              <a:ahLst/>
              <a:cxnLst/>
              <a:rect l="l" t="t" r="r" b="b"/>
              <a:pathLst>
                <a:path w="2273" h="8380" extrusionOk="0">
                  <a:moveTo>
                    <a:pt x="1548" y="1"/>
                  </a:moveTo>
                  <a:cubicBezTo>
                    <a:pt x="1395" y="1"/>
                    <a:pt x="1243" y="63"/>
                    <a:pt x="1124" y="209"/>
                  </a:cubicBezTo>
                  <a:cubicBezTo>
                    <a:pt x="224" y="1329"/>
                    <a:pt x="162" y="3223"/>
                    <a:pt x="77" y="4612"/>
                  </a:cubicBezTo>
                  <a:cubicBezTo>
                    <a:pt x="1" y="5859"/>
                    <a:pt x="92" y="7142"/>
                    <a:pt x="346" y="8380"/>
                  </a:cubicBezTo>
                  <a:cubicBezTo>
                    <a:pt x="862" y="8357"/>
                    <a:pt x="1385" y="8295"/>
                    <a:pt x="1906" y="8190"/>
                  </a:cubicBezTo>
                  <a:cubicBezTo>
                    <a:pt x="1745" y="7486"/>
                    <a:pt x="1630" y="6766"/>
                    <a:pt x="1595" y="6000"/>
                  </a:cubicBezTo>
                  <a:cubicBezTo>
                    <a:pt x="1550" y="5037"/>
                    <a:pt x="1618" y="4061"/>
                    <a:pt x="1767" y="3108"/>
                  </a:cubicBezTo>
                  <a:cubicBezTo>
                    <a:pt x="1893" y="2301"/>
                    <a:pt x="2273" y="1492"/>
                    <a:pt x="2255" y="677"/>
                  </a:cubicBezTo>
                  <a:cubicBezTo>
                    <a:pt x="2247" y="313"/>
                    <a:pt x="1893" y="1"/>
                    <a:pt x="15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21"/>
            <p:cNvSpPr/>
            <p:nvPr/>
          </p:nvSpPr>
          <p:spPr>
            <a:xfrm>
              <a:off x="2986475" y="1536400"/>
              <a:ext cx="193700" cy="113600"/>
            </a:xfrm>
            <a:custGeom>
              <a:avLst/>
              <a:gdLst/>
              <a:ahLst/>
              <a:cxnLst/>
              <a:rect l="l" t="t" r="r" b="b"/>
              <a:pathLst>
                <a:path w="7748" h="4544" extrusionOk="0">
                  <a:moveTo>
                    <a:pt x="5107" y="1"/>
                  </a:moveTo>
                  <a:cubicBezTo>
                    <a:pt x="2781" y="485"/>
                    <a:pt x="0" y="1388"/>
                    <a:pt x="510" y="4268"/>
                  </a:cubicBezTo>
                  <a:cubicBezTo>
                    <a:pt x="542" y="4452"/>
                    <a:pt x="709" y="4544"/>
                    <a:pt x="878" y="4544"/>
                  </a:cubicBezTo>
                  <a:cubicBezTo>
                    <a:pt x="1046" y="4544"/>
                    <a:pt x="1215" y="4452"/>
                    <a:pt x="1249" y="4268"/>
                  </a:cubicBezTo>
                  <a:cubicBezTo>
                    <a:pt x="1769" y="1421"/>
                    <a:pt x="5372" y="1682"/>
                    <a:pt x="7748" y="1127"/>
                  </a:cubicBezTo>
                  <a:cubicBezTo>
                    <a:pt x="6830" y="821"/>
                    <a:pt x="5940" y="435"/>
                    <a:pt x="51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21"/>
            <p:cNvSpPr/>
            <p:nvPr/>
          </p:nvSpPr>
          <p:spPr>
            <a:xfrm>
              <a:off x="3114150" y="1318400"/>
              <a:ext cx="191000" cy="246200"/>
            </a:xfrm>
            <a:custGeom>
              <a:avLst/>
              <a:gdLst/>
              <a:ahLst/>
              <a:cxnLst/>
              <a:rect l="l" t="t" r="r" b="b"/>
              <a:pathLst>
                <a:path w="7640" h="9848" extrusionOk="0">
                  <a:moveTo>
                    <a:pt x="6240" y="0"/>
                  </a:moveTo>
                  <a:cubicBezTo>
                    <a:pt x="5842" y="0"/>
                    <a:pt x="5431" y="331"/>
                    <a:pt x="5395" y="784"/>
                  </a:cubicBezTo>
                  <a:cubicBezTo>
                    <a:pt x="5326" y="1657"/>
                    <a:pt x="5528" y="2546"/>
                    <a:pt x="5467" y="3433"/>
                  </a:cubicBezTo>
                  <a:cubicBezTo>
                    <a:pt x="5404" y="4363"/>
                    <a:pt x="5153" y="5302"/>
                    <a:pt x="4743" y="6139"/>
                  </a:cubicBezTo>
                  <a:cubicBezTo>
                    <a:pt x="3948" y="7765"/>
                    <a:pt x="2580" y="8231"/>
                    <a:pt x="931" y="8539"/>
                  </a:cubicBezTo>
                  <a:cubicBezTo>
                    <a:pt x="637" y="8594"/>
                    <a:pt x="322" y="8653"/>
                    <a:pt x="0" y="8721"/>
                  </a:cubicBezTo>
                  <a:cubicBezTo>
                    <a:pt x="833" y="9155"/>
                    <a:pt x="1723" y="9542"/>
                    <a:pt x="2641" y="9847"/>
                  </a:cubicBezTo>
                  <a:cubicBezTo>
                    <a:pt x="2881" y="9792"/>
                    <a:pt x="3108" y="9726"/>
                    <a:pt x="3318" y="9651"/>
                  </a:cubicBezTo>
                  <a:cubicBezTo>
                    <a:pt x="5051" y="9019"/>
                    <a:pt x="6122" y="7478"/>
                    <a:pt x="6743" y="5816"/>
                  </a:cubicBezTo>
                  <a:cubicBezTo>
                    <a:pt x="7314" y="4291"/>
                    <a:pt x="7639" y="1884"/>
                    <a:pt x="6851" y="390"/>
                  </a:cubicBezTo>
                  <a:cubicBezTo>
                    <a:pt x="6706" y="116"/>
                    <a:pt x="6475" y="0"/>
                    <a:pt x="62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21"/>
            <p:cNvSpPr/>
            <p:nvPr/>
          </p:nvSpPr>
          <p:spPr>
            <a:xfrm>
              <a:off x="2853425" y="1428075"/>
              <a:ext cx="168425" cy="226800"/>
            </a:xfrm>
            <a:custGeom>
              <a:avLst/>
              <a:gdLst/>
              <a:ahLst/>
              <a:cxnLst/>
              <a:rect l="l" t="t" r="r" b="b"/>
              <a:pathLst>
                <a:path w="6737" h="9072" extrusionOk="0">
                  <a:moveTo>
                    <a:pt x="4792" y="0"/>
                  </a:moveTo>
                  <a:cubicBezTo>
                    <a:pt x="3960" y="580"/>
                    <a:pt x="3208" y="1301"/>
                    <a:pt x="2506" y="2174"/>
                  </a:cubicBezTo>
                  <a:cubicBezTo>
                    <a:pt x="1035" y="4002"/>
                    <a:pt x="1" y="6314"/>
                    <a:pt x="9" y="8684"/>
                  </a:cubicBezTo>
                  <a:cubicBezTo>
                    <a:pt x="9" y="8930"/>
                    <a:pt x="220" y="9072"/>
                    <a:pt x="423" y="9072"/>
                  </a:cubicBezTo>
                  <a:cubicBezTo>
                    <a:pt x="584" y="9072"/>
                    <a:pt x="740" y="8983"/>
                    <a:pt x="786" y="8789"/>
                  </a:cubicBezTo>
                  <a:cubicBezTo>
                    <a:pt x="1396" y="6197"/>
                    <a:pt x="2687" y="3832"/>
                    <a:pt x="4619" y="1993"/>
                  </a:cubicBezTo>
                  <a:cubicBezTo>
                    <a:pt x="5263" y="1380"/>
                    <a:pt x="5960" y="915"/>
                    <a:pt x="6736" y="585"/>
                  </a:cubicBezTo>
                  <a:cubicBezTo>
                    <a:pt x="6071" y="441"/>
                    <a:pt x="5420" y="244"/>
                    <a:pt x="47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21"/>
            <p:cNvSpPr/>
            <p:nvPr/>
          </p:nvSpPr>
          <p:spPr>
            <a:xfrm>
              <a:off x="2982050" y="1416750"/>
              <a:ext cx="84350" cy="218025"/>
            </a:xfrm>
            <a:custGeom>
              <a:avLst/>
              <a:gdLst/>
              <a:ahLst/>
              <a:cxnLst/>
              <a:rect l="l" t="t" r="r" b="b"/>
              <a:pathLst>
                <a:path w="3374" h="8721" extrusionOk="0">
                  <a:moveTo>
                    <a:pt x="3374" y="0"/>
                  </a:moveTo>
                  <a:lnTo>
                    <a:pt x="3374" y="0"/>
                  </a:lnTo>
                  <a:cubicBezTo>
                    <a:pt x="2885" y="101"/>
                    <a:pt x="2386" y="175"/>
                    <a:pt x="1873" y="213"/>
                  </a:cubicBezTo>
                  <a:cubicBezTo>
                    <a:pt x="1716" y="558"/>
                    <a:pt x="1563" y="903"/>
                    <a:pt x="1424" y="1252"/>
                  </a:cubicBezTo>
                  <a:cubicBezTo>
                    <a:pt x="508" y="3526"/>
                    <a:pt x="124" y="5986"/>
                    <a:pt x="9" y="8422"/>
                  </a:cubicBezTo>
                  <a:cubicBezTo>
                    <a:pt x="0" y="8611"/>
                    <a:pt x="172" y="8721"/>
                    <a:pt x="334" y="8721"/>
                  </a:cubicBezTo>
                  <a:cubicBezTo>
                    <a:pt x="462" y="8721"/>
                    <a:pt x="584" y="8653"/>
                    <a:pt x="606" y="8503"/>
                  </a:cubicBezTo>
                  <a:cubicBezTo>
                    <a:pt x="993" y="5908"/>
                    <a:pt x="1726" y="3442"/>
                    <a:pt x="2851" y="1074"/>
                  </a:cubicBezTo>
                  <a:cubicBezTo>
                    <a:pt x="3022" y="714"/>
                    <a:pt x="3197" y="357"/>
                    <a:pt x="33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21"/>
            <p:cNvSpPr/>
            <p:nvPr/>
          </p:nvSpPr>
          <p:spPr>
            <a:xfrm>
              <a:off x="2973275" y="1088075"/>
              <a:ext cx="272350" cy="354575"/>
            </a:xfrm>
            <a:custGeom>
              <a:avLst/>
              <a:gdLst/>
              <a:ahLst/>
              <a:cxnLst/>
              <a:rect l="l" t="t" r="r" b="b"/>
              <a:pathLst>
                <a:path w="10894" h="14183" extrusionOk="0">
                  <a:moveTo>
                    <a:pt x="9415" y="0"/>
                  </a:moveTo>
                  <a:cubicBezTo>
                    <a:pt x="9006" y="0"/>
                    <a:pt x="8598" y="302"/>
                    <a:pt x="8537" y="839"/>
                  </a:cubicBezTo>
                  <a:cubicBezTo>
                    <a:pt x="8420" y="1864"/>
                    <a:pt x="8748" y="3026"/>
                    <a:pt x="8846" y="4054"/>
                  </a:cubicBezTo>
                  <a:cubicBezTo>
                    <a:pt x="8963" y="5267"/>
                    <a:pt x="9025" y="6502"/>
                    <a:pt x="8823" y="7709"/>
                  </a:cubicBezTo>
                  <a:cubicBezTo>
                    <a:pt x="8615" y="8932"/>
                    <a:pt x="8058" y="10073"/>
                    <a:pt x="7139" y="10912"/>
                  </a:cubicBezTo>
                  <a:cubicBezTo>
                    <a:pt x="6268" y="11708"/>
                    <a:pt x="4808" y="11846"/>
                    <a:pt x="3704" y="12066"/>
                  </a:cubicBezTo>
                  <a:cubicBezTo>
                    <a:pt x="2289" y="12346"/>
                    <a:pt x="1076" y="12853"/>
                    <a:pt x="1" y="13599"/>
                  </a:cubicBezTo>
                  <a:cubicBezTo>
                    <a:pt x="628" y="13843"/>
                    <a:pt x="1281" y="14039"/>
                    <a:pt x="1944" y="14183"/>
                  </a:cubicBezTo>
                  <a:cubicBezTo>
                    <a:pt x="2353" y="14010"/>
                    <a:pt x="2781" y="13872"/>
                    <a:pt x="3238" y="13777"/>
                  </a:cubicBezTo>
                  <a:cubicBezTo>
                    <a:pt x="4409" y="13530"/>
                    <a:pt x="5604" y="13464"/>
                    <a:pt x="6748" y="13087"/>
                  </a:cubicBezTo>
                  <a:cubicBezTo>
                    <a:pt x="9018" y="12340"/>
                    <a:pt x="10299" y="10168"/>
                    <a:pt x="10689" y="7920"/>
                  </a:cubicBezTo>
                  <a:cubicBezTo>
                    <a:pt x="10893" y="6743"/>
                    <a:pt x="10867" y="5545"/>
                    <a:pt x="10774" y="4358"/>
                  </a:cubicBezTo>
                  <a:cubicBezTo>
                    <a:pt x="10683" y="3183"/>
                    <a:pt x="10635" y="1715"/>
                    <a:pt x="10225" y="610"/>
                  </a:cubicBezTo>
                  <a:cubicBezTo>
                    <a:pt x="10070" y="192"/>
                    <a:pt x="9742" y="0"/>
                    <a:pt x="94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21"/>
            <p:cNvSpPr/>
            <p:nvPr/>
          </p:nvSpPr>
          <p:spPr>
            <a:xfrm>
              <a:off x="2744875" y="1273925"/>
              <a:ext cx="193275" cy="369275"/>
            </a:xfrm>
            <a:custGeom>
              <a:avLst/>
              <a:gdLst/>
              <a:ahLst/>
              <a:cxnLst/>
              <a:rect l="l" t="t" r="r" b="b"/>
              <a:pathLst>
                <a:path w="7731" h="14771" extrusionOk="0">
                  <a:moveTo>
                    <a:pt x="0" y="0"/>
                  </a:moveTo>
                  <a:lnTo>
                    <a:pt x="0" y="0"/>
                  </a:lnTo>
                  <a:cubicBezTo>
                    <a:pt x="80" y="1238"/>
                    <a:pt x="271" y="2468"/>
                    <a:pt x="552" y="3682"/>
                  </a:cubicBezTo>
                  <a:cubicBezTo>
                    <a:pt x="1061" y="5869"/>
                    <a:pt x="1931" y="7773"/>
                    <a:pt x="3283" y="9559"/>
                  </a:cubicBezTo>
                  <a:cubicBezTo>
                    <a:pt x="4559" y="11247"/>
                    <a:pt x="5843" y="12902"/>
                    <a:pt x="7076" y="14619"/>
                  </a:cubicBezTo>
                  <a:cubicBezTo>
                    <a:pt x="7150" y="14724"/>
                    <a:pt x="7257" y="14770"/>
                    <a:pt x="7360" y="14770"/>
                  </a:cubicBezTo>
                  <a:cubicBezTo>
                    <a:pt x="7551" y="14770"/>
                    <a:pt x="7730" y="14611"/>
                    <a:pt x="7676" y="14367"/>
                  </a:cubicBezTo>
                  <a:cubicBezTo>
                    <a:pt x="7286" y="12630"/>
                    <a:pt x="5966" y="11119"/>
                    <a:pt x="4946" y="9707"/>
                  </a:cubicBezTo>
                  <a:cubicBezTo>
                    <a:pt x="3668" y="7940"/>
                    <a:pt x="2722" y="6193"/>
                    <a:pt x="2172" y="4070"/>
                  </a:cubicBezTo>
                  <a:cubicBezTo>
                    <a:pt x="1955" y="3235"/>
                    <a:pt x="1800" y="2386"/>
                    <a:pt x="1699" y="1532"/>
                  </a:cubicBezTo>
                  <a:cubicBezTo>
                    <a:pt x="1092" y="1064"/>
                    <a:pt x="522" y="551"/>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21"/>
            <p:cNvSpPr/>
            <p:nvPr/>
          </p:nvSpPr>
          <p:spPr>
            <a:xfrm>
              <a:off x="2742850" y="1002625"/>
              <a:ext cx="81600" cy="309575"/>
            </a:xfrm>
            <a:custGeom>
              <a:avLst/>
              <a:gdLst/>
              <a:ahLst/>
              <a:cxnLst/>
              <a:rect l="l" t="t" r="r" b="b"/>
              <a:pathLst>
                <a:path w="3264" h="12383" extrusionOk="0">
                  <a:moveTo>
                    <a:pt x="2504" y="1"/>
                  </a:moveTo>
                  <a:cubicBezTo>
                    <a:pt x="2311" y="1"/>
                    <a:pt x="2117" y="100"/>
                    <a:pt x="1981" y="338"/>
                  </a:cubicBezTo>
                  <a:cubicBezTo>
                    <a:pt x="834" y="2341"/>
                    <a:pt x="453" y="4895"/>
                    <a:pt x="177" y="7156"/>
                  </a:cubicBezTo>
                  <a:cubicBezTo>
                    <a:pt x="27" y="8388"/>
                    <a:pt x="0" y="9623"/>
                    <a:pt x="81" y="10851"/>
                  </a:cubicBezTo>
                  <a:cubicBezTo>
                    <a:pt x="603" y="11402"/>
                    <a:pt x="1172" y="11914"/>
                    <a:pt x="1779" y="12383"/>
                  </a:cubicBezTo>
                  <a:cubicBezTo>
                    <a:pt x="1603" y="10900"/>
                    <a:pt x="1589" y="9396"/>
                    <a:pt x="1712" y="7904"/>
                  </a:cubicBezTo>
                  <a:cubicBezTo>
                    <a:pt x="1910" y="5472"/>
                    <a:pt x="2863" y="3240"/>
                    <a:pt x="3198" y="851"/>
                  </a:cubicBezTo>
                  <a:cubicBezTo>
                    <a:pt x="3264" y="386"/>
                    <a:pt x="2885" y="1"/>
                    <a:pt x="25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21"/>
            <p:cNvSpPr/>
            <p:nvPr/>
          </p:nvSpPr>
          <p:spPr>
            <a:xfrm>
              <a:off x="3028875" y="955200"/>
              <a:ext cx="99250" cy="466875"/>
            </a:xfrm>
            <a:custGeom>
              <a:avLst/>
              <a:gdLst/>
              <a:ahLst/>
              <a:cxnLst/>
              <a:rect l="l" t="t" r="r" b="b"/>
              <a:pathLst>
                <a:path w="3970" h="18675" extrusionOk="0">
                  <a:moveTo>
                    <a:pt x="2093" y="1"/>
                  </a:moveTo>
                  <a:cubicBezTo>
                    <a:pt x="1622" y="1"/>
                    <a:pt x="1134" y="419"/>
                    <a:pt x="1305" y="971"/>
                  </a:cubicBezTo>
                  <a:cubicBezTo>
                    <a:pt x="1949" y="3048"/>
                    <a:pt x="2333" y="4996"/>
                    <a:pt x="2384" y="7185"/>
                  </a:cubicBezTo>
                  <a:cubicBezTo>
                    <a:pt x="2434" y="9260"/>
                    <a:pt x="2437" y="11483"/>
                    <a:pt x="2026" y="13525"/>
                  </a:cubicBezTo>
                  <a:cubicBezTo>
                    <a:pt x="1661" y="15345"/>
                    <a:pt x="766" y="16993"/>
                    <a:pt x="0" y="18674"/>
                  </a:cubicBezTo>
                  <a:cubicBezTo>
                    <a:pt x="513" y="18635"/>
                    <a:pt x="1012" y="18562"/>
                    <a:pt x="1501" y="18460"/>
                  </a:cubicBezTo>
                  <a:cubicBezTo>
                    <a:pt x="2340" y="16768"/>
                    <a:pt x="3191" y="15091"/>
                    <a:pt x="3543" y="13208"/>
                  </a:cubicBezTo>
                  <a:cubicBezTo>
                    <a:pt x="3927" y="11151"/>
                    <a:pt x="3969" y="8929"/>
                    <a:pt x="3935" y="6843"/>
                  </a:cubicBezTo>
                  <a:cubicBezTo>
                    <a:pt x="3900" y="4735"/>
                    <a:pt x="3730" y="2270"/>
                    <a:pt x="2716" y="376"/>
                  </a:cubicBezTo>
                  <a:cubicBezTo>
                    <a:pt x="2576" y="113"/>
                    <a:pt x="2337" y="1"/>
                    <a:pt x="20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0" name="Google Shape;1020;p21"/>
          <p:cNvSpPr/>
          <p:nvPr/>
        </p:nvSpPr>
        <p:spPr>
          <a:xfrm>
            <a:off x="905447" y="4409771"/>
            <a:ext cx="354792" cy="145505"/>
          </a:xfrm>
          <a:custGeom>
            <a:avLst/>
            <a:gdLst/>
            <a:ahLst/>
            <a:cxnLst/>
            <a:rect l="l" t="t" r="r" b="b"/>
            <a:pathLst>
              <a:path w="11965" h="4907" extrusionOk="0">
                <a:moveTo>
                  <a:pt x="7045" y="1"/>
                </a:moveTo>
                <a:cubicBezTo>
                  <a:pt x="6690" y="1"/>
                  <a:pt x="5265" y="343"/>
                  <a:pt x="5110" y="556"/>
                </a:cubicBezTo>
                <a:cubicBezTo>
                  <a:pt x="4981" y="735"/>
                  <a:pt x="5464" y="747"/>
                  <a:pt x="5733" y="1021"/>
                </a:cubicBezTo>
                <a:cubicBezTo>
                  <a:pt x="4515" y="1539"/>
                  <a:pt x="3572" y="2208"/>
                  <a:pt x="3572" y="2208"/>
                </a:cubicBezTo>
                <a:cubicBezTo>
                  <a:pt x="3572" y="2208"/>
                  <a:pt x="2844" y="1254"/>
                  <a:pt x="2030" y="846"/>
                </a:cubicBezTo>
                <a:cubicBezTo>
                  <a:pt x="1819" y="740"/>
                  <a:pt x="1527" y="705"/>
                  <a:pt x="1230" y="705"/>
                </a:cubicBezTo>
                <a:cubicBezTo>
                  <a:pt x="626" y="705"/>
                  <a:pt x="0" y="852"/>
                  <a:pt x="0" y="852"/>
                </a:cubicBezTo>
                <a:cubicBezTo>
                  <a:pt x="235" y="1123"/>
                  <a:pt x="1637" y="1986"/>
                  <a:pt x="2770" y="2571"/>
                </a:cubicBezTo>
                <a:cubicBezTo>
                  <a:pt x="1396" y="3886"/>
                  <a:pt x="238" y="4902"/>
                  <a:pt x="238" y="4902"/>
                </a:cubicBezTo>
                <a:cubicBezTo>
                  <a:pt x="285" y="4905"/>
                  <a:pt x="333" y="4907"/>
                  <a:pt x="380" y="4907"/>
                </a:cubicBezTo>
                <a:cubicBezTo>
                  <a:pt x="1878" y="4907"/>
                  <a:pt x="3021" y="3353"/>
                  <a:pt x="3506" y="3109"/>
                </a:cubicBezTo>
                <a:cubicBezTo>
                  <a:pt x="3807" y="2956"/>
                  <a:pt x="4197" y="2905"/>
                  <a:pt x="4641" y="2905"/>
                </a:cubicBezTo>
                <a:cubicBezTo>
                  <a:pt x="4728" y="2905"/>
                  <a:pt x="4818" y="2907"/>
                  <a:pt x="4908" y="2910"/>
                </a:cubicBezTo>
                <a:cubicBezTo>
                  <a:pt x="4768" y="3159"/>
                  <a:pt x="4671" y="3398"/>
                  <a:pt x="4935" y="3398"/>
                </a:cubicBezTo>
                <a:cubicBezTo>
                  <a:pt x="4952" y="3398"/>
                  <a:pt x="4970" y="3397"/>
                  <a:pt x="4990" y="3395"/>
                </a:cubicBezTo>
                <a:cubicBezTo>
                  <a:pt x="5346" y="3360"/>
                  <a:pt x="5547" y="3147"/>
                  <a:pt x="5680" y="2964"/>
                </a:cubicBezTo>
                <a:cubicBezTo>
                  <a:pt x="5943" y="2991"/>
                  <a:pt x="6216" y="3020"/>
                  <a:pt x="6492" y="3047"/>
                </a:cubicBezTo>
                <a:cubicBezTo>
                  <a:pt x="6211" y="3676"/>
                  <a:pt x="5549" y="4075"/>
                  <a:pt x="6093" y="4091"/>
                </a:cubicBezTo>
                <a:cubicBezTo>
                  <a:pt x="6098" y="4091"/>
                  <a:pt x="6103" y="4091"/>
                  <a:pt x="6108" y="4091"/>
                </a:cubicBezTo>
                <a:cubicBezTo>
                  <a:pt x="6566" y="4091"/>
                  <a:pt x="7276" y="3522"/>
                  <a:pt x="7712" y="3128"/>
                </a:cubicBezTo>
                <a:cubicBezTo>
                  <a:pt x="7746" y="3128"/>
                  <a:pt x="7780" y="3129"/>
                  <a:pt x="7814" y="3129"/>
                </a:cubicBezTo>
                <a:cubicBezTo>
                  <a:pt x="7998" y="3129"/>
                  <a:pt x="8181" y="3123"/>
                  <a:pt x="8358" y="3109"/>
                </a:cubicBezTo>
                <a:cubicBezTo>
                  <a:pt x="10091" y="2970"/>
                  <a:pt x="11964" y="1999"/>
                  <a:pt x="11895" y="1791"/>
                </a:cubicBezTo>
                <a:cubicBezTo>
                  <a:pt x="11826" y="1584"/>
                  <a:pt x="9593" y="479"/>
                  <a:pt x="8320" y="433"/>
                </a:cubicBezTo>
                <a:cubicBezTo>
                  <a:pt x="8282" y="432"/>
                  <a:pt x="8243" y="431"/>
                  <a:pt x="8205" y="431"/>
                </a:cubicBezTo>
                <a:cubicBezTo>
                  <a:pt x="8011" y="431"/>
                  <a:pt x="7813" y="447"/>
                  <a:pt x="7614" y="473"/>
                </a:cubicBezTo>
                <a:cubicBezTo>
                  <a:pt x="7451" y="269"/>
                  <a:pt x="7232" y="27"/>
                  <a:pt x="7093" y="4"/>
                </a:cubicBezTo>
                <a:cubicBezTo>
                  <a:pt x="7080" y="2"/>
                  <a:pt x="7064" y="1"/>
                  <a:pt x="7045" y="1"/>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21"/>
          <p:cNvSpPr/>
          <p:nvPr/>
        </p:nvSpPr>
        <p:spPr>
          <a:xfrm>
            <a:off x="627184" y="4278642"/>
            <a:ext cx="278259" cy="131123"/>
          </a:xfrm>
          <a:custGeom>
            <a:avLst/>
            <a:gdLst/>
            <a:ahLst/>
            <a:cxnLst/>
            <a:rect l="l" t="t" r="r" b="b"/>
            <a:pathLst>
              <a:path w="9384" h="4422" extrusionOk="0">
                <a:moveTo>
                  <a:pt x="5596" y="0"/>
                </a:moveTo>
                <a:cubicBezTo>
                  <a:pt x="5593" y="0"/>
                  <a:pt x="5590" y="0"/>
                  <a:pt x="5587" y="1"/>
                </a:cubicBezTo>
                <a:cubicBezTo>
                  <a:pt x="5405" y="16"/>
                  <a:pt x="4360" y="558"/>
                  <a:pt x="4285" y="744"/>
                </a:cubicBezTo>
                <a:cubicBezTo>
                  <a:pt x="4226" y="894"/>
                  <a:pt x="4571" y="817"/>
                  <a:pt x="4808" y="962"/>
                </a:cubicBezTo>
                <a:cubicBezTo>
                  <a:pt x="4040" y="1545"/>
                  <a:pt x="3494" y="2186"/>
                  <a:pt x="3494" y="2186"/>
                </a:cubicBezTo>
                <a:cubicBezTo>
                  <a:pt x="3494" y="2186"/>
                  <a:pt x="3011" y="1792"/>
                  <a:pt x="2221" y="1792"/>
                </a:cubicBezTo>
                <a:cubicBezTo>
                  <a:pt x="2080" y="1792"/>
                  <a:pt x="1928" y="1804"/>
                  <a:pt x="1767" y="1834"/>
                </a:cubicBezTo>
                <a:cubicBezTo>
                  <a:pt x="573" y="2058"/>
                  <a:pt x="0" y="2800"/>
                  <a:pt x="0" y="2800"/>
                </a:cubicBezTo>
                <a:cubicBezTo>
                  <a:pt x="111" y="2891"/>
                  <a:pt x="248" y="2926"/>
                  <a:pt x="407" y="2926"/>
                </a:cubicBezTo>
                <a:cubicBezTo>
                  <a:pt x="925" y="2926"/>
                  <a:pt x="1682" y="2556"/>
                  <a:pt x="2551" y="2556"/>
                </a:cubicBezTo>
                <a:cubicBezTo>
                  <a:pt x="2695" y="2556"/>
                  <a:pt x="2842" y="2566"/>
                  <a:pt x="2992" y="2590"/>
                </a:cubicBezTo>
                <a:cubicBezTo>
                  <a:pt x="2257" y="3765"/>
                  <a:pt x="156" y="4398"/>
                  <a:pt x="1179" y="4421"/>
                </a:cubicBezTo>
                <a:cubicBezTo>
                  <a:pt x="1203" y="4422"/>
                  <a:pt x="1227" y="4422"/>
                  <a:pt x="1251" y="4422"/>
                </a:cubicBezTo>
                <a:cubicBezTo>
                  <a:pt x="2890" y="4422"/>
                  <a:pt x="3303" y="3103"/>
                  <a:pt x="3608" y="2838"/>
                </a:cubicBezTo>
                <a:cubicBezTo>
                  <a:pt x="3829" y="2645"/>
                  <a:pt x="4168" y="2531"/>
                  <a:pt x="4564" y="2447"/>
                </a:cubicBezTo>
                <a:lnTo>
                  <a:pt x="4564" y="2447"/>
                </a:lnTo>
                <a:cubicBezTo>
                  <a:pt x="4514" y="2627"/>
                  <a:pt x="4488" y="2794"/>
                  <a:pt x="4617" y="2794"/>
                </a:cubicBezTo>
                <a:cubicBezTo>
                  <a:pt x="4641" y="2794"/>
                  <a:pt x="4671" y="2788"/>
                  <a:pt x="4708" y="2774"/>
                </a:cubicBezTo>
                <a:cubicBezTo>
                  <a:pt x="4951" y="2687"/>
                  <a:pt x="5056" y="2500"/>
                  <a:pt x="5117" y="2348"/>
                </a:cubicBezTo>
                <a:cubicBezTo>
                  <a:pt x="5309" y="2318"/>
                  <a:pt x="5506" y="2290"/>
                  <a:pt x="5706" y="2260"/>
                </a:cubicBezTo>
                <a:lnTo>
                  <a:pt x="5706" y="2260"/>
                </a:lnTo>
                <a:cubicBezTo>
                  <a:pt x="5628" y="2708"/>
                  <a:pt x="5294" y="3079"/>
                  <a:pt x="5523" y="3079"/>
                </a:cubicBezTo>
                <a:cubicBezTo>
                  <a:pt x="5546" y="3079"/>
                  <a:pt x="5575" y="3075"/>
                  <a:pt x="5611" y="3067"/>
                </a:cubicBezTo>
                <a:cubicBezTo>
                  <a:pt x="5937" y="2995"/>
                  <a:pt x="6342" y="2457"/>
                  <a:pt x="6583" y="2097"/>
                </a:cubicBezTo>
                <a:cubicBezTo>
                  <a:pt x="6738" y="2062"/>
                  <a:pt x="6890" y="2018"/>
                  <a:pt x="7035" y="1969"/>
                </a:cubicBezTo>
                <a:cubicBezTo>
                  <a:pt x="8235" y="1561"/>
                  <a:pt x="9383" y="540"/>
                  <a:pt x="9297" y="407"/>
                </a:cubicBezTo>
                <a:cubicBezTo>
                  <a:pt x="9227" y="298"/>
                  <a:pt x="8072" y="31"/>
                  <a:pt x="7149" y="31"/>
                </a:cubicBezTo>
                <a:cubicBezTo>
                  <a:pt x="6922" y="31"/>
                  <a:pt x="6709" y="47"/>
                  <a:pt x="6529" y="86"/>
                </a:cubicBezTo>
                <a:cubicBezTo>
                  <a:pt x="6365" y="121"/>
                  <a:pt x="6200" y="176"/>
                  <a:pt x="6039" y="240"/>
                </a:cubicBezTo>
                <a:cubicBezTo>
                  <a:pt x="5892" y="129"/>
                  <a:pt x="5702" y="0"/>
                  <a:pt x="5596" y="0"/>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21"/>
          <p:cNvSpPr/>
          <p:nvPr/>
        </p:nvSpPr>
        <p:spPr>
          <a:xfrm>
            <a:off x="8387954" y="3875370"/>
            <a:ext cx="683109" cy="602401"/>
          </a:xfrm>
          <a:custGeom>
            <a:avLst/>
            <a:gdLst/>
            <a:ahLst/>
            <a:cxnLst/>
            <a:rect l="l" t="t" r="r" b="b"/>
            <a:pathLst>
              <a:path w="46399" h="40917" extrusionOk="0">
                <a:moveTo>
                  <a:pt x="42459" y="0"/>
                </a:moveTo>
                <a:cubicBezTo>
                  <a:pt x="41504" y="0"/>
                  <a:pt x="40406" y="421"/>
                  <a:pt x="39204" y="1410"/>
                </a:cubicBezTo>
                <a:cubicBezTo>
                  <a:pt x="37612" y="2722"/>
                  <a:pt x="36631" y="4377"/>
                  <a:pt x="36453" y="5800"/>
                </a:cubicBezTo>
                <a:cubicBezTo>
                  <a:pt x="35901" y="5878"/>
                  <a:pt x="35351" y="5911"/>
                  <a:pt x="34816" y="5911"/>
                </a:cubicBezTo>
                <a:cubicBezTo>
                  <a:pt x="31928" y="5911"/>
                  <a:pt x="29465" y="4955"/>
                  <a:pt x="29465" y="4955"/>
                </a:cubicBezTo>
                <a:lnTo>
                  <a:pt x="29465" y="4955"/>
                </a:lnTo>
                <a:cubicBezTo>
                  <a:pt x="29555" y="5081"/>
                  <a:pt x="29647" y="5187"/>
                  <a:pt x="29737" y="5306"/>
                </a:cubicBezTo>
                <a:cubicBezTo>
                  <a:pt x="29700" y="5297"/>
                  <a:pt x="29661" y="5288"/>
                  <a:pt x="29624" y="5279"/>
                </a:cubicBezTo>
                <a:cubicBezTo>
                  <a:pt x="29568" y="5151"/>
                  <a:pt x="29494" y="5028"/>
                  <a:pt x="29383" y="4914"/>
                </a:cubicBezTo>
                <a:cubicBezTo>
                  <a:pt x="29383" y="4914"/>
                  <a:pt x="25060" y="2028"/>
                  <a:pt x="18980" y="2028"/>
                </a:cubicBezTo>
                <a:cubicBezTo>
                  <a:pt x="16656" y="2028"/>
                  <a:pt x="14076" y="2449"/>
                  <a:pt x="11381" y="3615"/>
                </a:cubicBezTo>
                <a:cubicBezTo>
                  <a:pt x="11381" y="3615"/>
                  <a:pt x="11268" y="6113"/>
                  <a:pt x="15029" y="6113"/>
                </a:cubicBezTo>
                <a:cubicBezTo>
                  <a:pt x="15247" y="6113"/>
                  <a:pt x="15479" y="6104"/>
                  <a:pt x="15725" y="6087"/>
                </a:cubicBezTo>
                <a:cubicBezTo>
                  <a:pt x="15910" y="6073"/>
                  <a:pt x="16086" y="6067"/>
                  <a:pt x="16252" y="6067"/>
                </a:cubicBezTo>
                <a:cubicBezTo>
                  <a:pt x="18884" y="6067"/>
                  <a:pt x="19135" y="7690"/>
                  <a:pt x="19033" y="8709"/>
                </a:cubicBezTo>
                <a:cubicBezTo>
                  <a:pt x="15301" y="11555"/>
                  <a:pt x="11557" y="15790"/>
                  <a:pt x="9527" y="21182"/>
                </a:cubicBezTo>
                <a:cubicBezTo>
                  <a:pt x="9344" y="21144"/>
                  <a:pt x="9144" y="21126"/>
                  <a:pt x="8931" y="21126"/>
                </a:cubicBezTo>
                <a:cubicBezTo>
                  <a:pt x="7089" y="21126"/>
                  <a:pt x="4301" y="22441"/>
                  <a:pt x="3349" y="23020"/>
                </a:cubicBezTo>
                <a:cubicBezTo>
                  <a:pt x="2300" y="23657"/>
                  <a:pt x="1460" y="24577"/>
                  <a:pt x="635" y="25484"/>
                </a:cubicBezTo>
                <a:cubicBezTo>
                  <a:pt x="329" y="25822"/>
                  <a:pt x="1" y="26248"/>
                  <a:pt x="130" y="26683"/>
                </a:cubicBezTo>
                <a:cubicBezTo>
                  <a:pt x="205" y="26934"/>
                  <a:pt x="416" y="27116"/>
                  <a:pt x="633" y="27263"/>
                </a:cubicBezTo>
                <a:cubicBezTo>
                  <a:pt x="1339" y="27744"/>
                  <a:pt x="2175" y="27997"/>
                  <a:pt x="3007" y="28193"/>
                </a:cubicBezTo>
                <a:cubicBezTo>
                  <a:pt x="4253" y="28486"/>
                  <a:pt x="5525" y="28670"/>
                  <a:pt x="6803" y="28741"/>
                </a:cubicBezTo>
                <a:cubicBezTo>
                  <a:pt x="6929" y="28748"/>
                  <a:pt x="7057" y="28753"/>
                  <a:pt x="7184" y="28753"/>
                </a:cubicBezTo>
                <a:cubicBezTo>
                  <a:pt x="7465" y="28753"/>
                  <a:pt x="7745" y="28727"/>
                  <a:pt x="8008" y="28636"/>
                </a:cubicBezTo>
                <a:lnTo>
                  <a:pt x="8008" y="28636"/>
                </a:lnTo>
                <a:cubicBezTo>
                  <a:pt x="7990" y="29106"/>
                  <a:pt x="7978" y="29581"/>
                  <a:pt x="7986" y="30063"/>
                </a:cubicBezTo>
                <a:cubicBezTo>
                  <a:pt x="8013" y="31507"/>
                  <a:pt x="9030" y="32744"/>
                  <a:pt x="10441" y="33047"/>
                </a:cubicBezTo>
                <a:cubicBezTo>
                  <a:pt x="10691" y="33100"/>
                  <a:pt x="10937" y="33143"/>
                  <a:pt x="11185" y="33188"/>
                </a:cubicBezTo>
                <a:cubicBezTo>
                  <a:pt x="11117" y="33417"/>
                  <a:pt x="11076" y="33655"/>
                  <a:pt x="11043" y="33892"/>
                </a:cubicBezTo>
                <a:cubicBezTo>
                  <a:pt x="10868" y="35160"/>
                  <a:pt x="10804" y="36444"/>
                  <a:pt x="10852" y="37723"/>
                </a:cubicBezTo>
                <a:cubicBezTo>
                  <a:pt x="10885" y="38577"/>
                  <a:pt x="10971" y="39445"/>
                  <a:pt x="11308" y="40232"/>
                </a:cubicBezTo>
                <a:cubicBezTo>
                  <a:pt x="11410" y="40472"/>
                  <a:pt x="11549" y="40714"/>
                  <a:pt x="11780" y="40835"/>
                </a:cubicBezTo>
                <a:cubicBezTo>
                  <a:pt x="11890" y="40892"/>
                  <a:pt x="12005" y="40916"/>
                  <a:pt x="12122" y="40916"/>
                </a:cubicBezTo>
                <a:cubicBezTo>
                  <a:pt x="12438" y="40916"/>
                  <a:pt x="12771" y="40742"/>
                  <a:pt x="13054" y="40570"/>
                </a:cubicBezTo>
                <a:cubicBezTo>
                  <a:pt x="14103" y="39935"/>
                  <a:pt x="15166" y="39287"/>
                  <a:pt x="15993" y="38382"/>
                </a:cubicBezTo>
                <a:cubicBezTo>
                  <a:pt x="16735" y="37569"/>
                  <a:pt x="18533" y="35132"/>
                  <a:pt x="18919" y="33329"/>
                </a:cubicBezTo>
                <a:cubicBezTo>
                  <a:pt x="24830" y="32470"/>
                  <a:pt x="29903" y="29524"/>
                  <a:pt x="33523" y="26312"/>
                </a:cubicBezTo>
                <a:cubicBezTo>
                  <a:pt x="34607" y="26413"/>
                  <a:pt x="36285" y="27038"/>
                  <a:pt x="35461" y="30062"/>
                </a:cubicBezTo>
                <a:cubicBezTo>
                  <a:pt x="34282" y="34387"/>
                  <a:pt x="37050" y="34800"/>
                  <a:pt x="37050" y="34800"/>
                </a:cubicBezTo>
                <a:cubicBezTo>
                  <a:pt x="43061" y="26052"/>
                  <a:pt x="39238" y="16886"/>
                  <a:pt x="39238" y="16886"/>
                </a:cubicBezTo>
                <a:cubicBezTo>
                  <a:pt x="39147" y="16756"/>
                  <a:pt x="39038" y="16659"/>
                  <a:pt x="38923" y="16579"/>
                </a:cubicBezTo>
                <a:cubicBezTo>
                  <a:pt x="38922" y="16540"/>
                  <a:pt x="38922" y="16500"/>
                  <a:pt x="38921" y="16463"/>
                </a:cubicBezTo>
                <a:lnTo>
                  <a:pt x="38921" y="16463"/>
                </a:lnTo>
                <a:cubicBezTo>
                  <a:pt x="39019" y="16573"/>
                  <a:pt x="39106" y="16684"/>
                  <a:pt x="39211" y="16797"/>
                </a:cubicBezTo>
                <a:cubicBezTo>
                  <a:pt x="39211" y="16797"/>
                  <a:pt x="38410" y="12306"/>
                  <a:pt x="40174" y="8700"/>
                </a:cubicBezTo>
                <a:cubicBezTo>
                  <a:pt x="41330" y="8477"/>
                  <a:pt x="42596" y="7880"/>
                  <a:pt x="43748" y="6932"/>
                </a:cubicBezTo>
                <a:cubicBezTo>
                  <a:pt x="45889" y="5170"/>
                  <a:pt x="46198" y="3387"/>
                  <a:pt x="45449" y="1954"/>
                </a:cubicBezTo>
                <a:cubicBezTo>
                  <a:pt x="46091" y="1363"/>
                  <a:pt x="46399" y="668"/>
                  <a:pt x="46130" y="342"/>
                </a:cubicBezTo>
                <a:cubicBezTo>
                  <a:pt x="46037" y="229"/>
                  <a:pt x="45887" y="176"/>
                  <a:pt x="45700" y="176"/>
                </a:cubicBezTo>
                <a:cubicBezTo>
                  <a:pt x="45351" y="176"/>
                  <a:pt x="44876" y="363"/>
                  <a:pt x="44417" y="699"/>
                </a:cubicBezTo>
                <a:cubicBezTo>
                  <a:pt x="43864" y="257"/>
                  <a:pt x="43205" y="0"/>
                  <a:pt x="424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21"/>
          <p:cNvSpPr/>
          <p:nvPr/>
        </p:nvSpPr>
        <p:spPr>
          <a:xfrm>
            <a:off x="8577805" y="1028706"/>
            <a:ext cx="468084" cy="572724"/>
          </a:xfrm>
          <a:custGeom>
            <a:avLst/>
            <a:gdLst/>
            <a:ahLst/>
            <a:cxnLst/>
            <a:rect l="l" t="t" r="r" b="b"/>
            <a:pathLst>
              <a:path w="44782" h="54793" extrusionOk="0">
                <a:moveTo>
                  <a:pt x="23492" y="1"/>
                </a:moveTo>
                <a:cubicBezTo>
                  <a:pt x="22833" y="1"/>
                  <a:pt x="21815" y="567"/>
                  <a:pt x="20439" y="2943"/>
                </a:cubicBezTo>
                <a:cubicBezTo>
                  <a:pt x="20439" y="2943"/>
                  <a:pt x="19364" y="3940"/>
                  <a:pt x="17702" y="3940"/>
                </a:cubicBezTo>
                <a:cubicBezTo>
                  <a:pt x="17017" y="3940"/>
                  <a:pt x="16233" y="3771"/>
                  <a:pt x="15383" y="3293"/>
                </a:cubicBezTo>
                <a:cubicBezTo>
                  <a:pt x="14704" y="2911"/>
                  <a:pt x="14237" y="2752"/>
                  <a:pt x="13931" y="2752"/>
                </a:cubicBezTo>
                <a:cubicBezTo>
                  <a:pt x="12923" y="2752"/>
                  <a:pt x="13641" y="4473"/>
                  <a:pt x="14200" y="5659"/>
                </a:cubicBezTo>
                <a:cubicBezTo>
                  <a:pt x="14200" y="5659"/>
                  <a:pt x="16657" y="6753"/>
                  <a:pt x="8739" y="8481"/>
                </a:cubicBezTo>
                <a:cubicBezTo>
                  <a:pt x="8739" y="8481"/>
                  <a:pt x="0" y="17310"/>
                  <a:pt x="2185" y="21952"/>
                </a:cubicBezTo>
                <a:cubicBezTo>
                  <a:pt x="2185" y="21952"/>
                  <a:pt x="2160" y="22478"/>
                  <a:pt x="2623" y="22478"/>
                </a:cubicBezTo>
                <a:cubicBezTo>
                  <a:pt x="3042" y="22478"/>
                  <a:pt x="3861" y="22047"/>
                  <a:pt x="5461" y="20404"/>
                </a:cubicBezTo>
                <a:cubicBezTo>
                  <a:pt x="7269" y="18548"/>
                  <a:pt x="10755" y="17085"/>
                  <a:pt x="14300" y="17085"/>
                </a:cubicBezTo>
                <a:cubicBezTo>
                  <a:pt x="17360" y="17085"/>
                  <a:pt x="20464" y="18175"/>
                  <a:pt x="22571" y="21042"/>
                </a:cubicBezTo>
                <a:cubicBezTo>
                  <a:pt x="27121" y="27230"/>
                  <a:pt x="26486" y="30780"/>
                  <a:pt x="26486" y="30780"/>
                </a:cubicBezTo>
                <a:cubicBezTo>
                  <a:pt x="26486" y="30780"/>
                  <a:pt x="28390" y="38400"/>
                  <a:pt x="21844" y="46889"/>
                </a:cubicBezTo>
                <a:cubicBezTo>
                  <a:pt x="18299" y="51486"/>
                  <a:pt x="20277" y="54792"/>
                  <a:pt x="21963" y="54792"/>
                </a:cubicBezTo>
                <a:cubicBezTo>
                  <a:pt x="22109" y="54792"/>
                  <a:pt x="22253" y="54767"/>
                  <a:pt x="22390" y="54717"/>
                </a:cubicBezTo>
                <a:cubicBezTo>
                  <a:pt x="24119" y="54079"/>
                  <a:pt x="22118" y="53623"/>
                  <a:pt x="22755" y="50165"/>
                </a:cubicBezTo>
                <a:cubicBezTo>
                  <a:pt x="23392" y="46707"/>
                  <a:pt x="28519" y="41870"/>
                  <a:pt x="28124" y="34373"/>
                </a:cubicBezTo>
                <a:cubicBezTo>
                  <a:pt x="27504" y="22555"/>
                  <a:pt x="25638" y="25240"/>
                  <a:pt x="26548" y="19960"/>
                </a:cubicBezTo>
                <a:cubicBezTo>
                  <a:pt x="27390" y="15083"/>
                  <a:pt x="30975" y="11128"/>
                  <a:pt x="39769" y="11128"/>
                </a:cubicBezTo>
                <a:cubicBezTo>
                  <a:pt x="40494" y="11128"/>
                  <a:pt x="41254" y="11155"/>
                  <a:pt x="42050" y="11210"/>
                </a:cubicBezTo>
                <a:cubicBezTo>
                  <a:pt x="42050" y="11210"/>
                  <a:pt x="44781" y="10846"/>
                  <a:pt x="41505" y="7660"/>
                </a:cubicBezTo>
                <a:cubicBezTo>
                  <a:pt x="39020" y="5246"/>
                  <a:pt x="36013" y="2413"/>
                  <a:pt x="31254" y="2413"/>
                </a:cubicBezTo>
                <a:cubicBezTo>
                  <a:pt x="29735" y="2413"/>
                  <a:pt x="28038" y="2701"/>
                  <a:pt x="26122" y="3384"/>
                </a:cubicBezTo>
                <a:cubicBezTo>
                  <a:pt x="26122" y="3384"/>
                  <a:pt x="24301" y="3293"/>
                  <a:pt x="24394" y="472"/>
                </a:cubicBezTo>
                <a:cubicBezTo>
                  <a:pt x="24393" y="471"/>
                  <a:pt x="24092" y="1"/>
                  <a:pt x="23492" y="1"/>
                </a:cubicBezTo>
                <a:close/>
              </a:path>
            </a:pathLst>
          </a:custGeom>
          <a:solidFill>
            <a:srgbClr val="002461">
              <a:alpha val="685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1314"/>
        <p:cNvGrpSpPr/>
        <p:nvPr/>
      </p:nvGrpSpPr>
      <p:grpSpPr>
        <a:xfrm>
          <a:off x="0" y="0"/>
          <a:ext cx="0" cy="0"/>
          <a:chOff x="0" y="0"/>
          <a:chExt cx="0" cy="0"/>
        </a:xfrm>
      </p:grpSpPr>
      <p:grpSp>
        <p:nvGrpSpPr>
          <p:cNvPr id="1315" name="Google Shape;1315;p32"/>
          <p:cNvGrpSpPr/>
          <p:nvPr/>
        </p:nvGrpSpPr>
        <p:grpSpPr>
          <a:xfrm>
            <a:off x="-898825" y="-49116"/>
            <a:ext cx="11940851" cy="3178735"/>
            <a:chOff x="2705641" y="2457934"/>
            <a:chExt cx="1695301" cy="451294"/>
          </a:xfrm>
        </p:grpSpPr>
        <p:sp>
          <p:nvSpPr>
            <p:cNvPr id="1316" name="Google Shape;1316;p32"/>
            <p:cNvSpPr/>
            <p:nvPr/>
          </p:nvSpPr>
          <p:spPr>
            <a:xfrm>
              <a:off x="2705641" y="2457934"/>
              <a:ext cx="1695301" cy="304837"/>
            </a:xfrm>
            <a:custGeom>
              <a:avLst/>
              <a:gdLst/>
              <a:ahLst/>
              <a:cxnLst/>
              <a:rect l="l" t="t" r="r" b="b"/>
              <a:pathLst>
                <a:path w="52043" h="9358" extrusionOk="0">
                  <a:moveTo>
                    <a:pt x="1" y="0"/>
                  </a:moveTo>
                  <a:lnTo>
                    <a:pt x="1" y="2362"/>
                  </a:lnTo>
                  <a:cubicBezTo>
                    <a:pt x="209" y="2283"/>
                    <a:pt x="410" y="2198"/>
                    <a:pt x="594" y="2137"/>
                  </a:cubicBezTo>
                  <a:cubicBezTo>
                    <a:pt x="968" y="2015"/>
                    <a:pt x="1247" y="1951"/>
                    <a:pt x="1491" y="1951"/>
                  </a:cubicBezTo>
                  <a:cubicBezTo>
                    <a:pt x="1915" y="1951"/>
                    <a:pt x="2230" y="2143"/>
                    <a:pt x="2738" y="2550"/>
                  </a:cubicBezTo>
                  <a:cubicBezTo>
                    <a:pt x="4376" y="3858"/>
                    <a:pt x="6403" y="4433"/>
                    <a:pt x="8439" y="4774"/>
                  </a:cubicBezTo>
                  <a:cubicBezTo>
                    <a:pt x="8449" y="4775"/>
                    <a:pt x="8462" y="4777"/>
                    <a:pt x="8473" y="4779"/>
                  </a:cubicBezTo>
                  <a:cubicBezTo>
                    <a:pt x="8787" y="4831"/>
                    <a:pt x="9103" y="4880"/>
                    <a:pt x="9421" y="4927"/>
                  </a:cubicBezTo>
                  <a:cubicBezTo>
                    <a:pt x="9499" y="4938"/>
                    <a:pt x="9578" y="4950"/>
                    <a:pt x="9654" y="4961"/>
                  </a:cubicBezTo>
                  <a:lnTo>
                    <a:pt x="10326" y="5058"/>
                  </a:lnTo>
                  <a:cubicBezTo>
                    <a:pt x="10773" y="5123"/>
                    <a:pt x="11220" y="5191"/>
                    <a:pt x="11664" y="5266"/>
                  </a:cubicBezTo>
                  <a:cubicBezTo>
                    <a:pt x="11999" y="5324"/>
                    <a:pt x="12331" y="5387"/>
                    <a:pt x="12662" y="5458"/>
                  </a:cubicBezTo>
                  <a:cubicBezTo>
                    <a:pt x="12780" y="5483"/>
                    <a:pt x="12902" y="5510"/>
                    <a:pt x="13021" y="5539"/>
                  </a:cubicBezTo>
                  <a:cubicBezTo>
                    <a:pt x="13303" y="5604"/>
                    <a:pt x="13580" y="5676"/>
                    <a:pt x="13856" y="5757"/>
                  </a:cubicBezTo>
                  <a:cubicBezTo>
                    <a:pt x="14374" y="5908"/>
                    <a:pt x="14881" y="6090"/>
                    <a:pt x="15376" y="6317"/>
                  </a:cubicBezTo>
                  <a:cubicBezTo>
                    <a:pt x="16768" y="6952"/>
                    <a:pt x="17997" y="7910"/>
                    <a:pt x="19399" y="8528"/>
                  </a:cubicBezTo>
                  <a:cubicBezTo>
                    <a:pt x="20706" y="9104"/>
                    <a:pt x="22109" y="9358"/>
                    <a:pt x="23529" y="9358"/>
                  </a:cubicBezTo>
                  <a:cubicBezTo>
                    <a:pt x="25655" y="9358"/>
                    <a:pt x="27818" y="8790"/>
                    <a:pt x="29756" y="7887"/>
                  </a:cubicBezTo>
                  <a:cubicBezTo>
                    <a:pt x="32138" y="6776"/>
                    <a:pt x="34314" y="5178"/>
                    <a:pt x="36790" y="4342"/>
                  </a:cubicBezTo>
                  <a:cubicBezTo>
                    <a:pt x="37030" y="4261"/>
                    <a:pt x="37274" y="4187"/>
                    <a:pt x="37519" y="4122"/>
                  </a:cubicBezTo>
                  <a:cubicBezTo>
                    <a:pt x="38429" y="3880"/>
                    <a:pt x="39357" y="3757"/>
                    <a:pt x="40293" y="3698"/>
                  </a:cubicBezTo>
                  <a:cubicBezTo>
                    <a:pt x="40740" y="3671"/>
                    <a:pt x="41188" y="3656"/>
                    <a:pt x="41640" y="3650"/>
                  </a:cubicBezTo>
                  <a:cubicBezTo>
                    <a:pt x="41835" y="3648"/>
                    <a:pt x="42031" y="3648"/>
                    <a:pt x="42227" y="3648"/>
                  </a:cubicBezTo>
                  <a:cubicBezTo>
                    <a:pt x="42465" y="3648"/>
                    <a:pt x="42704" y="3649"/>
                    <a:pt x="42942" y="3650"/>
                  </a:cubicBezTo>
                  <a:cubicBezTo>
                    <a:pt x="43476" y="3655"/>
                    <a:pt x="44012" y="3662"/>
                    <a:pt x="44548" y="3662"/>
                  </a:cubicBezTo>
                  <a:cubicBezTo>
                    <a:pt x="44956" y="3662"/>
                    <a:pt x="45366" y="3659"/>
                    <a:pt x="45775" y="3643"/>
                  </a:cubicBezTo>
                  <a:cubicBezTo>
                    <a:pt x="46335" y="3624"/>
                    <a:pt x="46905" y="3582"/>
                    <a:pt x="47473" y="3510"/>
                  </a:cubicBezTo>
                  <a:cubicBezTo>
                    <a:pt x="49119" y="3299"/>
                    <a:pt x="50739" y="2830"/>
                    <a:pt x="52043" y="1915"/>
                  </a:cubicBezTo>
                  <a:lnTo>
                    <a:pt x="52043" y="754"/>
                  </a:lnTo>
                  <a:cubicBezTo>
                    <a:pt x="50483" y="937"/>
                    <a:pt x="48966" y="1792"/>
                    <a:pt x="47375" y="2052"/>
                  </a:cubicBezTo>
                  <a:cubicBezTo>
                    <a:pt x="47277" y="2066"/>
                    <a:pt x="47177" y="2081"/>
                    <a:pt x="47077" y="2091"/>
                  </a:cubicBezTo>
                  <a:cubicBezTo>
                    <a:pt x="46852" y="2116"/>
                    <a:pt x="46626" y="2127"/>
                    <a:pt x="46401" y="2127"/>
                  </a:cubicBezTo>
                  <a:cubicBezTo>
                    <a:pt x="45896" y="2127"/>
                    <a:pt x="45392" y="2071"/>
                    <a:pt x="44888" y="1988"/>
                  </a:cubicBezTo>
                  <a:cubicBezTo>
                    <a:pt x="44412" y="1911"/>
                    <a:pt x="43936" y="1808"/>
                    <a:pt x="43459" y="1707"/>
                  </a:cubicBezTo>
                  <a:cubicBezTo>
                    <a:pt x="43128" y="1636"/>
                    <a:pt x="42801" y="1567"/>
                    <a:pt x="42471" y="1505"/>
                  </a:cubicBezTo>
                  <a:cubicBezTo>
                    <a:pt x="42060" y="1427"/>
                    <a:pt x="41650" y="1365"/>
                    <a:pt x="41238" y="1329"/>
                  </a:cubicBezTo>
                  <a:cubicBezTo>
                    <a:pt x="41017" y="1309"/>
                    <a:pt x="40796" y="1299"/>
                    <a:pt x="40575" y="1299"/>
                  </a:cubicBezTo>
                  <a:cubicBezTo>
                    <a:pt x="40316" y="1299"/>
                    <a:pt x="40057" y="1313"/>
                    <a:pt x="39797" y="1346"/>
                  </a:cubicBezTo>
                  <a:cubicBezTo>
                    <a:pt x="39425" y="1394"/>
                    <a:pt x="39064" y="1477"/>
                    <a:pt x="38712" y="1591"/>
                  </a:cubicBezTo>
                  <a:cubicBezTo>
                    <a:pt x="37128" y="2103"/>
                    <a:pt x="35740" y="3207"/>
                    <a:pt x="34380" y="4213"/>
                  </a:cubicBezTo>
                  <a:cubicBezTo>
                    <a:pt x="32840" y="5355"/>
                    <a:pt x="31082" y="6461"/>
                    <a:pt x="29193" y="6461"/>
                  </a:cubicBezTo>
                  <a:cubicBezTo>
                    <a:pt x="29045" y="6461"/>
                    <a:pt x="28895" y="6454"/>
                    <a:pt x="28745" y="6440"/>
                  </a:cubicBezTo>
                  <a:cubicBezTo>
                    <a:pt x="25976" y="6176"/>
                    <a:pt x="24026" y="3545"/>
                    <a:pt x="21390" y="2664"/>
                  </a:cubicBezTo>
                  <a:cubicBezTo>
                    <a:pt x="20640" y="2414"/>
                    <a:pt x="19870" y="2314"/>
                    <a:pt x="19091" y="2314"/>
                  </a:cubicBezTo>
                  <a:cubicBezTo>
                    <a:pt x="17343" y="2314"/>
                    <a:pt x="15550" y="2815"/>
                    <a:pt x="13826" y="3236"/>
                  </a:cubicBezTo>
                  <a:cubicBezTo>
                    <a:pt x="13707" y="3265"/>
                    <a:pt x="13586" y="3294"/>
                    <a:pt x="13465" y="3321"/>
                  </a:cubicBezTo>
                  <a:cubicBezTo>
                    <a:pt x="12352" y="3578"/>
                    <a:pt x="11178" y="3777"/>
                    <a:pt x="10040" y="3777"/>
                  </a:cubicBezTo>
                  <a:cubicBezTo>
                    <a:pt x="9847" y="3777"/>
                    <a:pt x="9655" y="3771"/>
                    <a:pt x="9464" y="3759"/>
                  </a:cubicBezTo>
                  <a:cubicBezTo>
                    <a:pt x="9406" y="3756"/>
                    <a:pt x="9348" y="3751"/>
                    <a:pt x="9291" y="3747"/>
                  </a:cubicBezTo>
                  <a:cubicBezTo>
                    <a:pt x="9106" y="3731"/>
                    <a:pt x="8922" y="3710"/>
                    <a:pt x="8742" y="3679"/>
                  </a:cubicBezTo>
                  <a:cubicBezTo>
                    <a:pt x="7899" y="3548"/>
                    <a:pt x="7099" y="3269"/>
                    <a:pt x="6380" y="2780"/>
                  </a:cubicBezTo>
                  <a:cubicBezTo>
                    <a:pt x="5345" y="2075"/>
                    <a:pt x="4615" y="1020"/>
                    <a:pt x="3836" y="42"/>
                  </a:cubicBezTo>
                  <a:cubicBezTo>
                    <a:pt x="3826" y="29"/>
                    <a:pt x="3813" y="15"/>
                    <a:pt x="380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32"/>
            <p:cNvSpPr/>
            <p:nvPr/>
          </p:nvSpPr>
          <p:spPr>
            <a:xfrm>
              <a:off x="2965655" y="2457934"/>
              <a:ext cx="383245" cy="74792"/>
            </a:xfrm>
            <a:custGeom>
              <a:avLst/>
              <a:gdLst/>
              <a:ahLst/>
              <a:cxnLst/>
              <a:rect l="l" t="t" r="r" b="b"/>
              <a:pathLst>
                <a:path w="11765" h="2296" extrusionOk="0">
                  <a:moveTo>
                    <a:pt x="1" y="0"/>
                  </a:moveTo>
                  <a:cubicBezTo>
                    <a:pt x="291" y="613"/>
                    <a:pt x="428" y="1323"/>
                    <a:pt x="913" y="1794"/>
                  </a:cubicBezTo>
                  <a:cubicBezTo>
                    <a:pt x="1284" y="2155"/>
                    <a:pt x="1772" y="2296"/>
                    <a:pt x="2288" y="2296"/>
                  </a:cubicBezTo>
                  <a:cubicBezTo>
                    <a:pt x="2864" y="2296"/>
                    <a:pt x="3476" y="2121"/>
                    <a:pt x="4003" y="1885"/>
                  </a:cubicBezTo>
                  <a:cubicBezTo>
                    <a:pt x="4938" y="1463"/>
                    <a:pt x="5869" y="880"/>
                    <a:pt x="6878" y="880"/>
                  </a:cubicBezTo>
                  <a:cubicBezTo>
                    <a:pt x="6951" y="880"/>
                    <a:pt x="7024" y="883"/>
                    <a:pt x="7097" y="890"/>
                  </a:cubicBezTo>
                  <a:cubicBezTo>
                    <a:pt x="7627" y="934"/>
                    <a:pt x="8129" y="1152"/>
                    <a:pt x="8656" y="1222"/>
                  </a:cubicBezTo>
                  <a:cubicBezTo>
                    <a:pt x="8778" y="1237"/>
                    <a:pt x="8900" y="1245"/>
                    <a:pt x="9020" y="1245"/>
                  </a:cubicBezTo>
                  <a:cubicBezTo>
                    <a:pt x="10031" y="1245"/>
                    <a:pt x="10976" y="713"/>
                    <a:pt x="11765"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32"/>
            <p:cNvSpPr/>
            <p:nvPr/>
          </p:nvSpPr>
          <p:spPr>
            <a:xfrm>
              <a:off x="3508745" y="2457934"/>
              <a:ext cx="404972" cy="168967"/>
            </a:xfrm>
            <a:custGeom>
              <a:avLst/>
              <a:gdLst/>
              <a:ahLst/>
              <a:cxnLst/>
              <a:rect l="l" t="t" r="r" b="b"/>
              <a:pathLst>
                <a:path w="12432" h="5187" extrusionOk="0">
                  <a:moveTo>
                    <a:pt x="1" y="0"/>
                  </a:moveTo>
                  <a:cubicBezTo>
                    <a:pt x="51" y="146"/>
                    <a:pt x="129" y="296"/>
                    <a:pt x="233" y="444"/>
                  </a:cubicBezTo>
                  <a:cubicBezTo>
                    <a:pt x="1083" y="1648"/>
                    <a:pt x="2481" y="2123"/>
                    <a:pt x="3359" y="3336"/>
                  </a:cubicBezTo>
                  <a:cubicBezTo>
                    <a:pt x="3818" y="3968"/>
                    <a:pt x="4192" y="4779"/>
                    <a:pt x="4834" y="5070"/>
                  </a:cubicBezTo>
                  <a:cubicBezTo>
                    <a:pt x="5017" y="5153"/>
                    <a:pt x="5207" y="5186"/>
                    <a:pt x="5400" y="5186"/>
                  </a:cubicBezTo>
                  <a:cubicBezTo>
                    <a:pt x="5723" y="5186"/>
                    <a:pt x="6054" y="5093"/>
                    <a:pt x="6366" y="4984"/>
                  </a:cubicBezTo>
                  <a:cubicBezTo>
                    <a:pt x="8301" y="4319"/>
                    <a:pt x="10116" y="3115"/>
                    <a:pt x="11642" y="1485"/>
                  </a:cubicBezTo>
                  <a:cubicBezTo>
                    <a:pt x="11948" y="1157"/>
                    <a:pt x="12256" y="792"/>
                    <a:pt x="12383" y="314"/>
                  </a:cubicBezTo>
                  <a:cubicBezTo>
                    <a:pt x="12410" y="213"/>
                    <a:pt x="12426" y="109"/>
                    <a:pt x="12432"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32"/>
            <p:cNvSpPr/>
            <p:nvPr/>
          </p:nvSpPr>
          <p:spPr>
            <a:xfrm>
              <a:off x="2705706" y="2646674"/>
              <a:ext cx="613583" cy="146783"/>
            </a:xfrm>
            <a:custGeom>
              <a:avLst/>
              <a:gdLst/>
              <a:ahLst/>
              <a:cxnLst/>
              <a:rect l="l" t="t" r="r" b="b"/>
              <a:pathLst>
                <a:path w="18836" h="4506" extrusionOk="0">
                  <a:moveTo>
                    <a:pt x="10489" y="0"/>
                  </a:moveTo>
                  <a:cubicBezTo>
                    <a:pt x="9989" y="0"/>
                    <a:pt x="9489" y="133"/>
                    <a:pt x="9006" y="275"/>
                  </a:cubicBezTo>
                  <a:cubicBezTo>
                    <a:pt x="7781" y="633"/>
                    <a:pt x="6576" y="1053"/>
                    <a:pt x="5396" y="1535"/>
                  </a:cubicBezTo>
                  <a:cubicBezTo>
                    <a:pt x="4814" y="1772"/>
                    <a:pt x="4231" y="2026"/>
                    <a:pt x="3639" y="2237"/>
                  </a:cubicBezTo>
                  <a:cubicBezTo>
                    <a:pt x="3557" y="2266"/>
                    <a:pt x="3471" y="2296"/>
                    <a:pt x="3389" y="2324"/>
                  </a:cubicBezTo>
                  <a:cubicBezTo>
                    <a:pt x="2778" y="2530"/>
                    <a:pt x="2156" y="2682"/>
                    <a:pt x="1514" y="2719"/>
                  </a:cubicBezTo>
                  <a:cubicBezTo>
                    <a:pt x="1432" y="2724"/>
                    <a:pt x="1349" y="2726"/>
                    <a:pt x="1266" y="2726"/>
                  </a:cubicBezTo>
                  <a:cubicBezTo>
                    <a:pt x="841" y="2726"/>
                    <a:pt x="409" y="2664"/>
                    <a:pt x="0" y="2537"/>
                  </a:cubicBezTo>
                  <a:lnTo>
                    <a:pt x="0" y="4238"/>
                  </a:lnTo>
                  <a:cubicBezTo>
                    <a:pt x="431" y="4208"/>
                    <a:pt x="859" y="4121"/>
                    <a:pt x="1270" y="3998"/>
                  </a:cubicBezTo>
                  <a:cubicBezTo>
                    <a:pt x="2286" y="3694"/>
                    <a:pt x="3232" y="3190"/>
                    <a:pt x="4229" y="2836"/>
                  </a:cubicBezTo>
                  <a:cubicBezTo>
                    <a:pt x="4296" y="2813"/>
                    <a:pt x="4364" y="2790"/>
                    <a:pt x="4430" y="2768"/>
                  </a:cubicBezTo>
                  <a:cubicBezTo>
                    <a:pt x="4641" y="2699"/>
                    <a:pt x="4856" y="2635"/>
                    <a:pt x="5074" y="2592"/>
                  </a:cubicBezTo>
                  <a:cubicBezTo>
                    <a:pt x="5260" y="2556"/>
                    <a:pt x="5449" y="2534"/>
                    <a:pt x="5639" y="2534"/>
                  </a:cubicBezTo>
                  <a:cubicBezTo>
                    <a:pt x="5694" y="2534"/>
                    <a:pt x="5749" y="2536"/>
                    <a:pt x="5805" y="2540"/>
                  </a:cubicBezTo>
                  <a:cubicBezTo>
                    <a:pt x="6444" y="2589"/>
                    <a:pt x="7023" y="2908"/>
                    <a:pt x="7594" y="3197"/>
                  </a:cubicBezTo>
                  <a:cubicBezTo>
                    <a:pt x="8462" y="3638"/>
                    <a:pt x="9437" y="4025"/>
                    <a:pt x="10389" y="4025"/>
                  </a:cubicBezTo>
                  <a:cubicBezTo>
                    <a:pt x="10496" y="4025"/>
                    <a:pt x="10604" y="4020"/>
                    <a:pt x="10711" y="4010"/>
                  </a:cubicBezTo>
                  <a:cubicBezTo>
                    <a:pt x="10948" y="3984"/>
                    <a:pt x="11180" y="3933"/>
                    <a:pt x="11410" y="3853"/>
                  </a:cubicBezTo>
                  <a:cubicBezTo>
                    <a:pt x="11460" y="3834"/>
                    <a:pt x="11508" y="3816"/>
                    <a:pt x="11557" y="3795"/>
                  </a:cubicBezTo>
                  <a:cubicBezTo>
                    <a:pt x="12004" y="3609"/>
                    <a:pt x="12413" y="3328"/>
                    <a:pt x="12878" y="3196"/>
                  </a:cubicBezTo>
                  <a:cubicBezTo>
                    <a:pt x="13109" y="3129"/>
                    <a:pt x="13338" y="3100"/>
                    <a:pt x="13567" y="3100"/>
                  </a:cubicBezTo>
                  <a:cubicBezTo>
                    <a:pt x="14789" y="3100"/>
                    <a:pt x="15985" y="3934"/>
                    <a:pt x="17195" y="4362"/>
                  </a:cubicBezTo>
                  <a:cubicBezTo>
                    <a:pt x="17419" y="4441"/>
                    <a:pt x="17659" y="4505"/>
                    <a:pt x="17894" y="4505"/>
                  </a:cubicBezTo>
                  <a:cubicBezTo>
                    <a:pt x="18013" y="4505"/>
                    <a:pt x="18130" y="4489"/>
                    <a:pt x="18243" y="4449"/>
                  </a:cubicBezTo>
                  <a:cubicBezTo>
                    <a:pt x="18581" y="4329"/>
                    <a:pt x="18835" y="3926"/>
                    <a:pt x="18687" y="3603"/>
                  </a:cubicBezTo>
                  <a:cubicBezTo>
                    <a:pt x="18568" y="3357"/>
                    <a:pt x="18279" y="3255"/>
                    <a:pt x="18018" y="3181"/>
                  </a:cubicBezTo>
                  <a:cubicBezTo>
                    <a:pt x="16566" y="2770"/>
                    <a:pt x="15031" y="2516"/>
                    <a:pt x="13756" y="1707"/>
                  </a:cubicBezTo>
                  <a:cubicBezTo>
                    <a:pt x="12803" y="1104"/>
                    <a:pt x="11974" y="188"/>
                    <a:pt x="10858" y="26"/>
                  </a:cubicBezTo>
                  <a:cubicBezTo>
                    <a:pt x="10735" y="8"/>
                    <a:pt x="10612" y="0"/>
                    <a:pt x="1048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32"/>
            <p:cNvSpPr/>
            <p:nvPr/>
          </p:nvSpPr>
          <p:spPr>
            <a:xfrm>
              <a:off x="2705641" y="2621917"/>
              <a:ext cx="193398" cy="78245"/>
            </a:xfrm>
            <a:custGeom>
              <a:avLst/>
              <a:gdLst/>
              <a:ahLst/>
              <a:cxnLst/>
              <a:rect l="l" t="t" r="r" b="b"/>
              <a:pathLst>
                <a:path w="5937" h="2402" extrusionOk="0">
                  <a:moveTo>
                    <a:pt x="1" y="1"/>
                  </a:moveTo>
                  <a:lnTo>
                    <a:pt x="1" y="2173"/>
                  </a:lnTo>
                  <a:cubicBezTo>
                    <a:pt x="70" y="2196"/>
                    <a:pt x="137" y="2216"/>
                    <a:pt x="205" y="2233"/>
                  </a:cubicBezTo>
                  <a:cubicBezTo>
                    <a:pt x="659" y="2354"/>
                    <a:pt x="1124" y="2402"/>
                    <a:pt x="1591" y="2402"/>
                  </a:cubicBezTo>
                  <a:cubicBezTo>
                    <a:pt x="2396" y="2402"/>
                    <a:pt x="3212" y="2261"/>
                    <a:pt x="4006" y="2109"/>
                  </a:cubicBezTo>
                  <a:cubicBezTo>
                    <a:pt x="4490" y="2018"/>
                    <a:pt x="4979" y="1920"/>
                    <a:pt x="5428" y="1713"/>
                  </a:cubicBezTo>
                  <a:cubicBezTo>
                    <a:pt x="5593" y="1640"/>
                    <a:pt x="5760" y="1539"/>
                    <a:pt x="5833" y="1373"/>
                  </a:cubicBezTo>
                  <a:cubicBezTo>
                    <a:pt x="5937" y="1130"/>
                    <a:pt x="5782" y="837"/>
                    <a:pt x="5557" y="700"/>
                  </a:cubicBezTo>
                  <a:cubicBezTo>
                    <a:pt x="5330" y="563"/>
                    <a:pt x="5053" y="544"/>
                    <a:pt x="4789" y="535"/>
                  </a:cubicBezTo>
                  <a:cubicBezTo>
                    <a:pt x="4610" y="529"/>
                    <a:pt x="4430" y="526"/>
                    <a:pt x="4251" y="526"/>
                  </a:cubicBezTo>
                  <a:cubicBezTo>
                    <a:pt x="3625" y="526"/>
                    <a:pt x="2999" y="563"/>
                    <a:pt x="2378" y="635"/>
                  </a:cubicBezTo>
                  <a:cubicBezTo>
                    <a:pt x="2104" y="666"/>
                    <a:pt x="1824" y="705"/>
                    <a:pt x="1549" y="705"/>
                  </a:cubicBezTo>
                  <a:cubicBezTo>
                    <a:pt x="1335" y="705"/>
                    <a:pt x="1123" y="682"/>
                    <a:pt x="919" y="615"/>
                  </a:cubicBezTo>
                  <a:cubicBezTo>
                    <a:pt x="566" y="499"/>
                    <a:pt x="270" y="261"/>
                    <a:pt x="1"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32"/>
            <p:cNvSpPr/>
            <p:nvPr/>
          </p:nvSpPr>
          <p:spPr>
            <a:xfrm>
              <a:off x="3072077" y="2591980"/>
              <a:ext cx="1328865" cy="317248"/>
            </a:xfrm>
            <a:custGeom>
              <a:avLst/>
              <a:gdLst/>
              <a:ahLst/>
              <a:cxnLst/>
              <a:rect l="l" t="t" r="r" b="b"/>
              <a:pathLst>
                <a:path w="40794" h="9739" extrusionOk="0">
                  <a:moveTo>
                    <a:pt x="40794" y="0"/>
                  </a:moveTo>
                  <a:cubicBezTo>
                    <a:pt x="40082" y="104"/>
                    <a:pt x="39387" y="314"/>
                    <a:pt x="38732" y="618"/>
                  </a:cubicBezTo>
                  <a:cubicBezTo>
                    <a:pt x="38190" y="874"/>
                    <a:pt x="37668" y="1199"/>
                    <a:pt x="37076" y="1285"/>
                  </a:cubicBezTo>
                  <a:cubicBezTo>
                    <a:pt x="36957" y="1301"/>
                    <a:pt x="36839" y="1309"/>
                    <a:pt x="36720" y="1309"/>
                  </a:cubicBezTo>
                  <a:cubicBezTo>
                    <a:pt x="36596" y="1309"/>
                    <a:pt x="36472" y="1301"/>
                    <a:pt x="36347" y="1287"/>
                  </a:cubicBezTo>
                  <a:cubicBezTo>
                    <a:pt x="36139" y="1264"/>
                    <a:pt x="35931" y="1225"/>
                    <a:pt x="35727" y="1186"/>
                  </a:cubicBezTo>
                  <a:cubicBezTo>
                    <a:pt x="34852" y="1018"/>
                    <a:pt x="33944" y="816"/>
                    <a:pt x="33050" y="748"/>
                  </a:cubicBezTo>
                  <a:cubicBezTo>
                    <a:pt x="32855" y="734"/>
                    <a:pt x="32660" y="725"/>
                    <a:pt x="32467" y="725"/>
                  </a:cubicBezTo>
                  <a:cubicBezTo>
                    <a:pt x="32087" y="725"/>
                    <a:pt x="31713" y="757"/>
                    <a:pt x="31347" y="833"/>
                  </a:cubicBezTo>
                  <a:cubicBezTo>
                    <a:pt x="31042" y="895"/>
                    <a:pt x="30745" y="989"/>
                    <a:pt x="30454" y="1122"/>
                  </a:cubicBezTo>
                  <a:cubicBezTo>
                    <a:pt x="30144" y="1265"/>
                    <a:pt x="29855" y="1447"/>
                    <a:pt x="29574" y="1642"/>
                  </a:cubicBezTo>
                  <a:cubicBezTo>
                    <a:pt x="29279" y="1848"/>
                    <a:pt x="28990" y="2066"/>
                    <a:pt x="28693" y="2267"/>
                  </a:cubicBezTo>
                  <a:cubicBezTo>
                    <a:pt x="28387" y="2472"/>
                    <a:pt x="28073" y="2658"/>
                    <a:pt x="27750" y="2832"/>
                  </a:cubicBezTo>
                  <a:cubicBezTo>
                    <a:pt x="26683" y="3402"/>
                    <a:pt x="25534" y="3819"/>
                    <a:pt x="24392" y="4231"/>
                  </a:cubicBezTo>
                  <a:cubicBezTo>
                    <a:pt x="23745" y="4463"/>
                    <a:pt x="23081" y="4700"/>
                    <a:pt x="22399" y="4726"/>
                  </a:cubicBezTo>
                  <a:cubicBezTo>
                    <a:pt x="22355" y="4728"/>
                    <a:pt x="22310" y="4729"/>
                    <a:pt x="22265" y="4729"/>
                  </a:cubicBezTo>
                  <a:cubicBezTo>
                    <a:pt x="22220" y="4729"/>
                    <a:pt x="22175" y="4728"/>
                    <a:pt x="22131" y="4726"/>
                  </a:cubicBezTo>
                  <a:cubicBezTo>
                    <a:pt x="21611" y="4703"/>
                    <a:pt x="21108" y="4545"/>
                    <a:pt x="20596" y="4469"/>
                  </a:cubicBezTo>
                  <a:cubicBezTo>
                    <a:pt x="20293" y="4423"/>
                    <a:pt x="19996" y="4402"/>
                    <a:pt x="19704" y="4402"/>
                  </a:cubicBezTo>
                  <a:cubicBezTo>
                    <a:pt x="15934" y="4402"/>
                    <a:pt x="13011" y="7927"/>
                    <a:pt x="9400" y="7927"/>
                  </a:cubicBezTo>
                  <a:cubicBezTo>
                    <a:pt x="8577" y="7927"/>
                    <a:pt x="7718" y="7744"/>
                    <a:pt x="6806" y="7295"/>
                  </a:cubicBezTo>
                  <a:cubicBezTo>
                    <a:pt x="5877" y="6838"/>
                    <a:pt x="4988" y="6281"/>
                    <a:pt x="3992" y="5997"/>
                  </a:cubicBezTo>
                  <a:cubicBezTo>
                    <a:pt x="3861" y="5960"/>
                    <a:pt x="3649" y="5941"/>
                    <a:pt x="3397" y="5941"/>
                  </a:cubicBezTo>
                  <a:cubicBezTo>
                    <a:pt x="2172" y="5941"/>
                    <a:pt x="0" y="6372"/>
                    <a:pt x="1546" y="7186"/>
                  </a:cubicBezTo>
                  <a:cubicBezTo>
                    <a:pt x="2574" y="7726"/>
                    <a:pt x="3599" y="8268"/>
                    <a:pt x="4624" y="8808"/>
                  </a:cubicBezTo>
                  <a:cubicBezTo>
                    <a:pt x="5144" y="9082"/>
                    <a:pt x="5667" y="9358"/>
                    <a:pt x="6230" y="9527"/>
                  </a:cubicBezTo>
                  <a:cubicBezTo>
                    <a:pt x="6712" y="9673"/>
                    <a:pt x="7199" y="9738"/>
                    <a:pt x="7686" y="9738"/>
                  </a:cubicBezTo>
                  <a:cubicBezTo>
                    <a:pt x="9597" y="9738"/>
                    <a:pt x="11517" y="8738"/>
                    <a:pt x="13212" y="7722"/>
                  </a:cubicBezTo>
                  <a:cubicBezTo>
                    <a:pt x="15071" y="6610"/>
                    <a:pt x="17097" y="5407"/>
                    <a:pt x="19208" y="5407"/>
                  </a:cubicBezTo>
                  <a:cubicBezTo>
                    <a:pt x="19514" y="5407"/>
                    <a:pt x="19822" y="5432"/>
                    <a:pt x="20131" y="5487"/>
                  </a:cubicBezTo>
                  <a:cubicBezTo>
                    <a:pt x="20633" y="5575"/>
                    <a:pt x="21130" y="5741"/>
                    <a:pt x="21630" y="5830"/>
                  </a:cubicBezTo>
                  <a:cubicBezTo>
                    <a:pt x="21841" y="5869"/>
                    <a:pt x="22053" y="5894"/>
                    <a:pt x="22265" y="5894"/>
                  </a:cubicBezTo>
                  <a:cubicBezTo>
                    <a:pt x="22334" y="5894"/>
                    <a:pt x="22404" y="5891"/>
                    <a:pt x="22473" y="5885"/>
                  </a:cubicBezTo>
                  <a:cubicBezTo>
                    <a:pt x="23538" y="5797"/>
                    <a:pt x="24400" y="5032"/>
                    <a:pt x="25346" y="4535"/>
                  </a:cubicBezTo>
                  <a:cubicBezTo>
                    <a:pt x="25964" y="4212"/>
                    <a:pt x="26635" y="4001"/>
                    <a:pt x="27324" y="3907"/>
                  </a:cubicBezTo>
                  <a:cubicBezTo>
                    <a:pt x="27599" y="3870"/>
                    <a:pt x="27876" y="3852"/>
                    <a:pt x="28152" y="3852"/>
                  </a:cubicBezTo>
                  <a:cubicBezTo>
                    <a:pt x="28339" y="3852"/>
                    <a:pt x="28526" y="3860"/>
                    <a:pt x="28712" y="3877"/>
                  </a:cubicBezTo>
                  <a:cubicBezTo>
                    <a:pt x="29130" y="3914"/>
                    <a:pt x="29545" y="3995"/>
                    <a:pt x="29946" y="4122"/>
                  </a:cubicBezTo>
                  <a:cubicBezTo>
                    <a:pt x="30111" y="4174"/>
                    <a:pt x="30275" y="4234"/>
                    <a:pt x="30437" y="4296"/>
                  </a:cubicBezTo>
                  <a:cubicBezTo>
                    <a:pt x="31026" y="4519"/>
                    <a:pt x="31609" y="4782"/>
                    <a:pt x="32211" y="4889"/>
                  </a:cubicBezTo>
                  <a:cubicBezTo>
                    <a:pt x="32385" y="4920"/>
                    <a:pt x="32560" y="4936"/>
                    <a:pt x="32738" y="4936"/>
                  </a:cubicBezTo>
                  <a:cubicBezTo>
                    <a:pt x="32776" y="4936"/>
                    <a:pt x="32815" y="4935"/>
                    <a:pt x="32854" y="4934"/>
                  </a:cubicBezTo>
                  <a:cubicBezTo>
                    <a:pt x="34259" y="4870"/>
                    <a:pt x="35316" y="3707"/>
                    <a:pt x="36436" y="2860"/>
                  </a:cubicBezTo>
                  <a:cubicBezTo>
                    <a:pt x="36443" y="2858"/>
                    <a:pt x="36449" y="2852"/>
                    <a:pt x="36455" y="2847"/>
                  </a:cubicBezTo>
                  <a:cubicBezTo>
                    <a:pt x="37717" y="1899"/>
                    <a:pt x="39229" y="1294"/>
                    <a:pt x="40794" y="1093"/>
                  </a:cubicBezTo>
                  <a:lnTo>
                    <a:pt x="40794" y="0"/>
                  </a:ln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2" name="Google Shape;1322;p32"/>
          <p:cNvGrpSpPr/>
          <p:nvPr/>
        </p:nvGrpSpPr>
        <p:grpSpPr>
          <a:xfrm>
            <a:off x="1669985" y="-282695"/>
            <a:ext cx="5804075" cy="5955148"/>
            <a:chOff x="1708618" y="1681607"/>
            <a:chExt cx="887310" cy="910406"/>
          </a:xfrm>
        </p:grpSpPr>
        <p:sp>
          <p:nvSpPr>
            <p:cNvPr id="1323" name="Google Shape;1323;p32"/>
            <p:cNvSpPr/>
            <p:nvPr/>
          </p:nvSpPr>
          <p:spPr>
            <a:xfrm>
              <a:off x="1708618" y="1681607"/>
              <a:ext cx="646679" cy="894835"/>
            </a:xfrm>
            <a:custGeom>
              <a:avLst/>
              <a:gdLst/>
              <a:ahLst/>
              <a:cxnLst/>
              <a:rect l="l" t="t" r="r" b="b"/>
              <a:pathLst>
                <a:path w="19852" h="27470" extrusionOk="0">
                  <a:moveTo>
                    <a:pt x="17904" y="0"/>
                  </a:moveTo>
                  <a:lnTo>
                    <a:pt x="0" y="25659"/>
                  </a:lnTo>
                  <a:cubicBezTo>
                    <a:pt x="0" y="25659"/>
                    <a:pt x="1884" y="27469"/>
                    <a:pt x="5831" y="27469"/>
                  </a:cubicBezTo>
                  <a:cubicBezTo>
                    <a:pt x="6817" y="27469"/>
                    <a:pt x="7932" y="27356"/>
                    <a:pt x="9179" y="27074"/>
                  </a:cubicBezTo>
                  <a:cubicBezTo>
                    <a:pt x="9063" y="27045"/>
                    <a:pt x="19851" y="0"/>
                    <a:pt x="1985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32"/>
            <p:cNvSpPr/>
            <p:nvPr/>
          </p:nvSpPr>
          <p:spPr>
            <a:xfrm>
              <a:off x="2022706" y="1681607"/>
              <a:ext cx="402301" cy="907018"/>
            </a:xfrm>
            <a:custGeom>
              <a:avLst/>
              <a:gdLst/>
              <a:ahLst/>
              <a:cxnLst/>
              <a:rect l="l" t="t" r="r" b="b"/>
              <a:pathLst>
                <a:path w="12350" h="27844" extrusionOk="0">
                  <a:moveTo>
                    <a:pt x="11493" y="0"/>
                  </a:moveTo>
                  <a:lnTo>
                    <a:pt x="1090" y="26892"/>
                  </a:lnTo>
                  <a:cubicBezTo>
                    <a:pt x="1090" y="26892"/>
                    <a:pt x="0" y="27844"/>
                    <a:pt x="1733" y="27844"/>
                  </a:cubicBezTo>
                  <a:cubicBezTo>
                    <a:pt x="2402" y="27844"/>
                    <a:pt x="3493" y="27702"/>
                    <a:pt x="5231" y="27308"/>
                  </a:cubicBezTo>
                  <a:cubicBezTo>
                    <a:pt x="5117" y="27279"/>
                    <a:pt x="12349" y="0"/>
                    <a:pt x="1234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32"/>
            <p:cNvSpPr/>
            <p:nvPr/>
          </p:nvSpPr>
          <p:spPr>
            <a:xfrm>
              <a:off x="2288486" y="1681607"/>
              <a:ext cx="307443" cy="910406"/>
            </a:xfrm>
            <a:custGeom>
              <a:avLst/>
              <a:gdLst/>
              <a:ahLst/>
              <a:cxnLst/>
              <a:rect l="l" t="t" r="r" b="b"/>
              <a:pathLst>
                <a:path w="9438" h="27948" extrusionOk="0">
                  <a:moveTo>
                    <a:pt x="5573" y="0"/>
                  </a:moveTo>
                  <a:lnTo>
                    <a:pt x="0" y="27394"/>
                  </a:lnTo>
                  <a:cubicBezTo>
                    <a:pt x="0" y="27394"/>
                    <a:pt x="1351" y="27948"/>
                    <a:pt x="4008" y="27948"/>
                  </a:cubicBezTo>
                  <a:cubicBezTo>
                    <a:pt x="5440" y="27948"/>
                    <a:pt x="7252" y="27787"/>
                    <a:pt x="9437" y="27292"/>
                  </a:cubicBezTo>
                  <a:cubicBezTo>
                    <a:pt x="9322" y="27263"/>
                    <a:pt x="7521" y="0"/>
                    <a:pt x="752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26" name="Google Shape;1326;p32"/>
          <p:cNvSpPr/>
          <p:nvPr/>
        </p:nvSpPr>
        <p:spPr>
          <a:xfrm>
            <a:off x="8918313" y="2752600"/>
            <a:ext cx="451375" cy="658375"/>
          </a:xfrm>
          <a:custGeom>
            <a:avLst/>
            <a:gdLst/>
            <a:ahLst/>
            <a:cxnLst/>
            <a:rect l="l" t="t" r="r" b="b"/>
            <a:pathLst>
              <a:path w="18055" h="26335" extrusionOk="0">
                <a:moveTo>
                  <a:pt x="9533" y="0"/>
                </a:moveTo>
                <a:cubicBezTo>
                  <a:pt x="9520" y="0"/>
                  <a:pt x="9507" y="1"/>
                  <a:pt x="9494" y="3"/>
                </a:cubicBezTo>
                <a:cubicBezTo>
                  <a:pt x="9372" y="20"/>
                  <a:pt x="9274" y="113"/>
                  <a:pt x="9196" y="207"/>
                </a:cubicBezTo>
                <a:cubicBezTo>
                  <a:pt x="8362" y="1231"/>
                  <a:pt x="8768" y="2729"/>
                  <a:pt x="9021" y="4027"/>
                </a:cubicBezTo>
                <a:cubicBezTo>
                  <a:pt x="9623" y="7126"/>
                  <a:pt x="9101" y="10514"/>
                  <a:pt x="10562" y="13313"/>
                </a:cubicBezTo>
                <a:cubicBezTo>
                  <a:pt x="9962" y="13181"/>
                  <a:pt x="9360" y="13072"/>
                  <a:pt x="8751" y="12983"/>
                </a:cubicBezTo>
                <a:cubicBezTo>
                  <a:pt x="8681" y="12973"/>
                  <a:pt x="8605" y="12966"/>
                  <a:pt x="8530" y="12966"/>
                </a:cubicBezTo>
                <a:cubicBezTo>
                  <a:pt x="8333" y="12966"/>
                  <a:pt x="8142" y="13015"/>
                  <a:pt x="8064" y="13183"/>
                </a:cubicBezTo>
                <a:cubicBezTo>
                  <a:pt x="7942" y="13450"/>
                  <a:pt x="8253" y="13728"/>
                  <a:pt x="8544" y="13761"/>
                </a:cubicBezTo>
                <a:cubicBezTo>
                  <a:pt x="8591" y="13767"/>
                  <a:pt x="8639" y="13769"/>
                  <a:pt x="8688" y="13769"/>
                </a:cubicBezTo>
                <a:cubicBezTo>
                  <a:pt x="8847" y="13769"/>
                  <a:pt x="9009" y="13745"/>
                  <a:pt x="9168" y="13745"/>
                </a:cubicBezTo>
                <a:cubicBezTo>
                  <a:pt x="9252" y="13745"/>
                  <a:pt x="9335" y="13752"/>
                  <a:pt x="9417" y="13773"/>
                </a:cubicBezTo>
                <a:cubicBezTo>
                  <a:pt x="10084" y="13940"/>
                  <a:pt x="10211" y="14806"/>
                  <a:pt x="10344" y="15482"/>
                </a:cubicBezTo>
                <a:cubicBezTo>
                  <a:pt x="10604" y="16788"/>
                  <a:pt x="11413" y="17976"/>
                  <a:pt x="12532" y="18696"/>
                </a:cubicBezTo>
                <a:cubicBezTo>
                  <a:pt x="12497" y="19134"/>
                  <a:pt x="11893" y="19359"/>
                  <a:pt x="11374" y="19359"/>
                </a:cubicBezTo>
                <a:cubicBezTo>
                  <a:pt x="11230" y="19359"/>
                  <a:pt x="11092" y="19341"/>
                  <a:pt x="10975" y="19306"/>
                </a:cubicBezTo>
                <a:cubicBezTo>
                  <a:pt x="10437" y="19144"/>
                  <a:pt x="10051" y="18685"/>
                  <a:pt x="9698" y="18250"/>
                </a:cubicBezTo>
                <a:cubicBezTo>
                  <a:pt x="9411" y="17896"/>
                  <a:pt x="9123" y="17542"/>
                  <a:pt x="8838" y="17188"/>
                </a:cubicBezTo>
                <a:cubicBezTo>
                  <a:pt x="8688" y="17004"/>
                  <a:pt x="8533" y="16815"/>
                  <a:pt x="8323" y="16703"/>
                </a:cubicBezTo>
                <a:cubicBezTo>
                  <a:pt x="8134" y="16603"/>
                  <a:pt x="7918" y="16574"/>
                  <a:pt x="7707" y="16553"/>
                </a:cubicBezTo>
                <a:cubicBezTo>
                  <a:pt x="6964" y="16477"/>
                  <a:pt x="6187" y="16458"/>
                  <a:pt x="5532" y="16100"/>
                </a:cubicBezTo>
                <a:cubicBezTo>
                  <a:pt x="4877" y="15744"/>
                  <a:pt x="4405" y="14909"/>
                  <a:pt x="4738" y="14241"/>
                </a:cubicBezTo>
                <a:cubicBezTo>
                  <a:pt x="4910" y="13897"/>
                  <a:pt x="5249" y="13675"/>
                  <a:pt x="5545" y="13430"/>
                </a:cubicBezTo>
                <a:cubicBezTo>
                  <a:pt x="6393" y="12724"/>
                  <a:pt x="6963" y="11671"/>
                  <a:pt x="7019" y="10570"/>
                </a:cubicBezTo>
                <a:cubicBezTo>
                  <a:pt x="7074" y="9468"/>
                  <a:pt x="6590" y="8336"/>
                  <a:pt x="5709" y="7673"/>
                </a:cubicBezTo>
                <a:cubicBezTo>
                  <a:pt x="5602" y="8760"/>
                  <a:pt x="5493" y="9848"/>
                  <a:pt x="5387" y="10933"/>
                </a:cubicBezTo>
                <a:cubicBezTo>
                  <a:pt x="5372" y="11078"/>
                  <a:pt x="5348" y="11242"/>
                  <a:pt x="5227" y="11324"/>
                </a:cubicBezTo>
                <a:cubicBezTo>
                  <a:pt x="5182" y="11354"/>
                  <a:pt x="5136" y="11368"/>
                  <a:pt x="5091" y="11368"/>
                </a:cubicBezTo>
                <a:cubicBezTo>
                  <a:pt x="4883" y="11368"/>
                  <a:pt x="4685" y="11085"/>
                  <a:pt x="4627" y="10843"/>
                </a:cubicBezTo>
                <a:cubicBezTo>
                  <a:pt x="4281" y="9401"/>
                  <a:pt x="4714" y="7905"/>
                  <a:pt x="5008" y="6452"/>
                </a:cubicBezTo>
                <a:cubicBezTo>
                  <a:pt x="5303" y="4999"/>
                  <a:pt x="5420" y="3363"/>
                  <a:pt x="4562" y="2153"/>
                </a:cubicBezTo>
                <a:cubicBezTo>
                  <a:pt x="4445" y="1988"/>
                  <a:pt x="4236" y="1829"/>
                  <a:pt x="4055" y="1829"/>
                </a:cubicBezTo>
                <a:cubicBezTo>
                  <a:pt x="3984" y="1829"/>
                  <a:pt x="3917" y="1854"/>
                  <a:pt x="3862" y="1912"/>
                </a:cubicBezTo>
                <a:cubicBezTo>
                  <a:pt x="3810" y="1968"/>
                  <a:pt x="3784" y="2042"/>
                  <a:pt x="3767" y="2117"/>
                </a:cubicBezTo>
                <a:cubicBezTo>
                  <a:pt x="3633" y="2696"/>
                  <a:pt x="3926" y="3285"/>
                  <a:pt x="3945" y="3881"/>
                </a:cubicBezTo>
                <a:cubicBezTo>
                  <a:pt x="3962" y="4382"/>
                  <a:pt x="3569" y="4961"/>
                  <a:pt x="3133" y="4961"/>
                </a:cubicBezTo>
                <a:cubicBezTo>
                  <a:pt x="3051" y="4961"/>
                  <a:pt x="2967" y="4941"/>
                  <a:pt x="2884" y="4895"/>
                </a:cubicBezTo>
                <a:cubicBezTo>
                  <a:pt x="2673" y="4778"/>
                  <a:pt x="2559" y="4533"/>
                  <a:pt x="2353" y="4405"/>
                </a:cubicBezTo>
                <a:cubicBezTo>
                  <a:pt x="2264" y="4350"/>
                  <a:pt x="2161" y="4323"/>
                  <a:pt x="2056" y="4323"/>
                </a:cubicBezTo>
                <a:cubicBezTo>
                  <a:pt x="1851" y="4323"/>
                  <a:pt x="1642" y="4425"/>
                  <a:pt x="1536" y="4603"/>
                </a:cubicBezTo>
                <a:cubicBezTo>
                  <a:pt x="1377" y="4870"/>
                  <a:pt x="1479" y="5260"/>
                  <a:pt x="1751" y="5415"/>
                </a:cubicBezTo>
                <a:cubicBezTo>
                  <a:pt x="2007" y="5563"/>
                  <a:pt x="2334" y="5499"/>
                  <a:pt x="2616" y="5589"/>
                </a:cubicBezTo>
                <a:cubicBezTo>
                  <a:pt x="3045" y="5726"/>
                  <a:pt x="3288" y="6198"/>
                  <a:pt x="3321" y="6646"/>
                </a:cubicBezTo>
                <a:cubicBezTo>
                  <a:pt x="3355" y="7095"/>
                  <a:pt x="3227" y="7537"/>
                  <a:pt x="3149" y="7980"/>
                </a:cubicBezTo>
                <a:cubicBezTo>
                  <a:pt x="3000" y="8818"/>
                  <a:pt x="3028" y="9684"/>
                  <a:pt x="3229" y="10511"/>
                </a:cubicBezTo>
                <a:cubicBezTo>
                  <a:pt x="3329" y="10920"/>
                  <a:pt x="3449" y="11413"/>
                  <a:pt x="3150" y="11709"/>
                </a:cubicBezTo>
                <a:cubicBezTo>
                  <a:pt x="3017" y="11842"/>
                  <a:pt x="2850" y="11889"/>
                  <a:pt x="2670" y="11889"/>
                </a:cubicBezTo>
                <a:cubicBezTo>
                  <a:pt x="2372" y="11889"/>
                  <a:pt x="2035" y="11762"/>
                  <a:pt x="1737" y="11677"/>
                </a:cubicBezTo>
                <a:cubicBezTo>
                  <a:pt x="1652" y="11653"/>
                  <a:pt x="1558" y="11641"/>
                  <a:pt x="1463" y="11641"/>
                </a:cubicBezTo>
                <a:cubicBezTo>
                  <a:pt x="1026" y="11641"/>
                  <a:pt x="556" y="11886"/>
                  <a:pt x="686" y="12273"/>
                </a:cubicBezTo>
                <a:cubicBezTo>
                  <a:pt x="770" y="12524"/>
                  <a:pt x="1065" y="12619"/>
                  <a:pt x="1298" y="12748"/>
                </a:cubicBezTo>
                <a:cubicBezTo>
                  <a:pt x="2724" y="13541"/>
                  <a:pt x="2178" y="16110"/>
                  <a:pt x="3611" y="16891"/>
                </a:cubicBezTo>
                <a:cubicBezTo>
                  <a:pt x="3868" y="17030"/>
                  <a:pt x="4167" y="17093"/>
                  <a:pt x="4406" y="17263"/>
                </a:cubicBezTo>
                <a:cubicBezTo>
                  <a:pt x="4644" y="17434"/>
                  <a:pt x="4803" y="17785"/>
                  <a:pt x="4631" y="18023"/>
                </a:cubicBezTo>
                <a:cubicBezTo>
                  <a:pt x="4533" y="18157"/>
                  <a:pt x="4365" y="18213"/>
                  <a:pt x="4201" y="18247"/>
                </a:cubicBezTo>
                <a:cubicBezTo>
                  <a:pt x="4008" y="18289"/>
                  <a:pt x="3811" y="18309"/>
                  <a:pt x="3613" y="18309"/>
                </a:cubicBezTo>
                <a:cubicBezTo>
                  <a:pt x="2980" y="18309"/>
                  <a:pt x="2345" y="18100"/>
                  <a:pt x="1843" y="17713"/>
                </a:cubicBezTo>
                <a:cubicBezTo>
                  <a:pt x="1485" y="17437"/>
                  <a:pt x="1057" y="17059"/>
                  <a:pt x="657" y="17059"/>
                </a:cubicBezTo>
                <a:cubicBezTo>
                  <a:pt x="544" y="17059"/>
                  <a:pt x="434" y="17089"/>
                  <a:pt x="328" y="17160"/>
                </a:cubicBezTo>
                <a:cubicBezTo>
                  <a:pt x="25" y="17368"/>
                  <a:pt x="0" y="17831"/>
                  <a:pt x="178" y="18153"/>
                </a:cubicBezTo>
                <a:cubicBezTo>
                  <a:pt x="355" y="18474"/>
                  <a:pt x="676" y="18687"/>
                  <a:pt x="985" y="18886"/>
                </a:cubicBezTo>
                <a:cubicBezTo>
                  <a:pt x="1710" y="19357"/>
                  <a:pt x="2527" y="19843"/>
                  <a:pt x="3363" y="19843"/>
                </a:cubicBezTo>
                <a:cubicBezTo>
                  <a:pt x="3520" y="19843"/>
                  <a:pt x="3678" y="19826"/>
                  <a:pt x="3835" y="19789"/>
                </a:cubicBezTo>
                <a:cubicBezTo>
                  <a:pt x="4850" y="19547"/>
                  <a:pt x="5651" y="18496"/>
                  <a:pt x="6649" y="18496"/>
                </a:cubicBezTo>
                <a:cubicBezTo>
                  <a:pt x="6723" y="18496"/>
                  <a:pt x="6798" y="18502"/>
                  <a:pt x="6874" y="18514"/>
                </a:cubicBezTo>
                <a:cubicBezTo>
                  <a:pt x="7589" y="18630"/>
                  <a:pt x="8112" y="19401"/>
                  <a:pt x="7997" y="20116"/>
                </a:cubicBezTo>
                <a:cubicBezTo>
                  <a:pt x="7881" y="20831"/>
                  <a:pt x="7185" y="21389"/>
                  <a:pt x="6460" y="21389"/>
                </a:cubicBezTo>
                <a:cubicBezTo>
                  <a:pt x="5933" y="21389"/>
                  <a:pt x="5434" y="21136"/>
                  <a:pt x="4909" y="21115"/>
                </a:cubicBezTo>
                <a:cubicBezTo>
                  <a:pt x="4895" y="21115"/>
                  <a:pt x="4881" y="21114"/>
                  <a:pt x="4868" y="21114"/>
                </a:cubicBezTo>
                <a:cubicBezTo>
                  <a:pt x="4350" y="21114"/>
                  <a:pt x="3759" y="21500"/>
                  <a:pt x="3866" y="22003"/>
                </a:cubicBezTo>
                <a:cubicBezTo>
                  <a:pt x="3912" y="22215"/>
                  <a:pt x="4074" y="22386"/>
                  <a:pt x="4255" y="22507"/>
                </a:cubicBezTo>
                <a:cubicBezTo>
                  <a:pt x="4559" y="22708"/>
                  <a:pt x="4902" y="22789"/>
                  <a:pt x="5258" y="22789"/>
                </a:cubicBezTo>
                <a:cubicBezTo>
                  <a:pt x="5866" y="22789"/>
                  <a:pt x="6514" y="22555"/>
                  <a:pt x="7079" y="22292"/>
                </a:cubicBezTo>
                <a:cubicBezTo>
                  <a:pt x="7782" y="21962"/>
                  <a:pt x="8544" y="21587"/>
                  <a:pt x="9296" y="21587"/>
                </a:cubicBezTo>
                <a:cubicBezTo>
                  <a:pt x="9499" y="21587"/>
                  <a:pt x="9702" y="21614"/>
                  <a:pt x="9903" y="21678"/>
                </a:cubicBezTo>
                <a:cubicBezTo>
                  <a:pt x="10159" y="21759"/>
                  <a:pt x="10414" y="21920"/>
                  <a:pt x="10490" y="22176"/>
                </a:cubicBezTo>
                <a:cubicBezTo>
                  <a:pt x="10587" y="22504"/>
                  <a:pt x="10362" y="22827"/>
                  <a:pt x="10177" y="23113"/>
                </a:cubicBezTo>
                <a:cubicBezTo>
                  <a:pt x="9687" y="23865"/>
                  <a:pt x="9398" y="24746"/>
                  <a:pt x="9346" y="25643"/>
                </a:cubicBezTo>
                <a:cubicBezTo>
                  <a:pt x="9338" y="25788"/>
                  <a:pt x="9338" y="25940"/>
                  <a:pt x="9406" y="26070"/>
                </a:cubicBezTo>
                <a:cubicBezTo>
                  <a:pt x="9510" y="26265"/>
                  <a:pt x="9718" y="26334"/>
                  <a:pt x="9945" y="26334"/>
                </a:cubicBezTo>
                <a:cubicBezTo>
                  <a:pt x="10115" y="26334"/>
                  <a:pt x="10295" y="26296"/>
                  <a:pt x="10451" y="26242"/>
                </a:cubicBezTo>
                <a:cubicBezTo>
                  <a:pt x="11230" y="25975"/>
                  <a:pt x="12015" y="25552"/>
                  <a:pt x="12816" y="25552"/>
                </a:cubicBezTo>
                <a:cubicBezTo>
                  <a:pt x="12956" y="25552"/>
                  <a:pt x="13096" y="25565"/>
                  <a:pt x="13237" y="25594"/>
                </a:cubicBezTo>
                <a:cubicBezTo>
                  <a:pt x="13690" y="25685"/>
                  <a:pt x="14094" y="25938"/>
                  <a:pt x="14541" y="26049"/>
                </a:cubicBezTo>
                <a:cubicBezTo>
                  <a:pt x="14659" y="26078"/>
                  <a:pt x="14785" y="26094"/>
                  <a:pt x="14911" y="26094"/>
                </a:cubicBezTo>
                <a:cubicBezTo>
                  <a:pt x="15261" y="26094"/>
                  <a:pt x="15607" y="25971"/>
                  <a:pt x="15770" y="25673"/>
                </a:cubicBezTo>
                <a:lnTo>
                  <a:pt x="18054" y="23418"/>
                </a:lnTo>
                <a:cubicBezTo>
                  <a:pt x="17665" y="22059"/>
                  <a:pt x="16303" y="21224"/>
                  <a:pt x="15592" y="20000"/>
                </a:cubicBezTo>
                <a:cubicBezTo>
                  <a:pt x="15278" y="19459"/>
                  <a:pt x="15098" y="18854"/>
                  <a:pt x="14922" y="18252"/>
                </a:cubicBezTo>
                <a:cubicBezTo>
                  <a:pt x="14466" y="16706"/>
                  <a:pt x="14006" y="15052"/>
                  <a:pt x="14468" y="13507"/>
                </a:cubicBezTo>
                <a:cubicBezTo>
                  <a:pt x="14633" y="12956"/>
                  <a:pt x="14915" y="12419"/>
                  <a:pt x="14906" y="11845"/>
                </a:cubicBezTo>
                <a:cubicBezTo>
                  <a:pt x="14899" y="11310"/>
                  <a:pt x="14496" y="10731"/>
                  <a:pt x="13987" y="10731"/>
                </a:cubicBezTo>
                <a:cubicBezTo>
                  <a:pt x="13946" y="10731"/>
                  <a:pt x="13904" y="10734"/>
                  <a:pt x="13862" y="10742"/>
                </a:cubicBezTo>
                <a:cubicBezTo>
                  <a:pt x="13043" y="12331"/>
                  <a:pt x="12863" y="14240"/>
                  <a:pt x="13372" y="15954"/>
                </a:cubicBezTo>
                <a:cubicBezTo>
                  <a:pt x="13450" y="16215"/>
                  <a:pt x="13542" y="16485"/>
                  <a:pt x="13498" y="16754"/>
                </a:cubicBezTo>
                <a:cubicBezTo>
                  <a:pt x="13457" y="17000"/>
                  <a:pt x="13249" y="17236"/>
                  <a:pt x="13009" y="17236"/>
                </a:cubicBezTo>
                <a:cubicBezTo>
                  <a:pt x="12986" y="17236"/>
                  <a:pt x="12963" y="17234"/>
                  <a:pt x="12939" y="17229"/>
                </a:cubicBezTo>
                <a:cubicBezTo>
                  <a:pt x="12667" y="17175"/>
                  <a:pt x="12545" y="16859"/>
                  <a:pt x="12476" y="16591"/>
                </a:cubicBezTo>
                <a:cubicBezTo>
                  <a:pt x="11885" y="14273"/>
                  <a:pt x="11683" y="11712"/>
                  <a:pt x="12762" y="9577"/>
                </a:cubicBezTo>
                <a:cubicBezTo>
                  <a:pt x="13090" y="8926"/>
                  <a:pt x="13535" y="8314"/>
                  <a:pt x="13659" y="7597"/>
                </a:cubicBezTo>
                <a:cubicBezTo>
                  <a:pt x="13783" y="6880"/>
                  <a:pt x="13425" y="5999"/>
                  <a:pt x="12707" y="5879"/>
                </a:cubicBezTo>
                <a:cubicBezTo>
                  <a:pt x="12012" y="7150"/>
                  <a:pt x="11509" y="8527"/>
                  <a:pt x="11220" y="9948"/>
                </a:cubicBezTo>
                <a:cubicBezTo>
                  <a:pt x="11204" y="9950"/>
                  <a:pt x="11188" y="9951"/>
                  <a:pt x="11172" y="9951"/>
                </a:cubicBezTo>
                <a:cubicBezTo>
                  <a:pt x="10861" y="9951"/>
                  <a:pt x="10722" y="9509"/>
                  <a:pt x="10719" y="9176"/>
                </a:cubicBezTo>
                <a:cubicBezTo>
                  <a:pt x="10704" y="7668"/>
                  <a:pt x="10944" y="6168"/>
                  <a:pt x="10970" y="4661"/>
                </a:cubicBezTo>
                <a:cubicBezTo>
                  <a:pt x="10995" y="3152"/>
                  <a:pt x="10784" y="1584"/>
                  <a:pt x="9959" y="322"/>
                </a:cubicBezTo>
                <a:cubicBezTo>
                  <a:pt x="9858" y="166"/>
                  <a:pt x="9712" y="0"/>
                  <a:pt x="95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32"/>
          <p:cNvSpPr/>
          <p:nvPr/>
        </p:nvSpPr>
        <p:spPr>
          <a:xfrm>
            <a:off x="417675" y="3583355"/>
            <a:ext cx="948816" cy="1213272"/>
          </a:xfrm>
          <a:custGeom>
            <a:avLst/>
            <a:gdLst/>
            <a:ahLst/>
            <a:cxnLst/>
            <a:rect l="l" t="t" r="r" b="b"/>
            <a:pathLst>
              <a:path w="26356" h="33702" extrusionOk="0">
                <a:moveTo>
                  <a:pt x="5216" y="0"/>
                </a:moveTo>
                <a:cubicBezTo>
                  <a:pt x="4895" y="0"/>
                  <a:pt x="4571" y="118"/>
                  <a:pt x="4316" y="364"/>
                </a:cubicBezTo>
                <a:cubicBezTo>
                  <a:pt x="3731" y="929"/>
                  <a:pt x="3008" y="1624"/>
                  <a:pt x="2329" y="2266"/>
                </a:cubicBezTo>
                <a:cubicBezTo>
                  <a:pt x="2115" y="2471"/>
                  <a:pt x="1902" y="2670"/>
                  <a:pt x="1701" y="2856"/>
                </a:cubicBezTo>
                <a:cubicBezTo>
                  <a:pt x="1541" y="3004"/>
                  <a:pt x="1399" y="3157"/>
                  <a:pt x="1268" y="3311"/>
                </a:cubicBezTo>
                <a:cubicBezTo>
                  <a:pt x="1250" y="3336"/>
                  <a:pt x="1232" y="3357"/>
                  <a:pt x="1214" y="3379"/>
                </a:cubicBezTo>
                <a:cubicBezTo>
                  <a:pt x="1179" y="3421"/>
                  <a:pt x="1145" y="3464"/>
                  <a:pt x="1113" y="3508"/>
                </a:cubicBezTo>
                <a:cubicBezTo>
                  <a:pt x="1094" y="3532"/>
                  <a:pt x="1075" y="3557"/>
                  <a:pt x="1057" y="3581"/>
                </a:cubicBezTo>
                <a:cubicBezTo>
                  <a:pt x="1039" y="3606"/>
                  <a:pt x="1022" y="3630"/>
                  <a:pt x="1005" y="3654"/>
                </a:cubicBezTo>
                <a:cubicBezTo>
                  <a:pt x="871" y="3845"/>
                  <a:pt x="754" y="4035"/>
                  <a:pt x="652" y="4223"/>
                </a:cubicBezTo>
                <a:cubicBezTo>
                  <a:pt x="624" y="4274"/>
                  <a:pt x="598" y="4324"/>
                  <a:pt x="573" y="4373"/>
                </a:cubicBezTo>
                <a:cubicBezTo>
                  <a:pt x="422" y="4673"/>
                  <a:pt x="311" y="4962"/>
                  <a:pt x="229" y="5222"/>
                </a:cubicBezTo>
                <a:lnTo>
                  <a:pt x="229" y="5223"/>
                </a:lnTo>
                <a:cubicBezTo>
                  <a:pt x="151" y="5469"/>
                  <a:pt x="100" y="5688"/>
                  <a:pt x="66" y="5863"/>
                </a:cubicBezTo>
                <a:cubicBezTo>
                  <a:pt x="60" y="5893"/>
                  <a:pt x="55" y="5922"/>
                  <a:pt x="49" y="5949"/>
                </a:cubicBezTo>
                <a:cubicBezTo>
                  <a:pt x="29" y="6062"/>
                  <a:pt x="17" y="6154"/>
                  <a:pt x="10" y="6217"/>
                </a:cubicBezTo>
                <a:cubicBezTo>
                  <a:pt x="8" y="6229"/>
                  <a:pt x="7" y="6241"/>
                  <a:pt x="6" y="6252"/>
                </a:cubicBezTo>
                <a:lnTo>
                  <a:pt x="6" y="6260"/>
                </a:lnTo>
                <a:cubicBezTo>
                  <a:pt x="6" y="6268"/>
                  <a:pt x="5" y="6276"/>
                  <a:pt x="3" y="6282"/>
                </a:cubicBezTo>
                <a:cubicBezTo>
                  <a:pt x="1" y="6307"/>
                  <a:pt x="0" y="6320"/>
                  <a:pt x="0" y="6320"/>
                </a:cubicBezTo>
                <a:lnTo>
                  <a:pt x="2316" y="14964"/>
                </a:lnTo>
                <a:lnTo>
                  <a:pt x="3082" y="17827"/>
                </a:lnTo>
                <a:lnTo>
                  <a:pt x="3235" y="18394"/>
                </a:lnTo>
                <a:lnTo>
                  <a:pt x="3891" y="20842"/>
                </a:lnTo>
                <a:lnTo>
                  <a:pt x="4537" y="23256"/>
                </a:lnTo>
                <a:lnTo>
                  <a:pt x="5200" y="25726"/>
                </a:lnTo>
                <a:lnTo>
                  <a:pt x="5962" y="28571"/>
                </a:lnTo>
                <a:lnTo>
                  <a:pt x="7336" y="33701"/>
                </a:lnTo>
                <a:lnTo>
                  <a:pt x="7336" y="33702"/>
                </a:lnTo>
                <a:lnTo>
                  <a:pt x="15461" y="33701"/>
                </a:lnTo>
                <a:lnTo>
                  <a:pt x="21797" y="33701"/>
                </a:lnTo>
                <a:cubicBezTo>
                  <a:pt x="21797" y="33701"/>
                  <a:pt x="22289" y="32300"/>
                  <a:pt x="22946" y="30264"/>
                </a:cubicBezTo>
                <a:cubicBezTo>
                  <a:pt x="23110" y="29756"/>
                  <a:pt x="23284" y="29210"/>
                  <a:pt x="23462" y="28634"/>
                </a:cubicBezTo>
                <a:cubicBezTo>
                  <a:pt x="23878" y="27302"/>
                  <a:pt x="24321" y="25821"/>
                  <a:pt x="24730" y="24341"/>
                </a:cubicBezTo>
                <a:cubicBezTo>
                  <a:pt x="24838" y="23947"/>
                  <a:pt x="24943" y="23553"/>
                  <a:pt x="25046" y="23161"/>
                </a:cubicBezTo>
                <a:cubicBezTo>
                  <a:pt x="25307" y="22166"/>
                  <a:pt x="25543" y="21187"/>
                  <a:pt x="25737" y="20271"/>
                </a:cubicBezTo>
                <a:cubicBezTo>
                  <a:pt x="25741" y="20254"/>
                  <a:pt x="25744" y="20240"/>
                  <a:pt x="25748" y="20223"/>
                </a:cubicBezTo>
                <a:cubicBezTo>
                  <a:pt x="25762" y="20151"/>
                  <a:pt x="25775" y="20081"/>
                  <a:pt x="25791" y="20010"/>
                </a:cubicBezTo>
                <a:cubicBezTo>
                  <a:pt x="25885" y="19548"/>
                  <a:pt x="25969" y="19102"/>
                  <a:pt x="26036" y="18681"/>
                </a:cubicBezTo>
                <a:cubicBezTo>
                  <a:pt x="26314" y="16980"/>
                  <a:pt x="26356" y="15668"/>
                  <a:pt x="25985" y="15152"/>
                </a:cubicBezTo>
                <a:cubicBezTo>
                  <a:pt x="25915" y="15052"/>
                  <a:pt x="25831" y="14982"/>
                  <a:pt x="25730" y="14943"/>
                </a:cubicBezTo>
                <a:cubicBezTo>
                  <a:pt x="25214" y="14747"/>
                  <a:pt x="24506" y="14577"/>
                  <a:pt x="23716" y="14430"/>
                </a:cubicBezTo>
                <a:cubicBezTo>
                  <a:pt x="22726" y="14245"/>
                  <a:pt x="21605" y="14097"/>
                  <a:pt x="20573" y="13983"/>
                </a:cubicBezTo>
                <a:cubicBezTo>
                  <a:pt x="19463" y="13859"/>
                  <a:pt x="18453" y="13776"/>
                  <a:pt x="17816" y="13729"/>
                </a:cubicBezTo>
                <a:cubicBezTo>
                  <a:pt x="17379" y="13697"/>
                  <a:pt x="17118" y="13681"/>
                  <a:pt x="17118" y="13681"/>
                </a:cubicBezTo>
                <a:cubicBezTo>
                  <a:pt x="17118" y="13681"/>
                  <a:pt x="17111" y="13632"/>
                  <a:pt x="17095" y="13542"/>
                </a:cubicBezTo>
                <a:cubicBezTo>
                  <a:pt x="17027" y="13125"/>
                  <a:pt x="16791" y="11822"/>
                  <a:pt x="16375" y="10414"/>
                </a:cubicBezTo>
                <a:cubicBezTo>
                  <a:pt x="16357" y="10351"/>
                  <a:pt x="16338" y="10286"/>
                  <a:pt x="16318" y="10223"/>
                </a:cubicBezTo>
                <a:lnTo>
                  <a:pt x="16317" y="10223"/>
                </a:lnTo>
                <a:cubicBezTo>
                  <a:pt x="16085" y="9463"/>
                  <a:pt x="15798" y="8681"/>
                  <a:pt x="15456" y="8003"/>
                </a:cubicBezTo>
                <a:cubicBezTo>
                  <a:pt x="15060" y="7220"/>
                  <a:pt x="14590" y="6572"/>
                  <a:pt x="14041" y="6249"/>
                </a:cubicBezTo>
                <a:cubicBezTo>
                  <a:pt x="13902" y="6168"/>
                  <a:pt x="13759" y="6107"/>
                  <a:pt x="13610" y="6071"/>
                </a:cubicBezTo>
                <a:cubicBezTo>
                  <a:pt x="12131" y="5698"/>
                  <a:pt x="10379" y="4863"/>
                  <a:pt x="9225" y="4262"/>
                </a:cubicBezTo>
                <a:cubicBezTo>
                  <a:pt x="8474" y="3870"/>
                  <a:pt x="7976" y="3577"/>
                  <a:pt x="7976" y="3577"/>
                </a:cubicBezTo>
                <a:lnTo>
                  <a:pt x="6433" y="810"/>
                </a:lnTo>
                <a:lnTo>
                  <a:pt x="6352" y="666"/>
                </a:lnTo>
                <a:cubicBezTo>
                  <a:pt x="6109" y="232"/>
                  <a:pt x="5665" y="0"/>
                  <a:pt x="52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32"/>
          <p:cNvSpPr/>
          <p:nvPr/>
        </p:nvSpPr>
        <p:spPr>
          <a:xfrm>
            <a:off x="1449850" y="4057738"/>
            <a:ext cx="558025" cy="733600"/>
          </a:xfrm>
          <a:custGeom>
            <a:avLst/>
            <a:gdLst/>
            <a:ahLst/>
            <a:cxnLst/>
            <a:rect l="l" t="t" r="r" b="b"/>
            <a:pathLst>
              <a:path w="22321" h="29344" extrusionOk="0">
                <a:moveTo>
                  <a:pt x="12833" y="0"/>
                </a:moveTo>
                <a:cubicBezTo>
                  <a:pt x="11825" y="1531"/>
                  <a:pt x="12233" y="3540"/>
                  <a:pt x="12479" y="5359"/>
                </a:cubicBezTo>
                <a:cubicBezTo>
                  <a:pt x="12928" y="8639"/>
                  <a:pt x="12707" y="12005"/>
                  <a:pt x="11846" y="15202"/>
                </a:cubicBezTo>
                <a:cubicBezTo>
                  <a:pt x="11789" y="15413"/>
                  <a:pt x="11730" y="15626"/>
                  <a:pt x="11663" y="15838"/>
                </a:cubicBezTo>
                <a:cubicBezTo>
                  <a:pt x="11513" y="16355"/>
                  <a:pt x="11341" y="16866"/>
                  <a:pt x="11156" y="17371"/>
                </a:cubicBezTo>
                <a:cubicBezTo>
                  <a:pt x="10790" y="16765"/>
                  <a:pt x="10553" y="16117"/>
                  <a:pt x="10415" y="15443"/>
                </a:cubicBezTo>
                <a:cubicBezTo>
                  <a:pt x="10398" y="15361"/>
                  <a:pt x="10380" y="15281"/>
                  <a:pt x="10369" y="15199"/>
                </a:cubicBezTo>
                <a:cubicBezTo>
                  <a:pt x="10044" y="13349"/>
                  <a:pt x="10369" y="11320"/>
                  <a:pt x="10573" y="9407"/>
                </a:cubicBezTo>
                <a:cubicBezTo>
                  <a:pt x="10860" y="6709"/>
                  <a:pt x="10624" y="3511"/>
                  <a:pt x="8377" y="1988"/>
                </a:cubicBezTo>
                <a:lnTo>
                  <a:pt x="8377" y="1988"/>
                </a:lnTo>
                <a:cubicBezTo>
                  <a:pt x="8057" y="3795"/>
                  <a:pt x="8287" y="5698"/>
                  <a:pt x="9027" y="7376"/>
                </a:cubicBezTo>
                <a:cubicBezTo>
                  <a:pt x="8449" y="7457"/>
                  <a:pt x="7843" y="7549"/>
                  <a:pt x="7389" y="7915"/>
                </a:cubicBezTo>
                <a:cubicBezTo>
                  <a:pt x="6935" y="8278"/>
                  <a:pt x="6724" y="9013"/>
                  <a:pt x="7107" y="9452"/>
                </a:cubicBezTo>
                <a:cubicBezTo>
                  <a:pt x="7473" y="9869"/>
                  <a:pt x="8182" y="9843"/>
                  <a:pt x="8531" y="10273"/>
                </a:cubicBezTo>
                <a:cubicBezTo>
                  <a:pt x="8910" y="10744"/>
                  <a:pt x="8643" y="11428"/>
                  <a:pt x="8481" y="12010"/>
                </a:cubicBezTo>
                <a:cubicBezTo>
                  <a:pt x="8251" y="12829"/>
                  <a:pt x="8271" y="13652"/>
                  <a:pt x="8445" y="14464"/>
                </a:cubicBezTo>
                <a:cubicBezTo>
                  <a:pt x="8533" y="14877"/>
                  <a:pt x="8661" y="15283"/>
                  <a:pt x="8817" y="15688"/>
                </a:cubicBezTo>
                <a:cubicBezTo>
                  <a:pt x="9238" y="16786"/>
                  <a:pt x="9866" y="17852"/>
                  <a:pt x="10470" y="18851"/>
                </a:cubicBezTo>
                <a:cubicBezTo>
                  <a:pt x="10991" y="19713"/>
                  <a:pt x="11503" y="20651"/>
                  <a:pt x="11864" y="21613"/>
                </a:cubicBezTo>
                <a:cubicBezTo>
                  <a:pt x="12379" y="22987"/>
                  <a:pt x="12573" y="24410"/>
                  <a:pt x="12016" y="25739"/>
                </a:cubicBezTo>
                <a:cubicBezTo>
                  <a:pt x="11900" y="25765"/>
                  <a:pt x="11786" y="25778"/>
                  <a:pt x="11672" y="25778"/>
                </a:cubicBezTo>
                <a:cubicBezTo>
                  <a:pt x="10688" y="25778"/>
                  <a:pt x="9827" y="24826"/>
                  <a:pt x="9511" y="23842"/>
                </a:cubicBezTo>
                <a:cubicBezTo>
                  <a:pt x="9343" y="23308"/>
                  <a:pt x="9265" y="22747"/>
                  <a:pt x="9192" y="22189"/>
                </a:cubicBezTo>
                <a:cubicBezTo>
                  <a:pt x="9115" y="21599"/>
                  <a:pt x="9036" y="21012"/>
                  <a:pt x="8844" y="20452"/>
                </a:cubicBezTo>
                <a:cubicBezTo>
                  <a:pt x="8262" y="18757"/>
                  <a:pt x="6719" y="17537"/>
                  <a:pt x="5745" y="16058"/>
                </a:cubicBezTo>
                <a:cubicBezTo>
                  <a:pt x="5410" y="15551"/>
                  <a:pt x="5142" y="15015"/>
                  <a:pt x="5003" y="14419"/>
                </a:cubicBezTo>
                <a:cubicBezTo>
                  <a:pt x="4881" y="13903"/>
                  <a:pt x="4866" y="13380"/>
                  <a:pt x="4892" y="12852"/>
                </a:cubicBezTo>
                <a:cubicBezTo>
                  <a:pt x="4941" y="11977"/>
                  <a:pt x="5119" y="11093"/>
                  <a:pt x="5153" y="10216"/>
                </a:cubicBezTo>
                <a:cubicBezTo>
                  <a:pt x="5204" y="8807"/>
                  <a:pt x="4674" y="7152"/>
                  <a:pt x="3326" y="6748"/>
                </a:cubicBezTo>
                <a:lnTo>
                  <a:pt x="3326" y="6748"/>
                </a:lnTo>
                <a:cubicBezTo>
                  <a:pt x="3332" y="8426"/>
                  <a:pt x="3334" y="10105"/>
                  <a:pt x="3339" y="11784"/>
                </a:cubicBezTo>
                <a:cubicBezTo>
                  <a:pt x="2989" y="11442"/>
                  <a:pt x="2516" y="11283"/>
                  <a:pt x="2032" y="11283"/>
                </a:cubicBezTo>
                <a:cubicBezTo>
                  <a:pt x="1987" y="11283"/>
                  <a:pt x="1942" y="11285"/>
                  <a:pt x="1896" y="11288"/>
                </a:cubicBezTo>
                <a:cubicBezTo>
                  <a:pt x="1072" y="11332"/>
                  <a:pt x="256" y="11821"/>
                  <a:pt x="1" y="12615"/>
                </a:cubicBezTo>
                <a:cubicBezTo>
                  <a:pt x="79" y="12605"/>
                  <a:pt x="157" y="12601"/>
                  <a:pt x="234" y="12601"/>
                </a:cubicBezTo>
                <a:cubicBezTo>
                  <a:pt x="1342" y="12601"/>
                  <a:pt x="2286" y="13568"/>
                  <a:pt x="2787" y="14586"/>
                </a:cubicBezTo>
                <a:cubicBezTo>
                  <a:pt x="3044" y="15107"/>
                  <a:pt x="3233" y="15662"/>
                  <a:pt x="3437" y="16205"/>
                </a:cubicBezTo>
                <a:cubicBezTo>
                  <a:pt x="3660" y="16803"/>
                  <a:pt x="3904" y="17389"/>
                  <a:pt x="4276" y="17908"/>
                </a:cubicBezTo>
                <a:cubicBezTo>
                  <a:pt x="4779" y="18608"/>
                  <a:pt x="5487" y="19142"/>
                  <a:pt x="5976" y="19851"/>
                </a:cubicBezTo>
                <a:cubicBezTo>
                  <a:pt x="6464" y="20563"/>
                  <a:pt x="6679" y="21588"/>
                  <a:pt x="6128" y="22253"/>
                </a:cubicBezTo>
                <a:cubicBezTo>
                  <a:pt x="6101" y="22259"/>
                  <a:pt x="6072" y="22261"/>
                  <a:pt x="6046" y="22264"/>
                </a:cubicBezTo>
                <a:cubicBezTo>
                  <a:pt x="5953" y="22277"/>
                  <a:pt x="5860" y="22282"/>
                  <a:pt x="5767" y="22282"/>
                </a:cubicBezTo>
                <a:cubicBezTo>
                  <a:pt x="5602" y="22282"/>
                  <a:pt x="5436" y="22264"/>
                  <a:pt x="5270" y="22234"/>
                </a:cubicBezTo>
                <a:cubicBezTo>
                  <a:pt x="4747" y="22144"/>
                  <a:pt x="4221" y="21959"/>
                  <a:pt x="3689" y="21921"/>
                </a:cubicBezTo>
                <a:cubicBezTo>
                  <a:pt x="3656" y="21919"/>
                  <a:pt x="3623" y="21918"/>
                  <a:pt x="3589" y="21918"/>
                </a:cubicBezTo>
                <a:cubicBezTo>
                  <a:pt x="3373" y="21918"/>
                  <a:pt x="3149" y="21966"/>
                  <a:pt x="2940" y="22049"/>
                </a:cubicBezTo>
                <a:cubicBezTo>
                  <a:pt x="2378" y="22275"/>
                  <a:pt x="1940" y="22766"/>
                  <a:pt x="2146" y="23305"/>
                </a:cubicBezTo>
                <a:cubicBezTo>
                  <a:pt x="2306" y="23721"/>
                  <a:pt x="2722" y="23875"/>
                  <a:pt x="3181" y="23875"/>
                </a:cubicBezTo>
                <a:cubicBezTo>
                  <a:pt x="3509" y="23875"/>
                  <a:pt x="3860" y="23796"/>
                  <a:pt x="4154" y="23677"/>
                </a:cubicBezTo>
                <a:cubicBezTo>
                  <a:pt x="4626" y="23486"/>
                  <a:pt x="5160" y="23254"/>
                  <a:pt x="5646" y="23254"/>
                </a:cubicBezTo>
                <a:cubicBezTo>
                  <a:pt x="5888" y="23254"/>
                  <a:pt x="6119" y="23311"/>
                  <a:pt x="6324" y="23460"/>
                </a:cubicBezTo>
                <a:cubicBezTo>
                  <a:pt x="6819" y="23820"/>
                  <a:pt x="6878" y="24535"/>
                  <a:pt x="7085" y="25125"/>
                </a:cubicBezTo>
                <a:cubicBezTo>
                  <a:pt x="7191" y="25439"/>
                  <a:pt x="7340" y="25713"/>
                  <a:pt x="7616" y="25885"/>
                </a:cubicBezTo>
                <a:cubicBezTo>
                  <a:pt x="7898" y="26063"/>
                  <a:pt x="8250" y="26077"/>
                  <a:pt x="8570" y="26167"/>
                </a:cubicBezTo>
                <a:cubicBezTo>
                  <a:pt x="9865" y="26533"/>
                  <a:pt x="10336" y="27917"/>
                  <a:pt x="10330" y="29344"/>
                </a:cubicBezTo>
                <a:lnTo>
                  <a:pt x="14626" y="29344"/>
                </a:lnTo>
                <a:cubicBezTo>
                  <a:pt x="14437" y="28316"/>
                  <a:pt x="14437" y="27297"/>
                  <a:pt x="14803" y="26382"/>
                </a:cubicBezTo>
                <a:cubicBezTo>
                  <a:pt x="14904" y="26135"/>
                  <a:pt x="15032" y="25894"/>
                  <a:pt x="15189" y="25665"/>
                </a:cubicBezTo>
                <a:cubicBezTo>
                  <a:pt x="15932" y="24579"/>
                  <a:pt x="17257" y="23923"/>
                  <a:pt x="17779" y="22714"/>
                </a:cubicBezTo>
                <a:cubicBezTo>
                  <a:pt x="18241" y="21644"/>
                  <a:pt x="17960" y="20387"/>
                  <a:pt x="18297" y="19268"/>
                </a:cubicBezTo>
                <a:cubicBezTo>
                  <a:pt x="18533" y="18473"/>
                  <a:pt x="19049" y="17834"/>
                  <a:pt x="19631" y="17226"/>
                </a:cubicBezTo>
                <a:cubicBezTo>
                  <a:pt x="20078" y="16764"/>
                  <a:pt x="20563" y="16322"/>
                  <a:pt x="20993" y="15850"/>
                </a:cubicBezTo>
                <a:cubicBezTo>
                  <a:pt x="21734" y="15037"/>
                  <a:pt x="22320" y="13872"/>
                  <a:pt x="22193" y="12853"/>
                </a:cubicBezTo>
                <a:cubicBezTo>
                  <a:pt x="22153" y="12507"/>
                  <a:pt x="22031" y="12178"/>
                  <a:pt x="21807" y="11888"/>
                </a:cubicBezTo>
                <a:cubicBezTo>
                  <a:pt x="21702" y="11755"/>
                  <a:pt x="21577" y="11631"/>
                  <a:pt x="21418" y="11575"/>
                </a:cubicBezTo>
                <a:cubicBezTo>
                  <a:pt x="21349" y="11550"/>
                  <a:pt x="21282" y="11539"/>
                  <a:pt x="21218" y="11539"/>
                </a:cubicBezTo>
                <a:cubicBezTo>
                  <a:pt x="20696" y="11539"/>
                  <a:pt x="20361" y="12307"/>
                  <a:pt x="20188" y="12885"/>
                </a:cubicBezTo>
                <a:cubicBezTo>
                  <a:pt x="20177" y="12925"/>
                  <a:pt x="20166" y="12964"/>
                  <a:pt x="20148" y="13004"/>
                </a:cubicBezTo>
                <a:cubicBezTo>
                  <a:pt x="19778" y="14134"/>
                  <a:pt x="19024" y="15129"/>
                  <a:pt x="18041" y="15804"/>
                </a:cubicBezTo>
                <a:cubicBezTo>
                  <a:pt x="17838" y="15945"/>
                  <a:pt x="17623" y="16070"/>
                  <a:pt x="17402" y="16181"/>
                </a:cubicBezTo>
                <a:cubicBezTo>
                  <a:pt x="17268" y="15513"/>
                  <a:pt x="17073" y="14853"/>
                  <a:pt x="16820" y="14220"/>
                </a:cubicBezTo>
                <a:cubicBezTo>
                  <a:pt x="16643" y="13768"/>
                  <a:pt x="16437" y="13330"/>
                  <a:pt x="16202" y="12905"/>
                </a:cubicBezTo>
                <a:cubicBezTo>
                  <a:pt x="15479" y="12969"/>
                  <a:pt x="15104" y="13837"/>
                  <a:pt x="15200" y="14561"/>
                </a:cubicBezTo>
                <a:cubicBezTo>
                  <a:pt x="15203" y="14590"/>
                  <a:pt x="15205" y="14616"/>
                  <a:pt x="15211" y="14642"/>
                </a:cubicBezTo>
                <a:cubicBezTo>
                  <a:pt x="15347" y="15380"/>
                  <a:pt x="15815" y="16011"/>
                  <a:pt x="16080" y="16714"/>
                </a:cubicBezTo>
                <a:cubicBezTo>
                  <a:pt x="16789" y="18601"/>
                  <a:pt x="15785" y="20960"/>
                  <a:pt x="13931" y="21756"/>
                </a:cubicBezTo>
                <a:cubicBezTo>
                  <a:pt x="13859" y="21029"/>
                  <a:pt x="13787" y="20297"/>
                  <a:pt x="13731" y="19563"/>
                </a:cubicBezTo>
                <a:cubicBezTo>
                  <a:pt x="13699" y="19124"/>
                  <a:pt x="13672" y="18686"/>
                  <a:pt x="13659" y="18247"/>
                </a:cubicBezTo>
                <a:cubicBezTo>
                  <a:pt x="13617" y="17099"/>
                  <a:pt x="13651" y="15955"/>
                  <a:pt x="13827" y="14834"/>
                </a:cubicBezTo>
                <a:cubicBezTo>
                  <a:pt x="13928" y="14197"/>
                  <a:pt x="14072" y="13567"/>
                  <a:pt x="14276" y="12948"/>
                </a:cubicBezTo>
                <a:cubicBezTo>
                  <a:pt x="15247" y="10015"/>
                  <a:pt x="17522" y="7058"/>
                  <a:pt x="16406" y="4174"/>
                </a:cubicBezTo>
                <a:cubicBezTo>
                  <a:pt x="16332" y="3985"/>
                  <a:pt x="16236" y="3794"/>
                  <a:pt x="16074" y="3674"/>
                </a:cubicBezTo>
                <a:cubicBezTo>
                  <a:pt x="15963" y="3593"/>
                  <a:pt x="15850" y="3558"/>
                  <a:pt x="15739" y="3558"/>
                </a:cubicBezTo>
                <a:cubicBezTo>
                  <a:pt x="15199" y="3558"/>
                  <a:pt x="14714" y="4406"/>
                  <a:pt x="14736" y="5074"/>
                </a:cubicBezTo>
                <a:cubicBezTo>
                  <a:pt x="14765" y="5882"/>
                  <a:pt x="14837" y="6953"/>
                  <a:pt x="14076" y="7221"/>
                </a:cubicBezTo>
                <a:cubicBezTo>
                  <a:pt x="14039" y="4771"/>
                  <a:pt x="13617" y="2324"/>
                  <a:pt x="128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32"/>
          <p:cNvSpPr/>
          <p:nvPr/>
        </p:nvSpPr>
        <p:spPr>
          <a:xfrm>
            <a:off x="8158000" y="3514705"/>
            <a:ext cx="859507" cy="865002"/>
          </a:xfrm>
          <a:custGeom>
            <a:avLst/>
            <a:gdLst/>
            <a:ahLst/>
            <a:cxnLst/>
            <a:rect l="l" t="t" r="r" b="b"/>
            <a:pathLst>
              <a:path w="24870" h="25029" extrusionOk="0">
                <a:moveTo>
                  <a:pt x="10484" y="5442"/>
                </a:moveTo>
                <a:cubicBezTo>
                  <a:pt x="10585" y="5617"/>
                  <a:pt x="10626" y="5814"/>
                  <a:pt x="10661" y="6011"/>
                </a:cubicBezTo>
                <a:cubicBezTo>
                  <a:pt x="10884" y="7211"/>
                  <a:pt x="10517" y="8251"/>
                  <a:pt x="9762" y="9167"/>
                </a:cubicBezTo>
                <a:cubicBezTo>
                  <a:pt x="9158" y="9897"/>
                  <a:pt x="8418" y="10484"/>
                  <a:pt x="7664" y="11053"/>
                </a:cubicBezTo>
                <a:cubicBezTo>
                  <a:pt x="7167" y="11429"/>
                  <a:pt x="6654" y="11783"/>
                  <a:pt x="6165" y="12168"/>
                </a:cubicBezTo>
                <a:cubicBezTo>
                  <a:pt x="5594" y="12618"/>
                  <a:pt x="5100" y="13143"/>
                  <a:pt x="4711" y="13761"/>
                </a:cubicBezTo>
                <a:cubicBezTo>
                  <a:pt x="4301" y="14411"/>
                  <a:pt x="4130" y="15127"/>
                  <a:pt x="4141" y="15888"/>
                </a:cubicBezTo>
                <a:cubicBezTo>
                  <a:pt x="4146" y="16218"/>
                  <a:pt x="4229" y="16534"/>
                  <a:pt x="4435" y="16807"/>
                </a:cubicBezTo>
                <a:cubicBezTo>
                  <a:pt x="4537" y="16941"/>
                  <a:pt x="4523" y="17070"/>
                  <a:pt x="4418" y="17148"/>
                </a:cubicBezTo>
                <a:cubicBezTo>
                  <a:pt x="4378" y="17177"/>
                  <a:pt x="4332" y="17193"/>
                  <a:pt x="4286" y="17193"/>
                </a:cubicBezTo>
                <a:cubicBezTo>
                  <a:pt x="4211" y="17193"/>
                  <a:pt x="4135" y="17152"/>
                  <a:pt x="4086" y="17064"/>
                </a:cubicBezTo>
                <a:cubicBezTo>
                  <a:pt x="3974" y="16868"/>
                  <a:pt x="3866" y="16662"/>
                  <a:pt x="3803" y="16447"/>
                </a:cubicBezTo>
                <a:cubicBezTo>
                  <a:pt x="3655" y="15938"/>
                  <a:pt x="3715" y="15424"/>
                  <a:pt x="3821" y="14913"/>
                </a:cubicBezTo>
                <a:cubicBezTo>
                  <a:pt x="3997" y="14060"/>
                  <a:pt x="4452" y="13357"/>
                  <a:pt x="5024" y="12722"/>
                </a:cubicBezTo>
                <a:cubicBezTo>
                  <a:pt x="5545" y="12144"/>
                  <a:pt x="6149" y="11655"/>
                  <a:pt x="6771" y="11191"/>
                </a:cubicBezTo>
                <a:cubicBezTo>
                  <a:pt x="7430" y="10702"/>
                  <a:pt x="8079" y="10199"/>
                  <a:pt x="8690" y="9650"/>
                </a:cubicBezTo>
                <a:cubicBezTo>
                  <a:pt x="9142" y="9242"/>
                  <a:pt x="9562" y="8808"/>
                  <a:pt x="9902" y="8295"/>
                </a:cubicBezTo>
                <a:cubicBezTo>
                  <a:pt x="10274" y="7738"/>
                  <a:pt x="10444" y="7128"/>
                  <a:pt x="10450" y="6467"/>
                </a:cubicBezTo>
                <a:cubicBezTo>
                  <a:pt x="10454" y="6240"/>
                  <a:pt x="10431" y="6012"/>
                  <a:pt x="10423" y="5785"/>
                </a:cubicBezTo>
                <a:cubicBezTo>
                  <a:pt x="10420" y="5674"/>
                  <a:pt x="10423" y="5563"/>
                  <a:pt x="10423" y="5452"/>
                </a:cubicBezTo>
                <a:cubicBezTo>
                  <a:pt x="10444" y="5448"/>
                  <a:pt x="10463" y="5445"/>
                  <a:pt x="10484" y="5442"/>
                </a:cubicBezTo>
                <a:close/>
                <a:moveTo>
                  <a:pt x="869" y="19353"/>
                </a:moveTo>
                <a:cubicBezTo>
                  <a:pt x="932" y="19476"/>
                  <a:pt x="992" y="19562"/>
                  <a:pt x="1022" y="19655"/>
                </a:cubicBezTo>
                <a:cubicBezTo>
                  <a:pt x="1285" y="20464"/>
                  <a:pt x="1855" y="20970"/>
                  <a:pt x="2614" y="21296"/>
                </a:cubicBezTo>
                <a:cubicBezTo>
                  <a:pt x="2669" y="21319"/>
                  <a:pt x="2728" y="21341"/>
                  <a:pt x="2775" y="21377"/>
                </a:cubicBezTo>
                <a:cubicBezTo>
                  <a:pt x="2848" y="21432"/>
                  <a:pt x="2876" y="21510"/>
                  <a:pt x="2839" y="21599"/>
                </a:cubicBezTo>
                <a:cubicBezTo>
                  <a:pt x="2805" y="21679"/>
                  <a:pt x="2745" y="21715"/>
                  <a:pt x="2669" y="21715"/>
                </a:cubicBezTo>
                <a:cubicBezTo>
                  <a:pt x="2652" y="21715"/>
                  <a:pt x="2634" y="21713"/>
                  <a:pt x="2615" y="21710"/>
                </a:cubicBezTo>
                <a:cubicBezTo>
                  <a:pt x="2586" y="21704"/>
                  <a:pt x="2557" y="21692"/>
                  <a:pt x="2531" y="21679"/>
                </a:cubicBezTo>
                <a:cubicBezTo>
                  <a:pt x="1935" y="21382"/>
                  <a:pt x="1457" y="20946"/>
                  <a:pt x="1075" y="20404"/>
                </a:cubicBezTo>
                <a:cubicBezTo>
                  <a:pt x="902" y="20158"/>
                  <a:pt x="844" y="19864"/>
                  <a:pt x="795" y="19571"/>
                </a:cubicBezTo>
                <a:cubicBezTo>
                  <a:pt x="788" y="19534"/>
                  <a:pt x="792" y="19494"/>
                  <a:pt x="799" y="19459"/>
                </a:cubicBezTo>
                <a:cubicBezTo>
                  <a:pt x="802" y="19439"/>
                  <a:pt x="821" y="19422"/>
                  <a:pt x="869" y="19353"/>
                </a:cubicBezTo>
                <a:close/>
                <a:moveTo>
                  <a:pt x="20711" y="2660"/>
                </a:moveTo>
                <a:cubicBezTo>
                  <a:pt x="20747" y="2660"/>
                  <a:pt x="20786" y="2670"/>
                  <a:pt x="20830" y="2695"/>
                </a:cubicBezTo>
                <a:cubicBezTo>
                  <a:pt x="20800" y="2744"/>
                  <a:pt x="20783" y="2796"/>
                  <a:pt x="20747" y="2826"/>
                </a:cubicBezTo>
                <a:cubicBezTo>
                  <a:pt x="20178" y="3284"/>
                  <a:pt x="19833" y="3898"/>
                  <a:pt x="19550" y="4552"/>
                </a:cubicBezTo>
                <a:cubicBezTo>
                  <a:pt x="19331" y="5054"/>
                  <a:pt x="19119" y="5563"/>
                  <a:pt x="19039" y="6108"/>
                </a:cubicBezTo>
                <a:cubicBezTo>
                  <a:pt x="18912" y="6977"/>
                  <a:pt x="18841" y="7845"/>
                  <a:pt x="19076" y="8712"/>
                </a:cubicBezTo>
                <a:cubicBezTo>
                  <a:pt x="19179" y="9092"/>
                  <a:pt x="19241" y="9483"/>
                  <a:pt x="19308" y="9874"/>
                </a:cubicBezTo>
                <a:cubicBezTo>
                  <a:pt x="19391" y="10354"/>
                  <a:pt x="19402" y="10842"/>
                  <a:pt x="19379" y="11329"/>
                </a:cubicBezTo>
                <a:cubicBezTo>
                  <a:pt x="19359" y="11720"/>
                  <a:pt x="19246" y="12090"/>
                  <a:pt x="19091" y="12449"/>
                </a:cubicBezTo>
                <a:cubicBezTo>
                  <a:pt x="19069" y="12499"/>
                  <a:pt x="19039" y="12543"/>
                  <a:pt x="19018" y="12591"/>
                </a:cubicBezTo>
                <a:cubicBezTo>
                  <a:pt x="18790" y="13132"/>
                  <a:pt x="18390" y="13512"/>
                  <a:pt x="17897" y="13814"/>
                </a:cubicBezTo>
                <a:cubicBezTo>
                  <a:pt x="17565" y="14016"/>
                  <a:pt x="17250" y="14244"/>
                  <a:pt x="16914" y="14434"/>
                </a:cubicBezTo>
                <a:cubicBezTo>
                  <a:pt x="16714" y="14548"/>
                  <a:pt x="16484" y="14613"/>
                  <a:pt x="16267" y="14698"/>
                </a:cubicBezTo>
                <a:cubicBezTo>
                  <a:pt x="16203" y="14722"/>
                  <a:pt x="16137" y="14739"/>
                  <a:pt x="16072" y="14764"/>
                </a:cubicBezTo>
                <a:cubicBezTo>
                  <a:pt x="15166" y="15132"/>
                  <a:pt x="14218" y="15344"/>
                  <a:pt x="13254" y="15497"/>
                </a:cubicBezTo>
                <a:cubicBezTo>
                  <a:pt x="12160" y="15671"/>
                  <a:pt x="11061" y="15827"/>
                  <a:pt x="9965" y="16002"/>
                </a:cubicBezTo>
                <a:cubicBezTo>
                  <a:pt x="8917" y="16170"/>
                  <a:pt x="7957" y="16550"/>
                  <a:pt x="7127" y="17223"/>
                </a:cubicBezTo>
                <a:cubicBezTo>
                  <a:pt x="6733" y="17544"/>
                  <a:pt x="6341" y="17869"/>
                  <a:pt x="5969" y="18216"/>
                </a:cubicBezTo>
                <a:cubicBezTo>
                  <a:pt x="5788" y="18385"/>
                  <a:pt x="5632" y="18593"/>
                  <a:pt x="5511" y="18809"/>
                </a:cubicBezTo>
                <a:cubicBezTo>
                  <a:pt x="5126" y="19497"/>
                  <a:pt x="4839" y="20227"/>
                  <a:pt x="4756" y="21018"/>
                </a:cubicBezTo>
                <a:cubicBezTo>
                  <a:pt x="4694" y="21614"/>
                  <a:pt x="4644" y="22217"/>
                  <a:pt x="4724" y="22816"/>
                </a:cubicBezTo>
                <a:cubicBezTo>
                  <a:pt x="4765" y="23123"/>
                  <a:pt x="4862" y="23422"/>
                  <a:pt x="4926" y="23728"/>
                </a:cubicBezTo>
                <a:cubicBezTo>
                  <a:pt x="4948" y="23830"/>
                  <a:pt x="4961" y="23938"/>
                  <a:pt x="4955" y="24043"/>
                </a:cubicBezTo>
                <a:cubicBezTo>
                  <a:pt x="4945" y="24173"/>
                  <a:pt x="4859" y="24257"/>
                  <a:pt x="4761" y="24261"/>
                </a:cubicBezTo>
                <a:cubicBezTo>
                  <a:pt x="4756" y="24262"/>
                  <a:pt x="4753" y="24262"/>
                  <a:pt x="4749" y="24262"/>
                </a:cubicBezTo>
                <a:cubicBezTo>
                  <a:pt x="4637" y="24262"/>
                  <a:pt x="4583" y="24186"/>
                  <a:pt x="4544" y="24093"/>
                </a:cubicBezTo>
                <a:cubicBezTo>
                  <a:pt x="4533" y="24065"/>
                  <a:pt x="4527" y="24034"/>
                  <a:pt x="4521" y="24005"/>
                </a:cubicBezTo>
                <a:cubicBezTo>
                  <a:pt x="4269" y="22944"/>
                  <a:pt x="4178" y="21874"/>
                  <a:pt x="4350" y="20792"/>
                </a:cubicBezTo>
                <a:cubicBezTo>
                  <a:pt x="4487" y="19930"/>
                  <a:pt x="4822" y="19143"/>
                  <a:pt x="5273" y="18404"/>
                </a:cubicBezTo>
                <a:cubicBezTo>
                  <a:pt x="5338" y="18301"/>
                  <a:pt x="5414" y="18204"/>
                  <a:pt x="5499" y="18117"/>
                </a:cubicBezTo>
                <a:cubicBezTo>
                  <a:pt x="6338" y="17251"/>
                  <a:pt x="7279" y="16525"/>
                  <a:pt x="8398" y="16056"/>
                </a:cubicBezTo>
                <a:cubicBezTo>
                  <a:pt x="9046" y="15784"/>
                  <a:pt x="9733" y="15647"/>
                  <a:pt x="10424" y="15535"/>
                </a:cubicBezTo>
                <a:cubicBezTo>
                  <a:pt x="11543" y="15353"/>
                  <a:pt x="12660" y="15180"/>
                  <a:pt x="13776" y="14985"/>
                </a:cubicBezTo>
                <a:cubicBezTo>
                  <a:pt x="14794" y="14808"/>
                  <a:pt x="15761" y="14475"/>
                  <a:pt x="16673" y="13984"/>
                </a:cubicBezTo>
                <a:cubicBezTo>
                  <a:pt x="17757" y="13404"/>
                  <a:pt x="18320" y="12484"/>
                  <a:pt x="18507" y="11286"/>
                </a:cubicBezTo>
                <a:cubicBezTo>
                  <a:pt x="18612" y="10602"/>
                  <a:pt x="18514" y="9936"/>
                  <a:pt x="18438" y="9265"/>
                </a:cubicBezTo>
                <a:cubicBezTo>
                  <a:pt x="18336" y="8356"/>
                  <a:pt x="18266" y="7450"/>
                  <a:pt x="18366" y="6535"/>
                </a:cubicBezTo>
                <a:cubicBezTo>
                  <a:pt x="18416" y="6070"/>
                  <a:pt x="18512" y="5614"/>
                  <a:pt x="18734" y="5202"/>
                </a:cubicBezTo>
                <a:cubicBezTo>
                  <a:pt x="19025" y="4660"/>
                  <a:pt x="19335" y="4127"/>
                  <a:pt x="19659" y="3605"/>
                </a:cubicBezTo>
                <a:cubicBezTo>
                  <a:pt x="19873" y="3260"/>
                  <a:pt x="20155" y="2967"/>
                  <a:pt x="20502" y="2750"/>
                </a:cubicBezTo>
                <a:cubicBezTo>
                  <a:pt x="20566" y="2710"/>
                  <a:pt x="20631" y="2660"/>
                  <a:pt x="20711" y="2660"/>
                </a:cubicBezTo>
                <a:close/>
                <a:moveTo>
                  <a:pt x="17337" y="18953"/>
                </a:moveTo>
                <a:cubicBezTo>
                  <a:pt x="17357" y="18953"/>
                  <a:pt x="17379" y="18956"/>
                  <a:pt x="17403" y="18962"/>
                </a:cubicBezTo>
                <a:cubicBezTo>
                  <a:pt x="17381" y="19026"/>
                  <a:pt x="17367" y="19076"/>
                  <a:pt x="17349" y="19122"/>
                </a:cubicBezTo>
                <a:cubicBezTo>
                  <a:pt x="17191" y="19451"/>
                  <a:pt x="16960" y="19722"/>
                  <a:pt x="16671" y="19939"/>
                </a:cubicBezTo>
                <a:cubicBezTo>
                  <a:pt x="16157" y="20325"/>
                  <a:pt x="15595" y="20625"/>
                  <a:pt x="15006" y="20875"/>
                </a:cubicBezTo>
                <a:cubicBezTo>
                  <a:pt x="14772" y="20975"/>
                  <a:pt x="14524" y="21020"/>
                  <a:pt x="14270" y="21020"/>
                </a:cubicBezTo>
                <a:cubicBezTo>
                  <a:pt x="14255" y="21020"/>
                  <a:pt x="14240" y="21019"/>
                  <a:pt x="14225" y="21019"/>
                </a:cubicBezTo>
                <a:cubicBezTo>
                  <a:pt x="13930" y="21013"/>
                  <a:pt x="13634" y="21008"/>
                  <a:pt x="13337" y="20991"/>
                </a:cubicBezTo>
                <a:cubicBezTo>
                  <a:pt x="13174" y="20982"/>
                  <a:pt x="13012" y="20977"/>
                  <a:pt x="12849" y="20977"/>
                </a:cubicBezTo>
                <a:cubicBezTo>
                  <a:pt x="12022" y="20977"/>
                  <a:pt x="11209" y="21099"/>
                  <a:pt x="10405" y="21309"/>
                </a:cubicBezTo>
                <a:cubicBezTo>
                  <a:pt x="10124" y="21381"/>
                  <a:pt x="9841" y="21442"/>
                  <a:pt x="9567" y="21526"/>
                </a:cubicBezTo>
                <a:cubicBezTo>
                  <a:pt x="8741" y="21782"/>
                  <a:pt x="8074" y="22235"/>
                  <a:pt x="7704" y="23048"/>
                </a:cubicBezTo>
                <a:cubicBezTo>
                  <a:pt x="7618" y="23242"/>
                  <a:pt x="7526" y="23435"/>
                  <a:pt x="7438" y="23629"/>
                </a:cubicBezTo>
                <a:cubicBezTo>
                  <a:pt x="7310" y="23908"/>
                  <a:pt x="7264" y="24209"/>
                  <a:pt x="7246" y="24515"/>
                </a:cubicBezTo>
                <a:cubicBezTo>
                  <a:pt x="7244" y="24536"/>
                  <a:pt x="7246" y="24560"/>
                  <a:pt x="7244" y="24582"/>
                </a:cubicBezTo>
                <a:cubicBezTo>
                  <a:pt x="7232" y="24752"/>
                  <a:pt x="7140" y="24855"/>
                  <a:pt x="7006" y="24855"/>
                </a:cubicBezTo>
                <a:cubicBezTo>
                  <a:pt x="7004" y="24855"/>
                  <a:pt x="7003" y="24855"/>
                  <a:pt x="7002" y="24855"/>
                </a:cubicBezTo>
                <a:cubicBezTo>
                  <a:pt x="6863" y="24852"/>
                  <a:pt x="6772" y="24744"/>
                  <a:pt x="6783" y="24567"/>
                </a:cubicBezTo>
                <a:cubicBezTo>
                  <a:pt x="6804" y="24216"/>
                  <a:pt x="6848" y="23866"/>
                  <a:pt x="6988" y="23542"/>
                </a:cubicBezTo>
                <a:cubicBezTo>
                  <a:pt x="7140" y="23195"/>
                  <a:pt x="7305" y="22852"/>
                  <a:pt x="7488" y="22520"/>
                </a:cubicBezTo>
                <a:cubicBezTo>
                  <a:pt x="7582" y="22350"/>
                  <a:pt x="7709" y="22186"/>
                  <a:pt x="7853" y="22057"/>
                </a:cubicBezTo>
                <a:cubicBezTo>
                  <a:pt x="8296" y="21660"/>
                  <a:pt x="8775" y="21311"/>
                  <a:pt x="9358" y="21141"/>
                </a:cubicBezTo>
                <a:cubicBezTo>
                  <a:pt x="10088" y="20927"/>
                  <a:pt x="10818" y="20722"/>
                  <a:pt x="11576" y="20627"/>
                </a:cubicBezTo>
                <a:cubicBezTo>
                  <a:pt x="11918" y="20586"/>
                  <a:pt x="12259" y="20560"/>
                  <a:pt x="12602" y="20560"/>
                </a:cubicBezTo>
                <a:cubicBezTo>
                  <a:pt x="12782" y="20560"/>
                  <a:pt x="12962" y="20567"/>
                  <a:pt x="13143" y="20583"/>
                </a:cubicBezTo>
                <a:cubicBezTo>
                  <a:pt x="13489" y="20614"/>
                  <a:pt x="13837" y="20635"/>
                  <a:pt x="14184" y="20635"/>
                </a:cubicBezTo>
                <a:cubicBezTo>
                  <a:pt x="14270" y="20635"/>
                  <a:pt x="14355" y="20633"/>
                  <a:pt x="14441" y="20631"/>
                </a:cubicBezTo>
                <a:cubicBezTo>
                  <a:pt x="14686" y="20623"/>
                  <a:pt x="14940" y="20559"/>
                  <a:pt x="15168" y="20465"/>
                </a:cubicBezTo>
                <a:cubicBezTo>
                  <a:pt x="15546" y="20310"/>
                  <a:pt x="15913" y="20121"/>
                  <a:pt x="16272" y="19926"/>
                </a:cubicBezTo>
                <a:cubicBezTo>
                  <a:pt x="16631" y="19732"/>
                  <a:pt x="16929" y="19464"/>
                  <a:pt x="17144" y="19109"/>
                </a:cubicBezTo>
                <a:cubicBezTo>
                  <a:pt x="17187" y="19036"/>
                  <a:pt x="17232" y="18953"/>
                  <a:pt x="17337" y="18953"/>
                </a:cubicBezTo>
                <a:close/>
                <a:moveTo>
                  <a:pt x="24652" y="1"/>
                </a:moveTo>
                <a:cubicBezTo>
                  <a:pt x="24615" y="1"/>
                  <a:pt x="24577" y="11"/>
                  <a:pt x="24538" y="30"/>
                </a:cubicBezTo>
                <a:cubicBezTo>
                  <a:pt x="24477" y="60"/>
                  <a:pt x="24420" y="97"/>
                  <a:pt x="24364" y="137"/>
                </a:cubicBezTo>
                <a:cubicBezTo>
                  <a:pt x="23487" y="780"/>
                  <a:pt x="22523" y="1261"/>
                  <a:pt x="21519" y="1669"/>
                </a:cubicBezTo>
                <a:cubicBezTo>
                  <a:pt x="21027" y="1868"/>
                  <a:pt x="20530" y="2061"/>
                  <a:pt x="20040" y="2266"/>
                </a:cubicBezTo>
                <a:cubicBezTo>
                  <a:pt x="19248" y="2597"/>
                  <a:pt x="18653" y="3156"/>
                  <a:pt x="18193" y="3872"/>
                </a:cubicBezTo>
                <a:cubicBezTo>
                  <a:pt x="17676" y="4675"/>
                  <a:pt x="17459" y="5568"/>
                  <a:pt x="17368" y="6502"/>
                </a:cubicBezTo>
                <a:cubicBezTo>
                  <a:pt x="17288" y="7339"/>
                  <a:pt x="17333" y="8177"/>
                  <a:pt x="17443" y="9006"/>
                </a:cubicBezTo>
                <a:cubicBezTo>
                  <a:pt x="17600" y="10193"/>
                  <a:pt x="17196" y="11140"/>
                  <a:pt x="16294" y="11895"/>
                </a:cubicBezTo>
                <a:cubicBezTo>
                  <a:pt x="16109" y="12050"/>
                  <a:pt x="15905" y="12187"/>
                  <a:pt x="15696" y="12312"/>
                </a:cubicBezTo>
                <a:cubicBezTo>
                  <a:pt x="14514" y="13023"/>
                  <a:pt x="13218" y="13340"/>
                  <a:pt x="11852" y="13397"/>
                </a:cubicBezTo>
                <a:cubicBezTo>
                  <a:pt x="11054" y="13430"/>
                  <a:pt x="10254" y="13424"/>
                  <a:pt x="9456" y="13447"/>
                </a:cubicBezTo>
                <a:cubicBezTo>
                  <a:pt x="8773" y="13467"/>
                  <a:pt x="8115" y="13611"/>
                  <a:pt x="7487" y="13885"/>
                </a:cubicBezTo>
                <a:cubicBezTo>
                  <a:pt x="6917" y="14134"/>
                  <a:pt x="6400" y="14462"/>
                  <a:pt x="5924" y="14860"/>
                </a:cubicBezTo>
                <a:cubicBezTo>
                  <a:pt x="5866" y="14909"/>
                  <a:pt x="5804" y="14951"/>
                  <a:pt x="5723" y="15012"/>
                </a:cubicBezTo>
                <a:cubicBezTo>
                  <a:pt x="5723" y="14945"/>
                  <a:pt x="5717" y="14922"/>
                  <a:pt x="5724" y="14903"/>
                </a:cubicBezTo>
                <a:cubicBezTo>
                  <a:pt x="5746" y="14838"/>
                  <a:pt x="5771" y="14772"/>
                  <a:pt x="5796" y="14710"/>
                </a:cubicBezTo>
                <a:cubicBezTo>
                  <a:pt x="5995" y="14254"/>
                  <a:pt x="6250" y="13833"/>
                  <a:pt x="6570" y="13450"/>
                </a:cubicBezTo>
                <a:cubicBezTo>
                  <a:pt x="7169" y="12730"/>
                  <a:pt x="7876" y="12136"/>
                  <a:pt x="8672" y="11643"/>
                </a:cubicBezTo>
                <a:cubicBezTo>
                  <a:pt x="9638" y="11046"/>
                  <a:pt x="10426" y="10283"/>
                  <a:pt x="10894" y="9231"/>
                </a:cubicBezTo>
                <a:cubicBezTo>
                  <a:pt x="11316" y="8288"/>
                  <a:pt x="11456" y="7303"/>
                  <a:pt x="11238" y="6291"/>
                </a:cubicBezTo>
                <a:cubicBezTo>
                  <a:pt x="11125" y="5762"/>
                  <a:pt x="10879" y="5274"/>
                  <a:pt x="10588" y="4817"/>
                </a:cubicBezTo>
                <a:cubicBezTo>
                  <a:pt x="10484" y="4653"/>
                  <a:pt x="10325" y="4522"/>
                  <a:pt x="10180" y="4389"/>
                </a:cubicBezTo>
                <a:cubicBezTo>
                  <a:pt x="10119" y="4334"/>
                  <a:pt x="10055" y="4309"/>
                  <a:pt x="9994" y="4309"/>
                </a:cubicBezTo>
                <a:cubicBezTo>
                  <a:pt x="9948" y="4309"/>
                  <a:pt x="9905" y="4323"/>
                  <a:pt x="9867" y="4348"/>
                </a:cubicBezTo>
                <a:cubicBezTo>
                  <a:pt x="9774" y="4409"/>
                  <a:pt x="9739" y="4515"/>
                  <a:pt x="9773" y="4652"/>
                </a:cubicBezTo>
                <a:cubicBezTo>
                  <a:pt x="9797" y="4741"/>
                  <a:pt x="9829" y="4825"/>
                  <a:pt x="9857" y="4913"/>
                </a:cubicBezTo>
                <a:cubicBezTo>
                  <a:pt x="10061" y="5547"/>
                  <a:pt x="10022" y="6164"/>
                  <a:pt x="9684" y="6740"/>
                </a:cubicBezTo>
                <a:cubicBezTo>
                  <a:pt x="9536" y="6992"/>
                  <a:pt x="9348" y="7230"/>
                  <a:pt x="9148" y="7445"/>
                </a:cubicBezTo>
                <a:cubicBezTo>
                  <a:pt x="8690" y="7940"/>
                  <a:pt x="8127" y="8308"/>
                  <a:pt x="7553" y="8654"/>
                </a:cubicBezTo>
                <a:cubicBezTo>
                  <a:pt x="7077" y="8938"/>
                  <a:pt x="6591" y="9206"/>
                  <a:pt x="6106" y="9476"/>
                </a:cubicBezTo>
                <a:cubicBezTo>
                  <a:pt x="4918" y="10139"/>
                  <a:pt x="4016" y="11071"/>
                  <a:pt x="3362" y="12268"/>
                </a:cubicBezTo>
                <a:cubicBezTo>
                  <a:pt x="2714" y="13455"/>
                  <a:pt x="2313" y="14711"/>
                  <a:pt x="2182" y="16052"/>
                </a:cubicBezTo>
                <a:cubicBezTo>
                  <a:pt x="2082" y="17073"/>
                  <a:pt x="2280" y="18064"/>
                  <a:pt x="2568" y="19041"/>
                </a:cubicBezTo>
                <a:cubicBezTo>
                  <a:pt x="2596" y="19132"/>
                  <a:pt x="2619" y="19223"/>
                  <a:pt x="2649" y="19330"/>
                </a:cubicBezTo>
                <a:cubicBezTo>
                  <a:pt x="2474" y="19326"/>
                  <a:pt x="2335" y="19276"/>
                  <a:pt x="2226" y="19183"/>
                </a:cubicBezTo>
                <a:cubicBezTo>
                  <a:pt x="2031" y="19016"/>
                  <a:pt x="1836" y="18845"/>
                  <a:pt x="1667" y="18650"/>
                </a:cubicBezTo>
                <a:cubicBezTo>
                  <a:pt x="1286" y="18209"/>
                  <a:pt x="1149" y="17696"/>
                  <a:pt x="1282" y="17120"/>
                </a:cubicBezTo>
                <a:cubicBezTo>
                  <a:pt x="1375" y="16720"/>
                  <a:pt x="1476" y="16322"/>
                  <a:pt x="1563" y="15921"/>
                </a:cubicBezTo>
                <a:cubicBezTo>
                  <a:pt x="1599" y="15743"/>
                  <a:pt x="1627" y="15560"/>
                  <a:pt x="1629" y="15380"/>
                </a:cubicBezTo>
                <a:cubicBezTo>
                  <a:pt x="1631" y="15021"/>
                  <a:pt x="1547" y="14670"/>
                  <a:pt x="1438" y="14329"/>
                </a:cubicBezTo>
                <a:cubicBezTo>
                  <a:pt x="1328" y="13987"/>
                  <a:pt x="1060" y="13785"/>
                  <a:pt x="740" y="13658"/>
                </a:cubicBezTo>
                <a:cubicBezTo>
                  <a:pt x="707" y="13645"/>
                  <a:pt x="678" y="13638"/>
                  <a:pt x="651" y="13638"/>
                </a:cubicBezTo>
                <a:cubicBezTo>
                  <a:pt x="560" y="13638"/>
                  <a:pt x="509" y="13714"/>
                  <a:pt x="513" y="13834"/>
                </a:cubicBezTo>
                <a:cubicBezTo>
                  <a:pt x="515" y="13879"/>
                  <a:pt x="524" y="13924"/>
                  <a:pt x="539" y="13967"/>
                </a:cubicBezTo>
                <a:cubicBezTo>
                  <a:pt x="699" y="14417"/>
                  <a:pt x="710" y="14882"/>
                  <a:pt x="634" y="15343"/>
                </a:cubicBezTo>
                <a:cubicBezTo>
                  <a:pt x="529" y="15980"/>
                  <a:pt x="398" y="16613"/>
                  <a:pt x="274" y="17246"/>
                </a:cubicBezTo>
                <a:cubicBezTo>
                  <a:pt x="84" y="18222"/>
                  <a:pt x="1" y="19199"/>
                  <a:pt x="111" y="20194"/>
                </a:cubicBezTo>
                <a:cubicBezTo>
                  <a:pt x="237" y="21341"/>
                  <a:pt x="1243" y="22975"/>
                  <a:pt x="2624" y="23225"/>
                </a:cubicBezTo>
                <a:cubicBezTo>
                  <a:pt x="2630" y="23226"/>
                  <a:pt x="2635" y="23235"/>
                  <a:pt x="2675" y="23268"/>
                </a:cubicBezTo>
                <a:cubicBezTo>
                  <a:pt x="2703" y="23481"/>
                  <a:pt x="2748" y="23728"/>
                  <a:pt x="2763" y="23975"/>
                </a:cubicBezTo>
                <a:cubicBezTo>
                  <a:pt x="2779" y="24274"/>
                  <a:pt x="2907" y="24528"/>
                  <a:pt x="3023" y="24777"/>
                </a:cubicBezTo>
                <a:cubicBezTo>
                  <a:pt x="3110" y="24794"/>
                  <a:pt x="3211" y="24783"/>
                  <a:pt x="3249" y="24828"/>
                </a:cubicBezTo>
                <a:cubicBezTo>
                  <a:pt x="3349" y="24941"/>
                  <a:pt x="3472" y="24945"/>
                  <a:pt x="3598" y="24945"/>
                </a:cubicBezTo>
                <a:cubicBezTo>
                  <a:pt x="3607" y="24945"/>
                  <a:pt x="3616" y="24945"/>
                  <a:pt x="3625" y="24945"/>
                </a:cubicBezTo>
                <a:cubicBezTo>
                  <a:pt x="3747" y="24945"/>
                  <a:pt x="3869" y="24944"/>
                  <a:pt x="3990" y="24944"/>
                </a:cubicBezTo>
                <a:cubicBezTo>
                  <a:pt x="4051" y="24944"/>
                  <a:pt x="4112" y="24944"/>
                  <a:pt x="4173" y="24945"/>
                </a:cubicBezTo>
                <a:cubicBezTo>
                  <a:pt x="4637" y="24952"/>
                  <a:pt x="5100" y="24960"/>
                  <a:pt x="5564" y="24973"/>
                </a:cubicBezTo>
                <a:cubicBezTo>
                  <a:pt x="6004" y="24987"/>
                  <a:pt x="6442" y="25028"/>
                  <a:pt x="6881" y="25028"/>
                </a:cubicBezTo>
                <a:cubicBezTo>
                  <a:pt x="6913" y="25028"/>
                  <a:pt x="6944" y="25028"/>
                  <a:pt x="6976" y="25027"/>
                </a:cubicBezTo>
                <a:cubicBezTo>
                  <a:pt x="7562" y="25017"/>
                  <a:pt x="8146" y="24971"/>
                  <a:pt x="8730" y="24934"/>
                </a:cubicBezTo>
                <a:cubicBezTo>
                  <a:pt x="8828" y="24929"/>
                  <a:pt x="8925" y="24904"/>
                  <a:pt x="9017" y="24869"/>
                </a:cubicBezTo>
                <a:cubicBezTo>
                  <a:pt x="9145" y="24821"/>
                  <a:pt x="9219" y="24713"/>
                  <a:pt x="9181" y="24604"/>
                </a:cubicBezTo>
                <a:cubicBezTo>
                  <a:pt x="9129" y="24463"/>
                  <a:pt x="9179" y="24352"/>
                  <a:pt x="9225" y="24234"/>
                </a:cubicBezTo>
                <a:cubicBezTo>
                  <a:pt x="9285" y="24077"/>
                  <a:pt x="9356" y="23924"/>
                  <a:pt x="9403" y="23764"/>
                </a:cubicBezTo>
                <a:cubicBezTo>
                  <a:pt x="9560" y="23228"/>
                  <a:pt x="9912" y="22858"/>
                  <a:pt x="10379" y="22580"/>
                </a:cubicBezTo>
                <a:cubicBezTo>
                  <a:pt x="10927" y="22253"/>
                  <a:pt x="11517" y="22037"/>
                  <a:pt x="12128" y="21872"/>
                </a:cubicBezTo>
                <a:cubicBezTo>
                  <a:pt x="12316" y="21821"/>
                  <a:pt x="12516" y="21806"/>
                  <a:pt x="12714" y="21791"/>
                </a:cubicBezTo>
                <a:cubicBezTo>
                  <a:pt x="13395" y="21737"/>
                  <a:pt x="14079" y="21698"/>
                  <a:pt x="14760" y="21642"/>
                </a:cubicBezTo>
                <a:cubicBezTo>
                  <a:pt x="15489" y="21582"/>
                  <a:pt x="16134" y="21311"/>
                  <a:pt x="16671" y="20814"/>
                </a:cubicBezTo>
                <a:cubicBezTo>
                  <a:pt x="16965" y="20541"/>
                  <a:pt x="17242" y="20247"/>
                  <a:pt x="17508" y="19944"/>
                </a:cubicBezTo>
                <a:cubicBezTo>
                  <a:pt x="17813" y="19595"/>
                  <a:pt x="18007" y="19182"/>
                  <a:pt x="18118" y="18733"/>
                </a:cubicBezTo>
                <a:cubicBezTo>
                  <a:pt x="18240" y="18243"/>
                  <a:pt x="18318" y="17749"/>
                  <a:pt x="18229" y="17242"/>
                </a:cubicBezTo>
                <a:cubicBezTo>
                  <a:pt x="18201" y="17080"/>
                  <a:pt x="18114" y="16983"/>
                  <a:pt x="17991" y="16974"/>
                </a:cubicBezTo>
                <a:cubicBezTo>
                  <a:pt x="17983" y="16974"/>
                  <a:pt x="17976" y="16974"/>
                  <a:pt x="17969" y="16974"/>
                </a:cubicBezTo>
                <a:cubicBezTo>
                  <a:pt x="17840" y="16974"/>
                  <a:pt x="17764" y="17057"/>
                  <a:pt x="17714" y="17170"/>
                </a:cubicBezTo>
                <a:cubicBezTo>
                  <a:pt x="17649" y="17317"/>
                  <a:pt x="17582" y="17462"/>
                  <a:pt x="17527" y="17612"/>
                </a:cubicBezTo>
                <a:cubicBezTo>
                  <a:pt x="17322" y="18172"/>
                  <a:pt x="16944" y="18588"/>
                  <a:pt x="16448" y="18898"/>
                </a:cubicBezTo>
                <a:cubicBezTo>
                  <a:pt x="16189" y="19059"/>
                  <a:pt x="15913" y="19189"/>
                  <a:pt x="15640" y="19321"/>
                </a:cubicBezTo>
                <a:cubicBezTo>
                  <a:pt x="15295" y="19486"/>
                  <a:pt x="14949" y="19560"/>
                  <a:pt x="14601" y="19560"/>
                </a:cubicBezTo>
                <a:cubicBezTo>
                  <a:pt x="14256" y="19560"/>
                  <a:pt x="13909" y="19487"/>
                  <a:pt x="13558" y="19359"/>
                </a:cubicBezTo>
                <a:cubicBezTo>
                  <a:pt x="13018" y="19160"/>
                  <a:pt x="12465" y="18987"/>
                  <a:pt x="11913" y="18820"/>
                </a:cubicBezTo>
                <a:cubicBezTo>
                  <a:pt x="11600" y="18726"/>
                  <a:pt x="11292" y="18680"/>
                  <a:pt x="10989" y="18680"/>
                </a:cubicBezTo>
                <a:cubicBezTo>
                  <a:pt x="10470" y="18680"/>
                  <a:pt x="9964" y="18816"/>
                  <a:pt x="9467" y="19084"/>
                </a:cubicBezTo>
                <a:cubicBezTo>
                  <a:pt x="8217" y="19762"/>
                  <a:pt x="7244" y="20697"/>
                  <a:pt x="6644" y="21997"/>
                </a:cubicBezTo>
                <a:cubicBezTo>
                  <a:pt x="6464" y="22389"/>
                  <a:pt x="6299" y="22786"/>
                  <a:pt x="6105" y="23229"/>
                </a:cubicBezTo>
                <a:cubicBezTo>
                  <a:pt x="6086" y="22931"/>
                  <a:pt x="6054" y="22675"/>
                  <a:pt x="6054" y="22423"/>
                </a:cubicBezTo>
                <a:cubicBezTo>
                  <a:pt x="6056" y="22149"/>
                  <a:pt x="6060" y="21872"/>
                  <a:pt x="6117" y="21607"/>
                </a:cubicBezTo>
                <a:cubicBezTo>
                  <a:pt x="6361" y="20471"/>
                  <a:pt x="6857" y="19456"/>
                  <a:pt x="7628" y="18579"/>
                </a:cubicBezTo>
                <a:cubicBezTo>
                  <a:pt x="8034" y="18119"/>
                  <a:pt x="8518" y="17778"/>
                  <a:pt x="9081" y="17542"/>
                </a:cubicBezTo>
                <a:cubicBezTo>
                  <a:pt x="9818" y="17235"/>
                  <a:pt x="10590" y="17073"/>
                  <a:pt x="11382" y="17008"/>
                </a:cubicBezTo>
                <a:cubicBezTo>
                  <a:pt x="12866" y="16886"/>
                  <a:pt x="14353" y="16785"/>
                  <a:pt x="15839" y="16671"/>
                </a:cubicBezTo>
                <a:cubicBezTo>
                  <a:pt x="16455" y="16625"/>
                  <a:pt x="17063" y="16526"/>
                  <a:pt x="17631" y="16264"/>
                </a:cubicBezTo>
                <a:cubicBezTo>
                  <a:pt x="18768" y="15739"/>
                  <a:pt x="19684" y="14955"/>
                  <a:pt x="20332" y="13887"/>
                </a:cubicBezTo>
                <a:cubicBezTo>
                  <a:pt x="21133" y="12569"/>
                  <a:pt x="21343" y="11164"/>
                  <a:pt x="20818" y="9686"/>
                </a:cubicBezTo>
                <a:cubicBezTo>
                  <a:pt x="20540" y="8905"/>
                  <a:pt x="20242" y="8130"/>
                  <a:pt x="19956" y="7353"/>
                </a:cubicBezTo>
                <a:cubicBezTo>
                  <a:pt x="19896" y="7190"/>
                  <a:pt x="19838" y="7023"/>
                  <a:pt x="19792" y="6856"/>
                </a:cubicBezTo>
                <a:cubicBezTo>
                  <a:pt x="19671" y="6417"/>
                  <a:pt x="19681" y="5987"/>
                  <a:pt x="19865" y="5563"/>
                </a:cubicBezTo>
                <a:cubicBezTo>
                  <a:pt x="20306" y="4549"/>
                  <a:pt x="20894" y="3648"/>
                  <a:pt x="21799" y="2983"/>
                </a:cubicBezTo>
                <a:cubicBezTo>
                  <a:pt x="22088" y="2771"/>
                  <a:pt x="22373" y="2557"/>
                  <a:pt x="22660" y="2345"/>
                </a:cubicBezTo>
                <a:cubicBezTo>
                  <a:pt x="23255" y="1905"/>
                  <a:pt x="23828" y="1441"/>
                  <a:pt x="24346" y="913"/>
                </a:cubicBezTo>
                <a:cubicBezTo>
                  <a:pt x="24485" y="773"/>
                  <a:pt x="24612" y="620"/>
                  <a:pt x="24738" y="469"/>
                </a:cubicBezTo>
                <a:cubicBezTo>
                  <a:pt x="24778" y="423"/>
                  <a:pt x="24811" y="370"/>
                  <a:pt x="24834" y="314"/>
                </a:cubicBezTo>
                <a:cubicBezTo>
                  <a:pt x="24868" y="226"/>
                  <a:pt x="24869" y="132"/>
                  <a:pt x="24793" y="60"/>
                </a:cubicBezTo>
                <a:cubicBezTo>
                  <a:pt x="24749" y="19"/>
                  <a:pt x="24701" y="1"/>
                  <a:pt x="24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32"/>
          <p:cNvSpPr/>
          <p:nvPr/>
        </p:nvSpPr>
        <p:spPr>
          <a:xfrm>
            <a:off x="0" y="999175"/>
            <a:ext cx="948831" cy="908434"/>
          </a:xfrm>
          <a:custGeom>
            <a:avLst/>
            <a:gdLst/>
            <a:ahLst/>
            <a:cxnLst/>
            <a:rect l="l" t="t" r="r" b="b"/>
            <a:pathLst>
              <a:path w="16559" h="15854" extrusionOk="0">
                <a:moveTo>
                  <a:pt x="1" y="0"/>
                </a:moveTo>
                <a:lnTo>
                  <a:pt x="1" y="6527"/>
                </a:lnTo>
                <a:cubicBezTo>
                  <a:pt x="84" y="6585"/>
                  <a:pt x="167" y="6645"/>
                  <a:pt x="256" y="6697"/>
                </a:cubicBezTo>
                <a:cubicBezTo>
                  <a:pt x="1675" y="7550"/>
                  <a:pt x="3408" y="7670"/>
                  <a:pt x="4964" y="8238"/>
                </a:cubicBezTo>
                <a:cubicBezTo>
                  <a:pt x="6605" y="8837"/>
                  <a:pt x="8050" y="9957"/>
                  <a:pt x="9043" y="11395"/>
                </a:cubicBezTo>
                <a:cubicBezTo>
                  <a:pt x="9523" y="12094"/>
                  <a:pt x="9905" y="12871"/>
                  <a:pt x="10512" y="13461"/>
                </a:cubicBezTo>
                <a:cubicBezTo>
                  <a:pt x="11021" y="13956"/>
                  <a:pt x="11659" y="14294"/>
                  <a:pt x="12290" y="14624"/>
                </a:cubicBezTo>
                <a:cubicBezTo>
                  <a:pt x="13623" y="15324"/>
                  <a:pt x="15926" y="15731"/>
                  <a:pt x="16559" y="15853"/>
                </a:cubicBezTo>
                <a:cubicBezTo>
                  <a:pt x="14616" y="14970"/>
                  <a:pt x="12614" y="14044"/>
                  <a:pt x="11198" y="12449"/>
                </a:cubicBezTo>
                <a:cubicBezTo>
                  <a:pt x="9159" y="10150"/>
                  <a:pt x="8670" y="6848"/>
                  <a:pt x="6922" y="4318"/>
                </a:cubicBezTo>
                <a:cubicBezTo>
                  <a:pt x="6041" y="3046"/>
                  <a:pt x="2515" y="147"/>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32"/>
          <p:cNvSpPr/>
          <p:nvPr/>
        </p:nvSpPr>
        <p:spPr>
          <a:xfrm flipH="1">
            <a:off x="8023244" y="934646"/>
            <a:ext cx="1129006" cy="1037482"/>
          </a:xfrm>
          <a:custGeom>
            <a:avLst/>
            <a:gdLst/>
            <a:ahLst/>
            <a:cxnLst/>
            <a:rect l="l" t="t" r="r" b="b"/>
            <a:pathLst>
              <a:path w="26830" h="24655" extrusionOk="0">
                <a:moveTo>
                  <a:pt x="4066" y="0"/>
                </a:moveTo>
                <a:lnTo>
                  <a:pt x="4066" y="0"/>
                </a:lnTo>
                <a:cubicBezTo>
                  <a:pt x="3238" y="354"/>
                  <a:pt x="3021" y="1419"/>
                  <a:pt x="3004" y="2319"/>
                </a:cubicBezTo>
                <a:cubicBezTo>
                  <a:pt x="2988" y="3219"/>
                  <a:pt x="3009" y="4238"/>
                  <a:pt x="2363" y="4866"/>
                </a:cubicBezTo>
                <a:cubicBezTo>
                  <a:pt x="1962" y="5256"/>
                  <a:pt x="1392" y="5399"/>
                  <a:pt x="880" y="5622"/>
                </a:cubicBezTo>
                <a:cubicBezTo>
                  <a:pt x="568" y="5759"/>
                  <a:pt x="275" y="5930"/>
                  <a:pt x="1" y="6126"/>
                </a:cubicBezTo>
                <a:lnTo>
                  <a:pt x="2" y="6126"/>
                </a:lnTo>
                <a:lnTo>
                  <a:pt x="2" y="22124"/>
                </a:lnTo>
                <a:cubicBezTo>
                  <a:pt x="1190" y="22960"/>
                  <a:pt x="2653" y="23449"/>
                  <a:pt x="4076" y="23825"/>
                </a:cubicBezTo>
                <a:cubicBezTo>
                  <a:pt x="5886" y="24302"/>
                  <a:pt x="7786" y="24655"/>
                  <a:pt x="9653" y="24655"/>
                </a:cubicBezTo>
                <a:cubicBezTo>
                  <a:pt x="11088" y="24655"/>
                  <a:pt x="12504" y="24446"/>
                  <a:pt x="13847" y="23926"/>
                </a:cubicBezTo>
                <a:cubicBezTo>
                  <a:pt x="14830" y="23545"/>
                  <a:pt x="15747" y="23004"/>
                  <a:pt x="16738" y="22642"/>
                </a:cubicBezTo>
                <a:cubicBezTo>
                  <a:pt x="17695" y="22292"/>
                  <a:pt x="18714" y="22114"/>
                  <a:pt x="19733" y="22114"/>
                </a:cubicBezTo>
                <a:cubicBezTo>
                  <a:pt x="20093" y="22114"/>
                  <a:pt x="20453" y="22136"/>
                  <a:pt x="20810" y="22181"/>
                </a:cubicBezTo>
                <a:cubicBezTo>
                  <a:pt x="22428" y="22385"/>
                  <a:pt x="24005" y="23045"/>
                  <a:pt x="25621" y="23045"/>
                </a:cubicBezTo>
                <a:cubicBezTo>
                  <a:pt x="25783" y="23045"/>
                  <a:pt x="25946" y="23038"/>
                  <a:pt x="26110" y="23024"/>
                </a:cubicBezTo>
                <a:cubicBezTo>
                  <a:pt x="26403" y="22998"/>
                  <a:pt x="26759" y="22885"/>
                  <a:pt x="26803" y="22593"/>
                </a:cubicBezTo>
                <a:cubicBezTo>
                  <a:pt x="26829" y="22408"/>
                  <a:pt x="26709" y="22237"/>
                  <a:pt x="26596" y="22087"/>
                </a:cubicBezTo>
                <a:cubicBezTo>
                  <a:pt x="25432" y="20559"/>
                  <a:pt x="24037" y="18898"/>
                  <a:pt x="22122" y="18752"/>
                </a:cubicBezTo>
                <a:cubicBezTo>
                  <a:pt x="22028" y="18745"/>
                  <a:pt x="21935" y="18742"/>
                  <a:pt x="21842" y="18742"/>
                </a:cubicBezTo>
                <a:cubicBezTo>
                  <a:pt x="20990" y="18742"/>
                  <a:pt x="20151" y="19017"/>
                  <a:pt x="19304" y="19140"/>
                </a:cubicBezTo>
                <a:cubicBezTo>
                  <a:pt x="19082" y="19172"/>
                  <a:pt x="18852" y="19190"/>
                  <a:pt x="18623" y="19190"/>
                </a:cubicBezTo>
                <a:cubicBezTo>
                  <a:pt x="17878" y="19190"/>
                  <a:pt x="17135" y="18996"/>
                  <a:pt x="16666" y="18440"/>
                </a:cubicBezTo>
                <a:cubicBezTo>
                  <a:pt x="16334" y="18047"/>
                  <a:pt x="16190" y="17529"/>
                  <a:pt x="15881" y="17120"/>
                </a:cubicBezTo>
                <a:cubicBezTo>
                  <a:pt x="15170" y="16175"/>
                  <a:pt x="13822" y="16051"/>
                  <a:pt x="12639" y="16008"/>
                </a:cubicBezTo>
                <a:cubicBezTo>
                  <a:pt x="12491" y="16003"/>
                  <a:pt x="12342" y="15998"/>
                  <a:pt x="12193" y="15998"/>
                </a:cubicBezTo>
                <a:cubicBezTo>
                  <a:pt x="11911" y="15998"/>
                  <a:pt x="11630" y="16017"/>
                  <a:pt x="11358" y="16092"/>
                </a:cubicBezTo>
                <a:cubicBezTo>
                  <a:pt x="10519" y="16320"/>
                  <a:pt x="9914" y="17025"/>
                  <a:pt x="9259" y="17597"/>
                </a:cubicBezTo>
                <a:cubicBezTo>
                  <a:pt x="8428" y="18321"/>
                  <a:pt x="6064" y="19667"/>
                  <a:pt x="4313" y="19667"/>
                </a:cubicBezTo>
                <a:cubicBezTo>
                  <a:pt x="3549" y="19667"/>
                  <a:pt x="2902" y="19411"/>
                  <a:pt x="2549" y="18736"/>
                </a:cubicBezTo>
                <a:cubicBezTo>
                  <a:pt x="1495" y="16715"/>
                  <a:pt x="5357" y="13923"/>
                  <a:pt x="6856" y="13350"/>
                </a:cubicBezTo>
                <a:cubicBezTo>
                  <a:pt x="8443" y="12743"/>
                  <a:pt x="10179" y="12685"/>
                  <a:pt x="11846" y="12349"/>
                </a:cubicBezTo>
                <a:cubicBezTo>
                  <a:pt x="13511" y="12015"/>
                  <a:pt x="15241" y="11298"/>
                  <a:pt x="16102" y="9832"/>
                </a:cubicBezTo>
                <a:cubicBezTo>
                  <a:pt x="16723" y="8777"/>
                  <a:pt x="16933" y="7530"/>
                  <a:pt x="17156" y="6327"/>
                </a:cubicBezTo>
                <a:cubicBezTo>
                  <a:pt x="17377" y="5142"/>
                  <a:pt x="17871" y="4728"/>
                  <a:pt x="18529" y="4272"/>
                </a:cubicBezTo>
                <a:lnTo>
                  <a:pt x="18529" y="4272"/>
                </a:lnTo>
                <a:cubicBezTo>
                  <a:pt x="17372" y="4722"/>
                  <a:pt x="16281" y="5347"/>
                  <a:pt x="15696" y="6410"/>
                </a:cubicBezTo>
                <a:cubicBezTo>
                  <a:pt x="15232" y="7254"/>
                  <a:pt x="15136" y="8303"/>
                  <a:pt x="14491" y="9018"/>
                </a:cubicBezTo>
                <a:cubicBezTo>
                  <a:pt x="13903" y="9669"/>
                  <a:pt x="13029" y="9871"/>
                  <a:pt x="12125" y="9871"/>
                </a:cubicBezTo>
                <a:cubicBezTo>
                  <a:pt x="11664" y="9871"/>
                  <a:pt x="11195" y="9819"/>
                  <a:pt x="10753" y="9746"/>
                </a:cubicBezTo>
                <a:cubicBezTo>
                  <a:pt x="10062" y="9633"/>
                  <a:pt x="9333" y="9498"/>
                  <a:pt x="8632" y="9498"/>
                </a:cubicBezTo>
                <a:cubicBezTo>
                  <a:pt x="8008" y="9498"/>
                  <a:pt x="7405" y="9605"/>
                  <a:pt x="6871" y="9927"/>
                </a:cubicBezTo>
                <a:cubicBezTo>
                  <a:pt x="5935" y="10490"/>
                  <a:pt x="5429" y="11602"/>
                  <a:pt x="4484" y="12147"/>
                </a:cubicBezTo>
                <a:cubicBezTo>
                  <a:pt x="4111" y="12362"/>
                  <a:pt x="3682" y="12467"/>
                  <a:pt x="3253" y="12467"/>
                </a:cubicBezTo>
                <a:cubicBezTo>
                  <a:pt x="2682" y="12467"/>
                  <a:pt x="2111" y="12281"/>
                  <a:pt x="1668" y="11920"/>
                </a:cubicBezTo>
                <a:cubicBezTo>
                  <a:pt x="892" y="11288"/>
                  <a:pt x="564" y="10159"/>
                  <a:pt x="880" y="9207"/>
                </a:cubicBezTo>
                <a:cubicBezTo>
                  <a:pt x="1546" y="7206"/>
                  <a:pt x="4540" y="6435"/>
                  <a:pt x="4663" y="4328"/>
                </a:cubicBezTo>
                <a:cubicBezTo>
                  <a:pt x="4707" y="3579"/>
                  <a:pt x="4345" y="2874"/>
                  <a:pt x="4081" y="2170"/>
                </a:cubicBezTo>
                <a:cubicBezTo>
                  <a:pt x="3818" y="1468"/>
                  <a:pt x="3658" y="632"/>
                  <a:pt x="40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32"/>
          <p:cNvSpPr/>
          <p:nvPr/>
        </p:nvSpPr>
        <p:spPr>
          <a:xfrm>
            <a:off x="160953" y="2940485"/>
            <a:ext cx="689605" cy="608129"/>
          </a:xfrm>
          <a:custGeom>
            <a:avLst/>
            <a:gdLst/>
            <a:ahLst/>
            <a:cxnLst/>
            <a:rect l="l" t="t" r="r" b="b"/>
            <a:pathLst>
              <a:path w="46399" h="40917" extrusionOk="0">
                <a:moveTo>
                  <a:pt x="42459" y="0"/>
                </a:moveTo>
                <a:cubicBezTo>
                  <a:pt x="41504" y="0"/>
                  <a:pt x="40406" y="421"/>
                  <a:pt x="39204" y="1410"/>
                </a:cubicBezTo>
                <a:cubicBezTo>
                  <a:pt x="37612" y="2722"/>
                  <a:pt x="36631" y="4377"/>
                  <a:pt x="36453" y="5800"/>
                </a:cubicBezTo>
                <a:cubicBezTo>
                  <a:pt x="35901" y="5878"/>
                  <a:pt x="35351" y="5911"/>
                  <a:pt x="34816" y="5911"/>
                </a:cubicBezTo>
                <a:cubicBezTo>
                  <a:pt x="31928" y="5911"/>
                  <a:pt x="29465" y="4955"/>
                  <a:pt x="29465" y="4955"/>
                </a:cubicBezTo>
                <a:lnTo>
                  <a:pt x="29465" y="4955"/>
                </a:lnTo>
                <a:cubicBezTo>
                  <a:pt x="29555" y="5081"/>
                  <a:pt x="29647" y="5187"/>
                  <a:pt x="29737" y="5306"/>
                </a:cubicBezTo>
                <a:cubicBezTo>
                  <a:pt x="29700" y="5297"/>
                  <a:pt x="29661" y="5288"/>
                  <a:pt x="29624" y="5279"/>
                </a:cubicBezTo>
                <a:cubicBezTo>
                  <a:pt x="29568" y="5151"/>
                  <a:pt x="29494" y="5028"/>
                  <a:pt x="29383" y="4914"/>
                </a:cubicBezTo>
                <a:cubicBezTo>
                  <a:pt x="29383" y="4914"/>
                  <a:pt x="25060" y="2028"/>
                  <a:pt x="18980" y="2028"/>
                </a:cubicBezTo>
                <a:cubicBezTo>
                  <a:pt x="16656" y="2028"/>
                  <a:pt x="14076" y="2449"/>
                  <a:pt x="11381" y="3615"/>
                </a:cubicBezTo>
                <a:cubicBezTo>
                  <a:pt x="11381" y="3615"/>
                  <a:pt x="11268" y="6113"/>
                  <a:pt x="15029" y="6113"/>
                </a:cubicBezTo>
                <a:cubicBezTo>
                  <a:pt x="15247" y="6113"/>
                  <a:pt x="15479" y="6104"/>
                  <a:pt x="15725" y="6087"/>
                </a:cubicBezTo>
                <a:cubicBezTo>
                  <a:pt x="15910" y="6073"/>
                  <a:pt x="16086" y="6067"/>
                  <a:pt x="16252" y="6067"/>
                </a:cubicBezTo>
                <a:cubicBezTo>
                  <a:pt x="18884" y="6067"/>
                  <a:pt x="19135" y="7690"/>
                  <a:pt x="19033" y="8709"/>
                </a:cubicBezTo>
                <a:cubicBezTo>
                  <a:pt x="15301" y="11555"/>
                  <a:pt x="11557" y="15790"/>
                  <a:pt x="9527" y="21182"/>
                </a:cubicBezTo>
                <a:cubicBezTo>
                  <a:pt x="9344" y="21144"/>
                  <a:pt x="9144" y="21126"/>
                  <a:pt x="8931" y="21126"/>
                </a:cubicBezTo>
                <a:cubicBezTo>
                  <a:pt x="7089" y="21126"/>
                  <a:pt x="4301" y="22441"/>
                  <a:pt x="3349" y="23020"/>
                </a:cubicBezTo>
                <a:cubicBezTo>
                  <a:pt x="2300" y="23657"/>
                  <a:pt x="1460" y="24577"/>
                  <a:pt x="635" y="25484"/>
                </a:cubicBezTo>
                <a:cubicBezTo>
                  <a:pt x="329" y="25822"/>
                  <a:pt x="1" y="26248"/>
                  <a:pt x="130" y="26683"/>
                </a:cubicBezTo>
                <a:cubicBezTo>
                  <a:pt x="205" y="26934"/>
                  <a:pt x="416" y="27116"/>
                  <a:pt x="633" y="27263"/>
                </a:cubicBezTo>
                <a:cubicBezTo>
                  <a:pt x="1339" y="27744"/>
                  <a:pt x="2175" y="27997"/>
                  <a:pt x="3007" y="28193"/>
                </a:cubicBezTo>
                <a:cubicBezTo>
                  <a:pt x="4253" y="28486"/>
                  <a:pt x="5525" y="28670"/>
                  <a:pt x="6803" y="28741"/>
                </a:cubicBezTo>
                <a:cubicBezTo>
                  <a:pt x="6929" y="28748"/>
                  <a:pt x="7057" y="28753"/>
                  <a:pt x="7184" y="28753"/>
                </a:cubicBezTo>
                <a:cubicBezTo>
                  <a:pt x="7465" y="28753"/>
                  <a:pt x="7745" y="28727"/>
                  <a:pt x="8008" y="28636"/>
                </a:cubicBezTo>
                <a:lnTo>
                  <a:pt x="8008" y="28636"/>
                </a:lnTo>
                <a:cubicBezTo>
                  <a:pt x="7990" y="29106"/>
                  <a:pt x="7978" y="29581"/>
                  <a:pt x="7986" y="30063"/>
                </a:cubicBezTo>
                <a:cubicBezTo>
                  <a:pt x="8013" y="31507"/>
                  <a:pt x="9030" y="32744"/>
                  <a:pt x="10441" y="33047"/>
                </a:cubicBezTo>
                <a:cubicBezTo>
                  <a:pt x="10691" y="33100"/>
                  <a:pt x="10937" y="33143"/>
                  <a:pt x="11185" y="33188"/>
                </a:cubicBezTo>
                <a:cubicBezTo>
                  <a:pt x="11117" y="33417"/>
                  <a:pt x="11076" y="33655"/>
                  <a:pt x="11043" y="33892"/>
                </a:cubicBezTo>
                <a:cubicBezTo>
                  <a:pt x="10868" y="35160"/>
                  <a:pt x="10804" y="36444"/>
                  <a:pt x="10852" y="37723"/>
                </a:cubicBezTo>
                <a:cubicBezTo>
                  <a:pt x="10885" y="38577"/>
                  <a:pt x="10971" y="39445"/>
                  <a:pt x="11308" y="40232"/>
                </a:cubicBezTo>
                <a:cubicBezTo>
                  <a:pt x="11410" y="40472"/>
                  <a:pt x="11549" y="40714"/>
                  <a:pt x="11780" y="40835"/>
                </a:cubicBezTo>
                <a:cubicBezTo>
                  <a:pt x="11890" y="40892"/>
                  <a:pt x="12005" y="40916"/>
                  <a:pt x="12122" y="40916"/>
                </a:cubicBezTo>
                <a:cubicBezTo>
                  <a:pt x="12438" y="40916"/>
                  <a:pt x="12771" y="40742"/>
                  <a:pt x="13054" y="40570"/>
                </a:cubicBezTo>
                <a:cubicBezTo>
                  <a:pt x="14103" y="39935"/>
                  <a:pt x="15166" y="39287"/>
                  <a:pt x="15993" y="38382"/>
                </a:cubicBezTo>
                <a:cubicBezTo>
                  <a:pt x="16735" y="37569"/>
                  <a:pt x="18533" y="35132"/>
                  <a:pt x="18919" y="33329"/>
                </a:cubicBezTo>
                <a:cubicBezTo>
                  <a:pt x="24830" y="32470"/>
                  <a:pt x="29903" y="29524"/>
                  <a:pt x="33523" y="26312"/>
                </a:cubicBezTo>
                <a:cubicBezTo>
                  <a:pt x="34607" y="26413"/>
                  <a:pt x="36285" y="27038"/>
                  <a:pt x="35461" y="30062"/>
                </a:cubicBezTo>
                <a:cubicBezTo>
                  <a:pt x="34282" y="34387"/>
                  <a:pt x="37050" y="34800"/>
                  <a:pt x="37050" y="34800"/>
                </a:cubicBezTo>
                <a:cubicBezTo>
                  <a:pt x="43061" y="26052"/>
                  <a:pt x="39238" y="16886"/>
                  <a:pt x="39238" y="16886"/>
                </a:cubicBezTo>
                <a:cubicBezTo>
                  <a:pt x="39147" y="16756"/>
                  <a:pt x="39038" y="16659"/>
                  <a:pt x="38923" y="16579"/>
                </a:cubicBezTo>
                <a:cubicBezTo>
                  <a:pt x="38922" y="16540"/>
                  <a:pt x="38922" y="16500"/>
                  <a:pt x="38921" y="16463"/>
                </a:cubicBezTo>
                <a:lnTo>
                  <a:pt x="38921" y="16463"/>
                </a:lnTo>
                <a:cubicBezTo>
                  <a:pt x="39019" y="16573"/>
                  <a:pt x="39106" y="16684"/>
                  <a:pt x="39211" y="16797"/>
                </a:cubicBezTo>
                <a:cubicBezTo>
                  <a:pt x="39211" y="16797"/>
                  <a:pt x="38410" y="12306"/>
                  <a:pt x="40174" y="8700"/>
                </a:cubicBezTo>
                <a:cubicBezTo>
                  <a:pt x="41330" y="8477"/>
                  <a:pt x="42596" y="7880"/>
                  <a:pt x="43748" y="6932"/>
                </a:cubicBezTo>
                <a:cubicBezTo>
                  <a:pt x="45889" y="5170"/>
                  <a:pt x="46198" y="3387"/>
                  <a:pt x="45449" y="1954"/>
                </a:cubicBezTo>
                <a:cubicBezTo>
                  <a:pt x="46091" y="1363"/>
                  <a:pt x="46399" y="668"/>
                  <a:pt x="46130" y="342"/>
                </a:cubicBezTo>
                <a:cubicBezTo>
                  <a:pt x="46037" y="229"/>
                  <a:pt x="45887" y="176"/>
                  <a:pt x="45700" y="176"/>
                </a:cubicBezTo>
                <a:cubicBezTo>
                  <a:pt x="45351" y="176"/>
                  <a:pt x="44876" y="363"/>
                  <a:pt x="44417" y="699"/>
                </a:cubicBezTo>
                <a:cubicBezTo>
                  <a:pt x="43864" y="257"/>
                  <a:pt x="43205" y="0"/>
                  <a:pt x="424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32"/>
          <p:cNvSpPr/>
          <p:nvPr/>
        </p:nvSpPr>
        <p:spPr>
          <a:xfrm>
            <a:off x="6909075" y="3944400"/>
            <a:ext cx="1303875" cy="960275"/>
          </a:xfrm>
          <a:custGeom>
            <a:avLst/>
            <a:gdLst/>
            <a:ahLst/>
            <a:cxnLst/>
            <a:rect l="l" t="t" r="r" b="b"/>
            <a:pathLst>
              <a:path w="52155" h="38411" extrusionOk="0">
                <a:moveTo>
                  <a:pt x="28683" y="1"/>
                </a:moveTo>
                <a:cubicBezTo>
                  <a:pt x="28369" y="1"/>
                  <a:pt x="28080" y="59"/>
                  <a:pt x="27827" y="186"/>
                </a:cubicBezTo>
                <a:cubicBezTo>
                  <a:pt x="27644" y="276"/>
                  <a:pt x="27450" y="411"/>
                  <a:pt x="27246" y="583"/>
                </a:cubicBezTo>
                <a:cubicBezTo>
                  <a:pt x="25115" y="2389"/>
                  <a:pt x="21944" y="8313"/>
                  <a:pt x="20358" y="11447"/>
                </a:cubicBezTo>
                <a:cubicBezTo>
                  <a:pt x="19748" y="12644"/>
                  <a:pt x="19372" y="13436"/>
                  <a:pt x="19372" y="13436"/>
                </a:cubicBezTo>
                <a:cubicBezTo>
                  <a:pt x="19372" y="13436"/>
                  <a:pt x="17040" y="11663"/>
                  <a:pt x="14664" y="10973"/>
                </a:cubicBezTo>
                <a:cubicBezTo>
                  <a:pt x="14090" y="10807"/>
                  <a:pt x="13514" y="10703"/>
                  <a:pt x="12967" y="10703"/>
                </a:cubicBezTo>
                <a:cubicBezTo>
                  <a:pt x="12490" y="10703"/>
                  <a:pt x="12035" y="10782"/>
                  <a:pt x="11624" y="10967"/>
                </a:cubicBezTo>
                <a:cubicBezTo>
                  <a:pt x="9996" y="11706"/>
                  <a:pt x="6366" y="19736"/>
                  <a:pt x="3591" y="26382"/>
                </a:cubicBezTo>
                <a:cubicBezTo>
                  <a:pt x="3591" y="26385"/>
                  <a:pt x="3588" y="26385"/>
                  <a:pt x="3588" y="26385"/>
                </a:cubicBezTo>
                <a:cubicBezTo>
                  <a:pt x="2944" y="27936"/>
                  <a:pt x="2344" y="29411"/>
                  <a:pt x="1827" y="30700"/>
                </a:cubicBezTo>
                <a:cubicBezTo>
                  <a:pt x="726" y="33444"/>
                  <a:pt x="0" y="35344"/>
                  <a:pt x="0" y="35344"/>
                </a:cubicBezTo>
                <a:cubicBezTo>
                  <a:pt x="0" y="35344"/>
                  <a:pt x="14565" y="37404"/>
                  <a:pt x="28285" y="38146"/>
                </a:cubicBezTo>
                <a:cubicBezTo>
                  <a:pt x="28910" y="38180"/>
                  <a:pt x="29532" y="38212"/>
                  <a:pt x="30152" y="38241"/>
                </a:cubicBezTo>
                <a:cubicBezTo>
                  <a:pt x="32524" y="38348"/>
                  <a:pt x="34849" y="38410"/>
                  <a:pt x="37045" y="38410"/>
                </a:cubicBezTo>
                <a:cubicBezTo>
                  <a:pt x="45457" y="38410"/>
                  <a:pt x="51988" y="37495"/>
                  <a:pt x="52059" y="34661"/>
                </a:cubicBezTo>
                <a:cubicBezTo>
                  <a:pt x="52154" y="30986"/>
                  <a:pt x="49139" y="26220"/>
                  <a:pt x="45846" y="22135"/>
                </a:cubicBezTo>
                <a:cubicBezTo>
                  <a:pt x="44986" y="21068"/>
                  <a:pt x="44105" y="20045"/>
                  <a:pt x="43254" y="19104"/>
                </a:cubicBezTo>
                <a:cubicBezTo>
                  <a:pt x="40420" y="15948"/>
                  <a:pt x="37933" y="13667"/>
                  <a:pt x="37695" y="13450"/>
                </a:cubicBezTo>
                <a:cubicBezTo>
                  <a:pt x="37682" y="13441"/>
                  <a:pt x="37677" y="13435"/>
                  <a:pt x="37677" y="13435"/>
                </a:cubicBezTo>
                <a:lnTo>
                  <a:pt x="37677" y="5906"/>
                </a:lnTo>
                <a:cubicBezTo>
                  <a:pt x="37677" y="5906"/>
                  <a:pt x="31853" y="1"/>
                  <a:pt x="286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32"/>
          <p:cNvSpPr/>
          <p:nvPr/>
        </p:nvSpPr>
        <p:spPr>
          <a:xfrm>
            <a:off x="0" y="4106005"/>
            <a:ext cx="9143979" cy="1037505"/>
          </a:xfrm>
          <a:custGeom>
            <a:avLst/>
            <a:gdLst/>
            <a:ahLst/>
            <a:cxnLst/>
            <a:rect l="l" t="t" r="r" b="b"/>
            <a:pathLst>
              <a:path w="117721" h="13357" extrusionOk="0">
                <a:moveTo>
                  <a:pt x="117721" y="1"/>
                </a:moveTo>
                <a:cubicBezTo>
                  <a:pt x="113764" y="622"/>
                  <a:pt x="108442" y="1722"/>
                  <a:pt x="106158" y="3131"/>
                </a:cubicBezTo>
                <a:cubicBezTo>
                  <a:pt x="104256" y="4303"/>
                  <a:pt x="103271" y="5876"/>
                  <a:pt x="100122" y="6464"/>
                </a:cubicBezTo>
                <a:cubicBezTo>
                  <a:pt x="97341" y="6984"/>
                  <a:pt x="93911" y="6495"/>
                  <a:pt x="91094" y="6983"/>
                </a:cubicBezTo>
                <a:cubicBezTo>
                  <a:pt x="88586" y="7415"/>
                  <a:pt x="87214" y="8499"/>
                  <a:pt x="85129" y="9210"/>
                </a:cubicBezTo>
                <a:cubicBezTo>
                  <a:pt x="81882" y="10317"/>
                  <a:pt x="77280" y="10420"/>
                  <a:pt x="73033" y="10471"/>
                </a:cubicBezTo>
                <a:cubicBezTo>
                  <a:pt x="72858" y="10473"/>
                  <a:pt x="72681" y="10474"/>
                  <a:pt x="72503" y="10474"/>
                </a:cubicBezTo>
                <a:cubicBezTo>
                  <a:pt x="68054" y="10474"/>
                  <a:pt x="62778" y="9832"/>
                  <a:pt x="58332" y="9832"/>
                </a:cubicBezTo>
                <a:cubicBezTo>
                  <a:pt x="58160" y="9832"/>
                  <a:pt x="57990" y="9833"/>
                  <a:pt x="57821" y="9835"/>
                </a:cubicBezTo>
                <a:cubicBezTo>
                  <a:pt x="57646" y="9833"/>
                  <a:pt x="57472" y="9832"/>
                  <a:pt x="57299" y="9832"/>
                </a:cubicBezTo>
                <a:cubicBezTo>
                  <a:pt x="52988" y="9832"/>
                  <a:pt x="49504" y="10474"/>
                  <a:pt x="45192" y="10474"/>
                </a:cubicBezTo>
                <a:cubicBezTo>
                  <a:pt x="45025" y="10474"/>
                  <a:pt x="44858" y="10473"/>
                  <a:pt x="44689" y="10471"/>
                </a:cubicBezTo>
                <a:cubicBezTo>
                  <a:pt x="40441" y="10420"/>
                  <a:pt x="35839" y="10317"/>
                  <a:pt x="32592" y="9210"/>
                </a:cubicBezTo>
                <a:cubicBezTo>
                  <a:pt x="30509" y="8500"/>
                  <a:pt x="29134" y="7417"/>
                  <a:pt x="26627" y="6983"/>
                </a:cubicBezTo>
                <a:cubicBezTo>
                  <a:pt x="23812" y="6495"/>
                  <a:pt x="20381" y="6984"/>
                  <a:pt x="17601" y="6464"/>
                </a:cubicBezTo>
                <a:cubicBezTo>
                  <a:pt x="14450" y="5876"/>
                  <a:pt x="13466" y="4303"/>
                  <a:pt x="11563" y="3131"/>
                </a:cubicBezTo>
                <a:cubicBezTo>
                  <a:pt x="9278" y="1722"/>
                  <a:pt x="3959" y="891"/>
                  <a:pt x="1" y="270"/>
                </a:cubicBezTo>
                <a:lnTo>
                  <a:pt x="1" y="13356"/>
                </a:lnTo>
                <a:lnTo>
                  <a:pt x="117721" y="13356"/>
                </a:lnTo>
                <a:lnTo>
                  <a:pt x="11772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gradFill>
          <a:gsLst>
            <a:gs pos="0">
              <a:schemeClr val="lt1"/>
            </a:gs>
            <a:gs pos="50000">
              <a:schemeClr val="lt1"/>
            </a:gs>
            <a:gs pos="100000">
              <a:schemeClr val="accent1"/>
            </a:gs>
          </a:gsLst>
          <a:lin ang="5400012"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696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200"/>
              <a:buFont typeface="Red Rose Medium"/>
              <a:buNone/>
              <a:defRPr sz="3200">
                <a:solidFill>
                  <a:schemeClr val="dk1"/>
                </a:solidFill>
                <a:latin typeface="Red Rose Medium"/>
                <a:ea typeface="Red Rose Medium"/>
                <a:cs typeface="Red Rose Medium"/>
                <a:sym typeface="Red Rose Medium"/>
              </a:defRPr>
            </a:lvl1pPr>
            <a:lvl2pPr lvl="1" rtl="0">
              <a:spcBef>
                <a:spcPts val="0"/>
              </a:spcBef>
              <a:spcAft>
                <a:spcPts val="0"/>
              </a:spcAft>
              <a:buClr>
                <a:schemeClr val="dk1"/>
              </a:buClr>
              <a:buSzPts val="3200"/>
              <a:buFont typeface="Bebas Neue"/>
              <a:buNone/>
              <a:defRPr sz="3200">
                <a:solidFill>
                  <a:schemeClr val="dk1"/>
                </a:solidFill>
                <a:latin typeface="Bebas Neue"/>
                <a:ea typeface="Bebas Neue"/>
                <a:cs typeface="Bebas Neue"/>
                <a:sym typeface="Bebas Neue"/>
              </a:defRPr>
            </a:lvl2pPr>
            <a:lvl3pPr lvl="2" rtl="0">
              <a:spcBef>
                <a:spcPts val="0"/>
              </a:spcBef>
              <a:spcAft>
                <a:spcPts val="0"/>
              </a:spcAft>
              <a:buClr>
                <a:schemeClr val="dk1"/>
              </a:buClr>
              <a:buSzPts val="3200"/>
              <a:buFont typeface="Bebas Neue"/>
              <a:buNone/>
              <a:defRPr sz="3200">
                <a:solidFill>
                  <a:schemeClr val="dk1"/>
                </a:solidFill>
                <a:latin typeface="Bebas Neue"/>
                <a:ea typeface="Bebas Neue"/>
                <a:cs typeface="Bebas Neue"/>
                <a:sym typeface="Bebas Neue"/>
              </a:defRPr>
            </a:lvl3pPr>
            <a:lvl4pPr lvl="3" rtl="0">
              <a:spcBef>
                <a:spcPts val="0"/>
              </a:spcBef>
              <a:spcAft>
                <a:spcPts val="0"/>
              </a:spcAft>
              <a:buClr>
                <a:schemeClr val="dk1"/>
              </a:buClr>
              <a:buSzPts val="3200"/>
              <a:buFont typeface="Bebas Neue"/>
              <a:buNone/>
              <a:defRPr sz="3200">
                <a:solidFill>
                  <a:schemeClr val="dk1"/>
                </a:solidFill>
                <a:latin typeface="Bebas Neue"/>
                <a:ea typeface="Bebas Neue"/>
                <a:cs typeface="Bebas Neue"/>
                <a:sym typeface="Bebas Neue"/>
              </a:defRPr>
            </a:lvl4pPr>
            <a:lvl5pPr lvl="4" rtl="0">
              <a:spcBef>
                <a:spcPts val="0"/>
              </a:spcBef>
              <a:spcAft>
                <a:spcPts val="0"/>
              </a:spcAft>
              <a:buClr>
                <a:schemeClr val="dk1"/>
              </a:buClr>
              <a:buSzPts val="3200"/>
              <a:buFont typeface="Bebas Neue"/>
              <a:buNone/>
              <a:defRPr sz="3200">
                <a:solidFill>
                  <a:schemeClr val="dk1"/>
                </a:solidFill>
                <a:latin typeface="Bebas Neue"/>
                <a:ea typeface="Bebas Neue"/>
                <a:cs typeface="Bebas Neue"/>
                <a:sym typeface="Bebas Neue"/>
              </a:defRPr>
            </a:lvl5pPr>
            <a:lvl6pPr lvl="5" rtl="0">
              <a:spcBef>
                <a:spcPts val="0"/>
              </a:spcBef>
              <a:spcAft>
                <a:spcPts val="0"/>
              </a:spcAft>
              <a:buClr>
                <a:schemeClr val="dk1"/>
              </a:buClr>
              <a:buSzPts val="3200"/>
              <a:buFont typeface="Bebas Neue"/>
              <a:buNone/>
              <a:defRPr sz="3200">
                <a:solidFill>
                  <a:schemeClr val="dk1"/>
                </a:solidFill>
                <a:latin typeface="Bebas Neue"/>
                <a:ea typeface="Bebas Neue"/>
                <a:cs typeface="Bebas Neue"/>
                <a:sym typeface="Bebas Neue"/>
              </a:defRPr>
            </a:lvl6pPr>
            <a:lvl7pPr lvl="6" rtl="0">
              <a:spcBef>
                <a:spcPts val="0"/>
              </a:spcBef>
              <a:spcAft>
                <a:spcPts val="0"/>
              </a:spcAft>
              <a:buClr>
                <a:schemeClr val="dk1"/>
              </a:buClr>
              <a:buSzPts val="3200"/>
              <a:buFont typeface="Bebas Neue"/>
              <a:buNone/>
              <a:defRPr sz="3200">
                <a:solidFill>
                  <a:schemeClr val="dk1"/>
                </a:solidFill>
                <a:latin typeface="Bebas Neue"/>
                <a:ea typeface="Bebas Neue"/>
                <a:cs typeface="Bebas Neue"/>
                <a:sym typeface="Bebas Neue"/>
              </a:defRPr>
            </a:lvl7pPr>
            <a:lvl8pPr lvl="7" rtl="0">
              <a:spcBef>
                <a:spcPts val="0"/>
              </a:spcBef>
              <a:spcAft>
                <a:spcPts val="0"/>
              </a:spcAft>
              <a:buClr>
                <a:schemeClr val="dk1"/>
              </a:buClr>
              <a:buSzPts val="3200"/>
              <a:buFont typeface="Bebas Neue"/>
              <a:buNone/>
              <a:defRPr sz="3200">
                <a:solidFill>
                  <a:schemeClr val="dk1"/>
                </a:solidFill>
                <a:latin typeface="Bebas Neue"/>
                <a:ea typeface="Bebas Neue"/>
                <a:cs typeface="Bebas Neue"/>
                <a:sym typeface="Bebas Neue"/>
              </a:defRPr>
            </a:lvl8pPr>
            <a:lvl9pPr lvl="8" rtl="0">
              <a:spcBef>
                <a:spcPts val="0"/>
              </a:spcBef>
              <a:spcAft>
                <a:spcPts val="0"/>
              </a:spcAft>
              <a:buClr>
                <a:schemeClr val="dk1"/>
              </a:buClr>
              <a:buSzPts val="3200"/>
              <a:buFont typeface="Bebas Neue"/>
              <a:buNone/>
              <a:defRPr sz="32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713225" y="1304750"/>
            <a:ext cx="7717500" cy="32640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Baloo 2"/>
              <a:buChar char="●"/>
              <a:defRPr>
                <a:solidFill>
                  <a:schemeClr val="dk2"/>
                </a:solidFill>
                <a:latin typeface="Baloo 2"/>
                <a:ea typeface="Baloo 2"/>
                <a:cs typeface="Baloo 2"/>
                <a:sym typeface="Baloo 2"/>
              </a:defRPr>
            </a:lvl1pPr>
            <a:lvl2pPr marL="914400" lvl="1" indent="-317500">
              <a:lnSpc>
                <a:spcPct val="100000"/>
              </a:lnSpc>
              <a:spcBef>
                <a:spcPts val="0"/>
              </a:spcBef>
              <a:spcAft>
                <a:spcPts val="0"/>
              </a:spcAft>
              <a:buClr>
                <a:schemeClr val="dk2"/>
              </a:buClr>
              <a:buSzPts val="1400"/>
              <a:buFont typeface="Baloo 2"/>
              <a:buChar char="○"/>
              <a:defRPr>
                <a:solidFill>
                  <a:schemeClr val="dk2"/>
                </a:solidFill>
                <a:latin typeface="Baloo 2"/>
                <a:ea typeface="Baloo 2"/>
                <a:cs typeface="Baloo 2"/>
                <a:sym typeface="Baloo 2"/>
              </a:defRPr>
            </a:lvl2pPr>
            <a:lvl3pPr marL="1371600" lvl="2" indent="-317500">
              <a:lnSpc>
                <a:spcPct val="100000"/>
              </a:lnSpc>
              <a:spcBef>
                <a:spcPts val="0"/>
              </a:spcBef>
              <a:spcAft>
                <a:spcPts val="0"/>
              </a:spcAft>
              <a:buClr>
                <a:schemeClr val="dk2"/>
              </a:buClr>
              <a:buSzPts val="1400"/>
              <a:buFont typeface="Baloo 2"/>
              <a:buChar char="■"/>
              <a:defRPr>
                <a:solidFill>
                  <a:schemeClr val="dk2"/>
                </a:solidFill>
                <a:latin typeface="Baloo 2"/>
                <a:ea typeface="Baloo 2"/>
                <a:cs typeface="Baloo 2"/>
                <a:sym typeface="Baloo 2"/>
              </a:defRPr>
            </a:lvl3pPr>
            <a:lvl4pPr marL="1828800" lvl="3" indent="-317500">
              <a:lnSpc>
                <a:spcPct val="100000"/>
              </a:lnSpc>
              <a:spcBef>
                <a:spcPts val="0"/>
              </a:spcBef>
              <a:spcAft>
                <a:spcPts val="0"/>
              </a:spcAft>
              <a:buClr>
                <a:schemeClr val="dk2"/>
              </a:buClr>
              <a:buSzPts val="1400"/>
              <a:buFont typeface="Baloo 2"/>
              <a:buChar char="●"/>
              <a:defRPr>
                <a:solidFill>
                  <a:schemeClr val="dk2"/>
                </a:solidFill>
                <a:latin typeface="Baloo 2"/>
                <a:ea typeface="Baloo 2"/>
                <a:cs typeface="Baloo 2"/>
                <a:sym typeface="Baloo 2"/>
              </a:defRPr>
            </a:lvl4pPr>
            <a:lvl5pPr marL="2286000" lvl="4" indent="-317500">
              <a:lnSpc>
                <a:spcPct val="100000"/>
              </a:lnSpc>
              <a:spcBef>
                <a:spcPts val="0"/>
              </a:spcBef>
              <a:spcAft>
                <a:spcPts val="0"/>
              </a:spcAft>
              <a:buClr>
                <a:schemeClr val="dk2"/>
              </a:buClr>
              <a:buSzPts val="1400"/>
              <a:buFont typeface="Baloo 2"/>
              <a:buChar char="○"/>
              <a:defRPr>
                <a:solidFill>
                  <a:schemeClr val="dk2"/>
                </a:solidFill>
                <a:latin typeface="Baloo 2"/>
                <a:ea typeface="Baloo 2"/>
                <a:cs typeface="Baloo 2"/>
                <a:sym typeface="Baloo 2"/>
              </a:defRPr>
            </a:lvl5pPr>
            <a:lvl6pPr marL="2743200" lvl="5" indent="-317500">
              <a:lnSpc>
                <a:spcPct val="100000"/>
              </a:lnSpc>
              <a:spcBef>
                <a:spcPts val="0"/>
              </a:spcBef>
              <a:spcAft>
                <a:spcPts val="0"/>
              </a:spcAft>
              <a:buClr>
                <a:schemeClr val="dk2"/>
              </a:buClr>
              <a:buSzPts val="1400"/>
              <a:buFont typeface="Baloo 2"/>
              <a:buChar char="■"/>
              <a:defRPr>
                <a:solidFill>
                  <a:schemeClr val="dk2"/>
                </a:solidFill>
                <a:latin typeface="Baloo 2"/>
                <a:ea typeface="Baloo 2"/>
                <a:cs typeface="Baloo 2"/>
                <a:sym typeface="Baloo 2"/>
              </a:defRPr>
            </a:lvl6pPr>
            <a:lvl7pPr marL="3200400" lvl="6" indent="-317500">
              <a:lnSpc>
                <a:spcPct val="100000"/>
              </a:lnSpc>
              <a:spcBef>
                <a:spcPts val="0"/>
              </a:spcBef>
              <a:spcAft>
                <a:spcPts val="0"/>
              </a:spcAft>
              <a:buClr>
                <a:schemeClr val="dk2"/>
              </a:buClr>
              <a:buSzPts val="1400"/>
              <a:buFont typeface="Baloo 2"/>
              <a:buChar char="●"/>
              <a:defRPr>
                <a:solidFill>
                  <a:schemeClr val="dk2"/>
                </a:solidFill>
                <a:latin typeface="Baloo 2"/>
                <a:ea typeface="Baloo 2"/>
                <a:cs typeface="Baloo 2"/>
                <a:sym typeface="Baloo 2"/>
              </a:defRPr>
            </a:lvl7pPr>
            <a:lvl8pPr marL="3657600" lvl="7" indent="-317500">
              <a:lnSpc>
                <a:spcPct val="100000"/>
              </a:lnSpc>
              <a:spcBef>
                <a:spcPts val="0"/>
              </a:spcBef>
              <a:spcAft>
                <a:spcPts val="0"/>
              </a:spcAft>
              <a:buClr>
                <a:schemeClr val="dk2"/>
              </a:buClr>
              <a:buSzPts val="1400"/>
              <a:buFont typeface="Baloo 2"/>
              <a:buChar char="○"/>
              <a:defRPr>
                <a:solidFill>
                  <a:schemeClr val="dk2"/>
                </a:solidFill>
                <a:latin typeface="Baloo 2"/>
                <a:ea typeface="Baloo 2"/>
                <a:cs typeface="Baloo 2"/>
                <a:sym typeface="Baloo 2"/>
              </a:defRPr>
            </a:lvl8pPr>
            <a:lvl9pPr marL="4114800" lvl="8" indent="-317500">
              <a:lnSpc>
                <a:spcPct val="100000"/>
              </a:lnSpc>
              <a:spcBef>
                <a:spcPts val="0"/>
              </a:spcBef>
              <a:spcAft>
                <a:spcPts val="0"/>
              </a:spcAft>
              <a:buClr>
                <a:schemeClr val="dk2"/>
              </a:buClr>
              <a:buSzPts val="1400"/>
              <a:buFont typeface="Baloo 2"/>
              <a:buChar char="■"/>
              <a:defRPr>
                <a:solidFill>
                  <a:schemeClr val="dk2"/>
                </a:solidFill>
                <a:latin typeface="Baloo 2"/>
                <a:ea typeface="Baloo 2"/>
                <a:cs typeface="Baloo 2"/>
                <a:sym typeface="Baloo 2"/>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4" r:id="rId4"/>
    <p:sldLayoutId id="2147483655" r:id="rId5"/>
    <p:sldLayoutId id="2147483658" r:id="rId6"/>
    <p:sldLayoutId id="2147483665" r:id="rId7"/>
    <p:sldLayoutId id="2147483667" r:id="rId8"/>
    <p:sldLayoutId id="2147483678" r:id="rId9"/>
    <p:sldLayoutId id="2147483679"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63"/>
        <p:cNvGrpSpPr/>
        <p:nvPr/>
      </p:nvGrpSpPr>
      <p:grpSpPr>
        <a:xfrm>
          <a:off x="0" y="0"/>
          <a:ext cx="0" cy="0"/>
          <a:chOff x="0" y="0"/>
          <a:chExt cx="0" cy="0"/>
        </a:xfrm>
      </p:grpSpPr>
      <p:sp>
        <p:nvSpPr>
          <p:cNvPr id="1364" name="Google Shape;1364;p37"/>
          <p:cNvSpPr txBox="1">
            <a:spLocks noGrp="1"/>
          </p:cNvSpPr>
          <p:nvPr>
            <p:ph type="ctrTitle"/>
          </p:nvPr>
        </p:nvSpPr>
        <p:spPr>
          <a:xfrm>
            <a:off x="713225" y="794625"/>
            <a:ext cx="5572800" cy="1921500"/>
          </a:xfrm>
          <a:prstGeom prst="rect">
            <a:avLst/>
          </a:prstGeom>
        </p:spPr>
        <p:txBody>
          <a:bodyPr spcFirstLastPara="1" wrap="square" lIns="91425" tIns="91425" rIns="91425" bIns="91425" anchor="b" anchorCtr="0">
            <a:noAutofit/>
          </a:bodyPr>
          <a:lstStyle/>
          <a:p>
            <a:pPr algn="just"/>
            <a:r>
              <a:rPr lang="en-US" sz="4000" b="1" dirty="0">
                <a:effectLst/>
                <a:latin typeface="Times New Roman" panose="02020603050405020304" pitchFamily="18" charset="0"/>
                <a:ea typeface="Times New Roman" panose="02020603050405020304" pitchFamily="18" charset="0"/>
              </a:rPr>
              <a:t>Sea Turtles and Global Warming</a:t>
            </a:r>
            <a:endParaRPr lang="ru-BY" sz="4000" dirty="0">
              <a:effectLst/>
              <a:latin typeface="Times New Roman" panose="02020603050405020304" pitchFamily="18" charset="0"/>
              <a:ea typeface="Times New Roman" panose="02020603050405020304" pitchFamily="18" charset="0"/>
            </a:endParaRPr>
          </a:p>
        </p:txBody>
      </p:sp>
      <p:grpSp>
        <p:nvGrpSpPr>
          <p:cNvPr id="1366" name="Google Shape;1366;p37"/>
          <p:cNvGrpSpPr/>
          <p:nvPr/>
        </p:nvGrpSpPr>
        <p:grpSpPr>
          <a:xfrm rot="1517995" flipH="1">
            <a:off x="5028926" y="2662262"/>
            <a:ext cx="2831081" cy="1201918"/>
            <a:chOff x="3165222" y="1802414"/>
            <a:chExt cx="1189540" cy="505012"/>
          </a:xfrm>
        </p:grpSpPr>
        <p:sp>
          <p:nvSpPr>
            <p:cNvPr id="1367" name="Google Shape;1367;p37"/>
            <p:cNvSpPr/>
            <p:nvPr/>
          </p:nvSpPr>
          <p:spPr>
            <a:xfrm>
              <a:off x="3464120" y="2044557"/>
              <a:ext cx="172963" cy="133496"/>
            </a:xfrm>
            <a:custGeom>
              <a:avLst/>
              <a:gdLst/>
              <a:ahLst/>
              <a:cxnLst/>
              <a:rect l="l" t="t" r="r" b="b"/>
              <a:pathLst>
                <a:path w="5833" h="4502" extrusionOk="0">
                  <a:moveTo>
                    <a:pt x="4214" y="0"/>
                  </a:moveTo>
                  <a:cubicBezTo>
                    <a:pt x="4214" y="0"/>
                    <a:pt x="3826" y="1964"/>
                    <a:pt x="2170" y="1964"/>
                  </a:cubicBezTo>
                  <a:cubicBezTo>
                    <a:pt x="1793" y="1964"/>
                    <a:pt x="1350" y="1862"/>
                    <a:pt x="831" y="1612"/>
                  </a:cubicBezTo>
                  <a:cubicBezTo>
                    <a:pt x="752" y="1573"/>
                    <a:pt x="688" y="1556"/>
                    <a:pt x="638" y="1556"/>
                  </a:cubicBezTo>
                  <a:cubicBezTo>
                    <a:pt x="0" y="1556"/>
                    <a:pt x="1749" y="4501"/>
                    <a:pt x="3556" y="4501"/>
                  </a:cubicBezTo>
                  <a:cubicBezTo>
                    <a:pt x="3767" y="4501"/>
                    <a:pt x="3978" y="4461"/>
                    <a:pt x="4187" y="4371"/>
                  </a:cubicBezTo>
                  <a:cubicBezTo>
                    <a:pt x="5833" y="3663"/>
                    <a:pt x="5448" y="976"/>
                    <a:pt x="5448" y="976"/>
                  </a:cubicBezTo>
                  <a:lnTo>
                    <a:pt x="421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37"/>
            <p:cNvSpPr/>
            <p:nvPr/>
          </p:nvSpPr>
          <p:spPr>
            <a:xfrm>
              <a:off x="3717204" y="2040998"/>
              <a:ext cx="249022" cy="188590"/>
            </a:xfrm>
            <a:custGeom>
              <a:avLst/>
              <a:gdLst/>
              <a:ahLst/>
              <a:cxnLst/>
              <a:rect l="l" t="t" r="r" b="b"/>
              <a:pathLst>
                <a:path w="8398" h="6360" extrusionOk="0">
                  <a:moveTo>
                    <a:pt x="4215" y="0"/>
                  </a:moveTo>
                  <a:cubicBezTo>
                    <a:pt x="4216" y="1"/>
                    <a:pt x="5588" y="1644"/>
                    <a:pt x="4763" y="3171"/>
                  </a:cubicBezTo>
                  <a:cubicBezTo>
                    <a:pt x="3939" y="4697"/>
                    <a:pt x="0" y="4843"/>
                    <a:pt x="141" y="5287"/>
                  </a:cubicBezTo>
                  <a:cubicBezTo>
                    <a:pt x="371" y="6009"/>
                    <a:pt x="1782" y="6359"/>
                    <a:pt x="3295" y="6359"/>
                  </a:cubicBezTo>
                  <a:cubicBezTo>
                    <a:pt x="4726" y="6359"/>
                    <a:pt x="6248" y="6046"/>
                    <a:pt x="6951" y="5438"/>
                  </a:cubicBezTo>
                  <a:cubicBezTo>
                    <a:pt x="8397" y="4187"/>
                    <a:pt x="7615" y="1827"/>
                    <a:pt x="5348" y="394"/>
                  </a:cubicBezTo>
                  <a:lnTo>
                    <a:pt x="421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37"/>
            <p:cNvSpPr/>
            <p:nvPr/>
          </p:nvSpPr>
          <p:spPr>
            <a:xfrm>
              <a:off x="3324012" y="1802414"/>
              <a:ext cx="862443" cy="372554"/>
            </a:xfrm>
            <a:custGeom>
              <a:avLst/>
              <a:gdLst/>
              <a:ahLst/>
              <a:cxnLst/>
              <a:rect l="l" t="t" r="r" b="b"/>
              <a:pathLst>
                <a:path w="29085" h="12564" extrusionOk="0">
                  <a:moveTo>
                    <a:pt x="12810" y="0"/>
                  </a:moveTo>
                  <a:cubicBezTo>
                    <a:pt x="9924" y="0"/>
                    <a:pt x="3835" y="1789"/>
                    <a:pt x="1251" y="2905"/>
                  </a:cubicBezTo>
                  <a:cubicBezTo>
                    <a:pt x="462" y="3244"/>
                    <a:pt x="1" y="3520"/>
                    <a:pt x="52" y="3666"/>
                  </a:cubicBezTo>
                  <a:cubicBezTo>
                    <a:pt x="1497" y="7883"/>
                    <a:pt x="10023" y="12564"/>
                    <a:pt x="16136" y="12564"/>
                  </a:cubicBezTo>
                  <a:cubicBezTo>
                    <a:pt x="16506" y="12564"/>
                    <a:pt x="16868" y="12546"/>
                    <a:pt x="17218" y="12511"/>
                  </a:cubicBezTo>
                  <a:cubicBezTo>
                    <a:pt x="23354" y="11892"/>
                    <a:pt x="29084" y="8193"/>
                    <a:pt x="26706" y="4919"/>
                  </a:cubicBezTo>
                  <a:cubicBezTo>
                    <a:pt x="26590" y="4758"/>
                    <a:pt x="26221" y="4494"/>
                    <a:pt x="25664" y="4167"/>
                  </a:cubicBezTo>
                  <a:cubicBezTo>
                    <a:pt x="23271" y="2767"/>
                    <a:pt x="17407" y="233"/>
                    <a:pt x="13122" y="8"/>
                  </a:cubicBezTo>
                  <a:cubicBezTo>
                    <a:pt x="13023" y="3"/>
                    <a:pt x="12919" y="0"/>
                    <a:pt x="128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37"/>
            <p:cNvSpPr/>
            <p:nvPr/>
          </p:nvSpPr>
          <p:spPr>
            <a:xfrm>
              <a:off x="3846845" y="2049034"/>
              <a:ext cx="375519" cy="258392"/>
            </a:xfrm>
            <a:custGeom>
              <a:avLst/>
              <a:gdLst/>
              <a:ahLst/>
              <a:cxnLst/>
              <a:rect l="l" t="t" r="r" b="b"/>
              <a:pathLst>
                <a:path w="12664" h="8714" extrusionOk="0">
                  <a:moveTo>
                    <a:pt x="4752" y="0"/>
                  </a:moveTo>
                  <a:lnTo>
                    <a:pt x="3097" y="29"/>
                  </a:lnTo>
                  <a:cubicBezTo>
                    <a:pt x="3097" y="29"/>
                    <a:pt x="5654" y="1506"/>
                    <a:pt x="5311" y="3874"/>
                  </a:cubicBezTo>
                  <a:cubicBezTo>
                    <a:pt x="4967" y="6242"/>
                    <a:pt x="0" y="7649"/>
                    <a:pt x="1858" y="8476"/>
                  </a:cubicBezTo>
                  <a:cubicBezTo>
                    <a:pt x="2223" y="8638"/>
                    <a:pt x="2668" y="8713"/>
                    <a:pt x="3158" y="8713"/>
                  </a:cubicBezTo>
                  <a:cubicBezTo>
                    <a:pt x="5163" y="8713"/>
                    <a:pt x="7938" y="7458"/>
                    <a:pt x="9221" y="5770"/>
                  </a:cubicBezTo>
                  <a:cubicBezTo>
                    <a:pt x="12663" y="1246"/>
                    <a:pt x="8879" y="1356"/>
                    <a:pt x="47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37"/>
            <p:cNvSpPr/>
            <p:nvPr/>
          </p:nvSpPr>
          <p:spPr>
            <a:xfrm>
              <a:off x="3478768" y="1930068"/>
              <a:ext cx="56992" cy="56785"/>
            </a:xfrm>
            <a:custGeom>
              <a:avLst/>
              <a:gdLst/>
              <a:ahLst/>
              <a:cxnLst/>
              <a:rect l="l" t="t" r="r" b="b"/>
              <a:pathLst>
                <a:path w="1922" h="1915" extrusionOk="0">
                  <a:moveTo>
                    <a:pt x="1146" y="1"/>
                  </a:moveTo>
                  <a:cubicBezTo>
                    <a:pt x="696" y="1"/>
                    <a:pt x="45" y="532"/>
                    <a:pt x="9" y="976"/>
                  </a:cubicBezTo>
                  <a:cubicBezTo>
                    <a:pt x="0" y="1061"/>
                    <a:pt x="22" y="1148"/>
                    <a:pt x="57" y="1227"/>
                  </a:cubicBezTo>
                  <a:cubicBezTo>
                    <a:pt x="165" y="1475"/>
                    <a:pt x="394" y="1651"/>
                    <a:pt x="637" y="1773"/>
                  </a:cubicBezTo>
                  <a:cubicBezTo>
                    <a:pt x="800" y="1855"/>
                    <a:pt x="989" y="1914"/>
                    <a:pt x="1169" y="1914"/>
                  </a:cubicBezTo>
                  <a:cubicBezTo>
                    <a:pt x="1301" y="1914"/>
                    <a:pt x="1427" y="1882"/>
                    <a:pt x="1535" y="1804"/>
                  </a:cubicBezTo>
                  <a:cubicBezTo>
                    <a:pt x="1719" y="1671"/>
                    <a:pt x="1800" y="1438"/>
                    <a:pt x="1839" y="1217"/>
                  </a:cubicBezTo>
                  <a:cubicBezTo>
                    <a:pt x="1922" y="746"/>
                    <a:pt x="1764" y="28"/>
                    <a:pt x="1170" y="1"/>
                  </a:cubicBezTo>
                  <a:cubicBezTo>
                    <a:pt x="1162" y="1"/>
                    <a:pt x="1154" y="1"/>
                    <a:pt x="114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37"/>
            <p:cNvSpPr/>
            <p:nvPr/>
          </p:nvSpPr>
          <p:spPr>
            <a:xfrm>
              <a:off x="3518858" y="1839450"/>
              <a:ext cx="88839" cy="75970"/>
            </a:xfrm>
            <a:custGeom>
              <a:avLst/>
              <a:gdLst/>
              <a:ahLst/>
              <a:cxnLst/>
              <a:rect l="l" t="t" r="r" b="b"/>
              <a:pathLst>
                <a:path w="2996" h="2562" extrusionOk="0">
                  <a:moveTo>
                    <a:pt x="2453" y="0"/>
                  </a:moveTo>
                  <a:cubicBezTo>
                    <a:pt x="2271" y="0"/>
                    <a:pt x="2029" y="101"/>
                    <a:pt x="1888" y="138"/>
                  </a:cubicBezTo>
                  <a:cubicBezTo>
                    <a:pt x="1283" y="300"/>
                    <a:pt x="701" y="548"/>
                    <a:pt x="165" y="872"/>
                  </a:cubicBezTo>
                  <a:cubicBezTo>
                    <a:pt x="104" y="910"/>
                    <a:pt x="36" y="955"/>
                    <a:pt x="15" y="1025"/>
                  </a:cubicBezTo>
                  <a:cubicBezTo>
                    <a:pt x="0" y="1077"/>
                    <a:pt x="14" y="1134"/>
                    <a:pt x="32" y="1183"/>
                  </a:cubicBezTo>
                  <a:cubicBezTo>
                    <a:pt x="110" y="1387"/>
                    <a:pt x="273" y="1543"/>
                    <a:pt x="434" y="1688"/>
                  </a:cubicBezTo>
                  <a:cubicBezTo>
                    <a:pt x="649" y="1884"/>
                    <a:pt x="871" y="2074"/>
                    <a:pt x="1097" y="2258"/>
                  </a:cubicBezTo>
                  <a:cubicBezTo>
                    <a:pt x="1281" y="2409"/>
                    <a:pt x="1507" y="2562"/>
                    <a:pt x="1734" y="2562"/>
                  </a:cubicBezTo>
                  <a:cubicBezTo>
                    <a:pt x="1787" y="2562"/>
                    <a:pt x="1839" y="2553"/>
                    <a:pt x="1891" y="2535"/>
                  </a:cubicBezTo>
                  <a:cubicBezTo>
                    <a:pt x="2053" y="2477"/>
                    <a:pt x="2165" y="2333"/>
                    <a:pt x="2267" y="2196"/>
                  </a:cubicBezTo>
                  <a:cubicBezTo>
                    <a:pt x="2460" y="1933"/>
                    <a:pt x="2647" y="1665"/>
                    <a:pt x="2827" y="1393"/>
                  </a:cubicBezTo>
                  <a:cubicBezTo>
                    <a:pt x="2891" y="1295"/>
                    <a:pt x="2956" y="1192"/>
                    <a:pt x="2976" y="1077"/>
                  </a:cubicBezTo>
                  <a:cubicBezTo>
                    <a:pt x="2995" y="951"/>
                    <a:pt x="2958" y="823"/>
                    <a:pt x="2921" y="702"/>
                  </a:cubicBezTo>
                  <a:cubicBezTo>
                    <a:pt x="2861" y="499"/>
                    <a:pt x="2793" y="99"/>
                    <a:pt x="2564" y="17"/>
                  </a:cubicBezTo>
                  <a:cubicBezTo>
                    <a:pt x="2531" y="5"/>
                    <a:pt x="2493" y="0"/>
                    <a:pt x="245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37"/>
            <p:cNvSpPr/>
            <p:nvPr/>
          </p:nvSpPr>
          <p:spPr>
            <a:xfrm>
              <a:off x="3581840" y="1908896"/>
              <a:ext cx="82819" cy="127387"/>
            </a:xfrm>
            <a:custGeom>
              <a:avLst/>
              <a:gdLst/>
              <a:ahLst/>
              <a:cxnLst/>
              <a:rect l="l" t="t" r="r" b="b"/>
              <a:pathLst>
                <a:path w="2793" h="4296" extrusionOk="0">
                  <a:moveTo>
                    <a:pt x="1878" y="0"/>
                  </a:moveTo>
                  <a:cubicBezTo>
                    <a:pt x="1874" y="0"/>
                    <a:pt x="1871" y="0"/>
                    <a:pt x="1868" y="0"/>
                  </a:cubicBezTo>
                  <a:cubicBezTo>
                    <a:pt x="1643" y="6"/>
                    <a:pt x="1488" y="216"/>
                    <a:pt x="1339" y="362"/>
                  </a:cubicBezTo>
                  <a:cubicBezTo>
                    <a:pt x="913" y="787"/>
                    <a:pt x="541" y="1263"/>
                    <a:pt x="238" y="1784"/>
                  </a:cubicBezTo>
                  <a:cubicBezTo>
                    <a:pt x="116" y="1995"/>
                    <a:pt x="0" y="2226"/>
                    <a:pt x="10" y="2471"/>
                  </a:cubicBezTo>
                  <a:cubicBezTo>
                    <a:pt x="21" y="2830"/>
                    <a:pt x="290" y="3126"/>
                    <a:pt x="567" y="3356"/>
                  </a:cubicBezTo>
                  <a:cubicBezTo>
                    <a:pt x="887" y="3624"/>
                    <a:pt x="1236" y="3851"/>
                    <a:pt x="1585" y="4079"/>
                  </a:cubicBezTo>
                  <a:cubicBezTo>
                    <a:pt x="1728" y="4172"/>
                    <a:pt x="1876" y="4267"/>
                    <a:pt x="2045" y="4291"/>
                  </a:cubicBezTo>
                  <a:cubicBezTo>
                    <a:pt x="2071" y="4294"/>
                    <a:pt x="2097" y="4296"/>
                    <a:pt x="2123" y="4296"/>
                  </a:cubicBezTo>
                  <a:cubicBezTo>
                    <a:pt x="2301" y="4296"/>
                    <a:pt x="2479" y="4211"/>
                    <a:pt x="2588" y="4070"/>
                  </a:cubicBezTo>
                  <a:cubicBezTo>
                    <a:pt x="2793" y="3805"/>
                    <a:pt x="2737" y="3431"/>
                    <a:pt x="2686" y="3100"/>
                  </a:cubicBezTo>
                  <a:cubicBezTo>
                    <a:pt x="2595" y="2511"/>
                    <a:pt x="2555" y="1914"/>
                    <a:pt x="2567" y="1317"/>
                  </a:cubicBezTo>
                  <a:cubicBezTo>
                    <a:pt x="2572" y="1017"/>
                    <a:pt x="2588" y="703"/>
                    <a:pt x="2466" y="429"/>
                  </a:cubicBezTo>
                  <a:cubicBezTo>
                    <a:pt x="2369" y="211"/>
                    <a:pt x="2129" y="0"/>
                    <a:pt x="1878"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37"/>
            <p:cNvSpPr/>
            <p:nvPr/>
          </p:nvSpPr>
          <p:spPr>
            <a:xfrm>
              <a:off x="3679486" y="1897984"/>
              <a:ext cx="161250" cy="171391"/>
            </a:xfrm>
            <a:custGeom>
              <a:avLst/>
              <a:gdLst/>
              <a:ahLst/>
              <a:cxnLst/>
              <a:rect l="l" t="t" r="r" b="b"/>
              <a:pathLst>
                <a:path w="5438" h="5780" extrusionOk="0">
                  <a:moveTo>
                    <a:pt x="676" y="1"/>
                  </a:moveTo>
                  <a:cubicBezTo>
                    <a:pt x="547" y="1"/>
                    <a:pt x="422" y="28"/>
                    <a:pt x="320" y="115"/>
                  </a:cubicBezTo>
                  <a:cubicBezTo>
                    <a:pt x="0" y="384"/>
                    <a:pt x="16" y="887"/>
                    <a:pt x="39" y="1267"/>
                  </a:cubicBezTo>
                  <a:cubicBezTo>
                    <a:pt x="68" y="1729"/>
                    <a:pt x="103" y="2194"/>
                    <a:pt x="142" y="2656"/>
                  </a:cubicBezTo>
                  <a:cubicBezTo>
                    <a:pt x="182" y="3119"/>
                    <a:pt x="228" y="3585"/>
                    <a:pt x="340" y="4035"/>
                  </a:cubicBezTo>
                  <a:cubicBezTo>
                    <a:pt x="403" y="4283"/>
                    <a:pt x="489" y="4534"/>
                    <a:pt x="656" y="4728"/>
                  </a:cubicBezTo>
                  <a:cubicBezTo>
                    <a:pt x="882" y="4990"/>
                    <a:pt x="1226" y="5112"/>
                    <a:pt x="1556" y="5216"/>
                  </a:cubicBezTo>
                  <a:cubicBezTo>
                    <a:pt x="2069" y="5376"/>
                    <a:pt x="2588" y="5511"/>
                    <a:pt x="3114" y="5625"/>
                  </a:cubicBezTo>
                  <a:cubicBezTo>
                    <a:pt x="3505" y="5708"/>
                    <a:pt x="3905" y="5780"/>
                    <a:pt x="4303" y="5780"/>
                  </a:cubicBezTo>
                  <a:cubicBezTo>
                    <a:pt x="4488" y="5780"/>
                    <a:pt x="4672" y="5764"/>
                    <a:pt x="4854" y="5728"/>
                  </a:cubicBezTo>
                  <a:cubicBezTo>
                    <a:pt x="5000" y="5699"/>
                    <a:pt x="5151" y="5650"/>
                    <a:pt x="5252" y="5543"/>
                  </a:cubicBezTo>
                  <a:cubicBezTo>
                    <a:pt x="5438" y="5345"/>
                    <a:pt x="5395" y="5031"/>
                    <a:pt x="5327" y="4768"/>
                  </a:cubicBezTo>
                  <a:cubicBezTo>
                    <a:pt x="4971" y="3406"/>
                    <a:pt x="4233" y="2142"/>
                    <a:pt x="3199" y="1187"/>
                  </a:cubicBezTo>
                  <a:cubicBezTo>
                    <a:pt x="2606" y="639"/>
                    <a:pt x="1891" y="190"/>
                    <a:pt x="1085" y="53"/>
                  </a:cubicBezTo>
                  <a:cubicBezTo>
                    <a:pt x="957" y="31"/>
                    <a:pt x="814" y="1"/>
                    <a:pt x="67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37"/>
            <p:cNvSpPr/>
            <p:nvPr/>
          </p:nvSpPr>
          <p:spPr>
            <a:xfrm>
              <a:off x="3783625" y="1868539"/>
              <a:ext cx="157662" cy="94918"/>
            </a:xfrm>
            <a:custGeom>
              <a:avLst/>
              <a:gdLst/>
              <a:ahLst/>
              <a:cxnLst/>
              <a:rect l="l" t="t" r="r" b="b"/>
              <a:pathLst>
                <a:path w="5317" h="3201" extrusionOk="0">
                  <a:moveTo>
                    <a:pt x="1698" y="1"/>
                  </a:moveTo>
                  <a:cubicBezTo>
                    <a:pt x="1386" y="1"/>
                    <a:pt x="1078" y="38"/>
                    <a:pt x="801" y="170"/>
                  </a:cubicBezTo>
                  <a:cubicBezTo>
                    <a:pt x="593" y="268"/>
                    <a:pt x="6" y="448"/>
                    <a:pt x="3" y="735"/>
                  </a:cubicBezTo>
                  <a:cubicBezTo>
                    <a:pt x="1" y="818"/>
                    <a:pt x="63" y="886"/>
                    <a:pt x="122" y="946"/>
                  </a:cubicBezTo>
                  <a:cubicBezTo>
                    <a:pt x="502" y="1332"/>
                    <a:pt x="888" y="1712"/>
                    <a:pt x="1283" y="2083"/>
                  </a:cubicBezTo>
                  <a:cubicBezTo>
                    <a:pt x="1627" y="2408"/>
                    <a:pt x="1985" y="2731"/>
                    <a:pt x="2409" y="2940"/>
                  </a:cubicBezTo>
                  <a:cubicBezTo>
                    <a:pt x="2725" y="3096"/>
                    <a:pt x="3073" y="3183"/>
                    <a:pt x="3425" y="3198"/>
                  </a:cubicBezTo>
                  <a:cubicBezTo>
                    <a:pt x="3456" y="3200"/>
                    <a:pt x="3486" y="3200"/>
                    <a:pt x="3517" y="3200"/>
                  </a:cubicBezTo>
                  <a:cubicBezTo>
                    <a:pt x="3765" y="3200"/>
                    <a:pt x="4016" y="3157"/>
                    <a:pt x="4230" y="3034"/>
                  </a:cubicBezTo>
                  <a:cubicBezTo>
                    <a:pt x="4412" y="2929"/>
                    <a:pt x="4560" y="2769"/>
                    <a:pt x="4688" y="2602"/>
                  </a:cubicBezTo>
                  <a:cubicBezTo>
                    <a:pt x="4906" y="2322"/>
                    <a:pt x="5080" y="2007"/>
                    <a:pt x="5205" y="1675"/>
                  </a:cubicBezTo>
                  <a:cubicBezTo>
                    <a:pt x="5266" y="1509"/>
                    <a:pt x="5316" y="1331"/>
                    <a:pt x="5283" y="1157"/>
                  </a:cubicBezTo>
                  <a:cubicBezTo>
                    <a:pt x="5223" y="842"/>
                    <a:pt x="4916" y="644"/>
                    <a:pt x="4623" y="516"/>
                  </a:cubicBezTo>
                  <a:cubicBezTo>
                    <a:pt x="3963" y="224"/>
                    <a:pt x="3245" y="101"/>
                    <a:pt x="2530" y="50"/>
                  </a:cubicBezTo>
                  <a:cubicBezTo>
                    <a:pt x="2262" y="31"/>
                    <a:pt x="1978" y="1"/>
                    <a:pt x="1698"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37"/>
            <p:cNvSpPr/>
            <p:nvPr/>
          </p:nvSpPr>
          <p:spPr>
            <a:xfrm>
              <a:off x="3852449" y="1991301"/>
              <a:ext cx="127298" cy="85755"/>
            </a:xfrm>
            <a:custGeom>
              <a:avLst/>
              <a:gdLst/>
              <a:ahLst/>
              <a:cxnLst/>
              <a:rect l="l" t="t" r="r" b="b"/>
              <a:pathLst>
                <a:path w="4293" h="2892" extrusionOk="0">
                  <a:moveTo>
                    <a:pt x="769" y="0"/>
                  </a:moveTo>
                  <a:cubicBezTo>
                    <a:pt x="557" y="0"/>
                    <a:pt x="342" y="32"/>
                    <a:pt x="218" y="148"/>
                  </a:cubicBezTo>
                  <a:cubicBezTo>
                    <a:pt x="0" y="355"/>
                    <a:pt x="291" y="785"/>
                    <a:pt x="391" y="1001"/>
                  </a:cubicBezTo>
                  <a:cubicBezTo>
                    <a:pt x="577" y="1387"/>
                    <a:pt x="796" y="1757"/>
                    <a:pt x="1046" y="2104"/>
                  </a:cubicBezTo>
                  <a:cubicBezTo>
                    <a:pt x="1200" y="2315"/>
                    <a:pt x="1368" y="2521"/>
                    <a:pt x="1586" y="2664"/>
                  </a:cubicBezTo>
                  <a:cubicBezTo>
                    <a:pt x="1825" y="2820"/>
                    <a:pt x="2111" y="2891"/>
                    <a:pt x="2398" y="2891"/>
                  </a:cubicBezTo>
                  <a:cubicBezTo>
                    <a:pt x="2473" y="2891"/>
                    <a:pt x="2548" y="2887"/>
                    <a:pt x="2622" y="2877"/>
                  </a:cubicBezTo>
                  <a:cubicBezTo>
                    <a:pt x="2979" y="2831"/>
                    <a:pt x="3317" y="2681"/>
                    <a:pt x="3619" y="2488"/>
                  </a:cubicBezTo>
                  <a:cubicBezTo>
                    <a:pt x="3855" y="2338"/>
                    <a:pt x="4075" y="2155"/>
                    <a:pt x="4223" y="1919"/>
                  </a:cubicBezTo>
                  <a:cubicBezTo>
                    <a:pt x="4259" y="1858"/>
                    <a:pt x="4293" y="1791"/>
                    <a:pt x="4286" y="1719"/>
                  </a:cubicBezTo>
                  <a:cubicBezTo>
                    <a:pt x="4280" y="1660"/>
                    <a:pt x="4246" y="1608"/>
                    <a:pt x="4209" y="1561"/>
                  </a:cubicBezTo>
                  <a:cubicBezTo>
                    <a:pt x="3987" y="1267"/>
                    <a:pt x="3671" y="1058"/>
                    <a:pt x="3355" y="869"/>
                  </a:cubicBezTo>
                  <a:cubicBezTo>
                    <a:pt x="2701" y="474"/>
                    <a:pt x="1989" y="120"/>
                    <a:pt x="1219" y="33"/>
                  </a:cubicBezTo>
                  <a:cubicBezTo>
                    <a:pt x="1101" y="20"/>
                    <a:pt x="936" y="0"/>
                    <a:pt x="76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37"/>
            <p:cNvSpPr/>
            <p:nvPr/>
          </p:nvSpPr>
          <p:spPr>
            <a:xfrm>
              <a:off x="3957330" y="1929446"/>
              <a:ext cx="105059" cy="86229"/>
            </a:xfrm>
            <a:custGeom>
              <a:avLst/>
              <a:gdLst/>
              <a:ahLst/>
              <a:cxnLst/>
              <a:rect l="l" t="t" r="r" b="b"/>
              <a:pathLst>
                <a:path w="3543" h="2908" extrusionOk="0">
                  <a:moveTo>
                    <a:pt x="1540" y="1"/>
                  </a:moveTo>
                  <a:cubicBezTo>
                    <a:pt x="1290" y="1"/>
                    <a:pt x="1058" y="44"/>
                    <a:pt x="894" y="165"/>
                  </a:cubicBezTo>
                  <a:cubicBezTo>
                    <a:pt x="737" y="282"/>
                    <a:pt x="644" y="484"/>
                    <a:pt x="517" y="630"/>
                  </a:cubicBezTo>
                  <a:cubicBezTo>
                    <a:pt x="317" y="863"/>
                    <a:pt x="1" y="1095"/>
                    <a:pt x="39" y="1441"/>
                  </a:cubicBezTo>
                  <a:cubicBezTo>
                    <a:pt x="58" y="1633"/>
                    <a:pt x="195" y="1789"/>
                    <a:pt x="334" y="1924"/>
                  </a:cubicBezTo>
                  <a:cubicBezTo>
                    <a:pt x="633" y="2216"/>
                    <a:pt x="967" y="2471"/>
                    <a:pt x="1327" y="2681"/>
                  </a:cubicBezTo>
                  <a:cubicBezTo>
                    <a:pt x="1494" y="2779"/>
                    <a:pt x="1670" y="2869"/>
                    <a:pt x="1862" y="2897"/>
                  </a:cubicBezTo>
                  <a:cubicBezTo>
                    <a:pt x="1908" y="2905"/>
                    <a:pt x="1954" y="2908"/>
                    <a:pt x="2000" y="2908"/>
                  </a:cubicBezTo>
                  <a:cubicBezTo>
                    <a:pt x="2345" y="2908"/>
                    <a:pt x="2681" y="2717"/>
                    <a:pt x="2910" y="2452"/>
                  </a:cubicBezTo>
                  <a:cubicBezTo>
                    <a:pt x="3170" y="2152"/>
                    <a:pt x="3314" y="1772"/>
                    <a:pt x="3427" y="1391"/>
                  </a:cubicBezTo>
                  <a:cubicBezTo>
                    <a:pt x="3488" y="1189"/>
                    <a:pt x="3542" y="971"/>
                    <a:pt x="3481" y="770"/>
                  </a:cubicBezTo>
                  <a:cubicBezTo>
                    <a:pt x="3380" y="442"/>
                    <a:pt x="3020" y="277"/>
                    <a:pt x="2688" y="190"/>
                  </a:cubicBezTo>
                  <a:cubicBezTo>
                    <a:pt x="2398" y="114"/>
                    <a:pt x="1945" y="1"/>
                    <a:pt x="1540"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37"/>
            <p:cNvSpPr/>
            <p:nvPr/>
          </p:nvSpPr>
          <p:spPr>
            <a:xfrm>
              <a:off x="3165222" y="1965029"/>
              <a:ext cx="338987" cy="180080"/>
            </a:xfrm>
            <a:custGeom>
              <a:avLst/>
              <a:gdLst/>
              <a:ahLst/>
              <a:cxnLst/>
              <a:rect l="l" t="t" r="r" b="b"/>
              <a:pathLst>
                <a:path w="11432" h="6073" extrusionOk="0">
                  <a:moveTo>
                    <a:pt x="8832" y="1"/>
                  </a:moveTo>
                  <a:cubicBezTo>
                    <a:pt x="8832" y="1"/>
                    <a:pt x="8054" y="2645"/>
                    <a:pt x="4155" y="2645"/>
                  </a:cubicBezTo>
                  <a:cubicBezTo>
                    <a:pt x="3340" y="2645"/>
                    <a:pt x="2389" y="2530"/>
                    <a:pt x="1281" y="2251"/>
                  </a:cubicBezTo>
                  <a:cubicBezTo>
                    <a:pt x="1200" y="2231"/>
                    <a:pt x="1133" y="2221"/>
                    <a:pt x="1079" y="2221"/>
                  </a:cubicBezTo>
                  <a:cubicBezTo>
                    <a:pt x="0" y="2221"/>
                    <a:pt x="4120" y="6073"/>
                    <a:pt x="7096" y="6073"/>
                  </a:cubicBezTo>
                  <a:cubicBezTo>
                    <a:pt x="7612" y="6073"/>
                    <a:pt x="8094" y="5957"/>
                    <a:pt x="8509" y="5684"/>
                  </a:cubicBezTo>
                  <a:cubicBezTo>
                    <a:pt x="11431" y="3764"/>
                    <a:pt x="11090" y="1052"/>
                    <a:pt x="11090" y="1052"/>
                  </a:cubicBezTo>
                  <a:lnTo>
                    <a:pt x="883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37"/>
            <p:cNvSpPr/>
            <p:nvPr/>
          </p:nvSpPr>
          <p:spPr>
            <a:xfrm>
              <a:off x="4073568" y="1906435"/>
              <a:ext cx="281195" cy="158018"/>
            </a:xfrm>
            <a:custGeom>
              <a:avLst/>
              <a:gdLst/>
              <a:ahLst/>
              <a:cxnLst/>
              <a:rect l="l" t="t" r="r" b="b"/>
              <a:pathLst>
                <a:path w="9483" h="5329" extrusionOk="0">
                  <a:moveTo>
                    <a:pt x="4430" y="1"/>
                  </a:moveTo>
                  <a:cubicBezTo>
                    <a:pt x="4343" y="1"/>
                    <a:pt x="4271" y="5"/>
                    <a:pt x="4217" y="14"/>
                  </a:cubicBezTo>
                  <a:cubicBezTo>
                    <a:pt x="3599" y="117"/>
                    <a:pt x="342" y="1367"/>
                    <a:pt x="342" y="1367"/>
                  </a:cubicBezTo>
                  <a:lnTo>
                    <a:pt x="1" y="4270"/>
                  </a:lnTo>
                  <a:lnTo>
                    <a:pt x="902" y="4192"/>
                  </a:lnTo>
                  <a:lnTo>
                    <a:pt x="2757" y="4028"/>
                  </a:lnTo>
                  <a:cubicBezTo>
                    <a:pt x="2757" y="4028"/>
                    <a:pt x="3842" y="4708"/>
                    <a:pt x="4708" y="5180"/>
                  </a:cubicBezTo>
                  <a:cubicBezTo>
                    <a:pt x="4905" y="5286"/>
                    <a:pt x="5151" y="5329"/>
                    <a:pt x="5419" y="5329"/>
                  </a:cubicBezTo>
                  <a:cubicBezTo>
                    <a:pt x="6324" y="5329"/>
                    <a:pt x="7477" y="4846"/>
                    <a:pt x="7831" y="4760"/>
                  </a:cubicBezTo>
                  <a:cubicBezTo>
                    <a:pt x="7877" y="4749"/>
                    <a:pt x="7921" y="4744"/>
                    <a:pt x="7963" y="4744"/>
                  </a:cubicBezTo>
                  <a:cubicBezTo>
                    <a:pt x="8343" y="4744"/>
                    <a:pt x="8608" y="5147"/>
                    <a:pt x="9091" y="5160"/>
                  </a:cubicBezTo>
                  <a:cubicBezTo>
                    <a:pt x="9118" y="5129"/>
                    <a:pt x="9141" y="5085"/>
                    <a:pt x="9163" y="5027"/>
                  </a:cubicBezTo>
                  <a:cubicBezTo>
                    <a:pt x="9471" y="4280"/>
                    <a:pt x="9483" y="1494"/>
                    <a:pt x="8658" y="975"/>
                  </a:cubicBezTo>
                  <a:cubicBezTo>
                    <a:pt x="7853" y="463"/>
                    <a:pt x="5335" y="1"/>
                    <a:pt x="44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37"/>
            <p:cNvSpPr/>
            <p:nvPr/>
          </p:nvSpPr>
          <p:spPr>
            <a:xfrm>
              <a:off x="4154074" y="1926065"/>
              <a:ext cx="42878" cy="32469"/>
            </a:xfrm>
            <a:custGeom>
              <a:avLst/>
              <a:gdLst/>
              <a:ahLst/>
              <a:cxnLst/>
              <a:rect l="l" t="t" r="r" b="b"/>
              <a:pathLst>
                <a:path w="1446" h="1095" extrusionOk="0">
                  <a:moveTo>
                    <a:pt x="953" y="0"/>
                  </a:moveTo>
                  <a:cubicBezTo>
                    <a:pt x="632" y="0"/>
                    <a:pt x="281" y="260"/>
                    <a:pt x="113" y="503"/>
                  </a:cubicBezTo>
                  <a:cubicBezTo>
                    <a:pt x="43" y="606"/>
                    <a:pt x="0" y="757"/>
                    <a:pt x="85" y="848"/>
                  </a:cubicBezTo>
                  <a:cubicBezTo>
                    <a:pt x="124" y="889"/>
                    <a:pt x="181" y="907"/>
                    <a:pt x="238" y="924"/>
                  </a:cubicBezTo>
                  <a:cubicBezTo>
                    <a:pt x="396" y="970"/>
                    <a:pt x="556" y="1016"/>
                    <a:pt x="715" y="1059"/>
                  </a:cubicBezTo>
                  <a:cubicBezTo>
                    <a:pt x="780" y="1076"/>
                    <a:pt x="849" y="1094"/>
                    <a:pt x="916" y="1094"/>
                  </a:cubicBezTo>
                  <a:cubicBezTo>
                    <a:pt x="944" y="1094"/>
                    <a:pt x="972" y="1091"/>
                    <a:pt x="999" y="1083"/>
                  </a:cubicBezTo>
                  <a:cubicBezTo>
                    <a:pt x="1133" y="1047"/>
                    <a:pt x="1219" y="919"/>
                    <a:pt x="1290" y="801"/>
                  </a:cubicBezTo>
                  <a:cubicBezTo>
                    <a:pt x="1368" y="673"/>
                    <a:pt x="1445" y="533"/>
                    <a:pt x="1430" y="383"/>
                  </a:cubicBezTo>
                  <a:cubicBezTo>
                    <a:pt x="1415" y="249"/>
                    <a:pt x="1324" y="131"/>
                    <a:pt x="1208" y="65"/>
                  </a:cubicBezTo>
                  <a:cubicBezTo>
                    <a:pt x="1128" y="20"/>
                    <a:pt x="1042" y="0"/>
                    <a:pt x="95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37"/>
            <p:cNvSpPr/>
            <p:nvPr/>
          </p:nvSpPr>
          <p:spPr>
            <a:xfrm>
              <a:off x="4187137" y="1961856"/>
              <a:ext cx="30305" cy="31283"/>
            </a:xfrm>
            <a:custGeom>
              <a:avLst/>
              <a:gdLst/>
              <a:ahLst/>
              <a:cxnLst/>
              <a:rect l="l" t="t" r="r" b="b"/>
              <a:pathLst>
                <a:path w="1022" h="1055" extrusionOk="0">
                  <a:moveTo>
                    <a:pt x="593" y="0"/>
                  </a:moveTo>
                  <a:cubicBezTo>
                    <a:pt x="308" y="0"/>
                    <a:pt x="174" y="159"/>
                    <a:pt x="64" y="429"/>
                  </a:cubicBezTo>
                  <a:cubicBezTo>
                    <a:pt x="27" y="521"/>
                    <a:pt x="1" y="629"/>
                    <a:pt x="44" y="719"/>
                  </a:cubicBezTo>
                  <a:cubicBezTo>
                    <a:pt x="82" y="798"/>
                    <a:pt x="167" y="844"/>
                    <a:pt x="246" y="883"/>
                  </a:cubicBezTo>
                  <a:cubicBezTo>
                    <a:pt x="377" y="945"/>
                    <a:pt x="513" y="998"/>
                    <a:pt x="652" y="1042"/>
                  </a:cubicBezTo>
                  <a:cubicBezTo>
                    <a:pt x="672" y="1048"/>
                    <a:pt x="693" y="1054"/>
                    <a:pt x="714" y="1054"/>
                  </a:cubicBezTo>
                  <a:cubicBezTo>
                    <a:pt x="722" y="1054"/>
                    <a:pt x="730" y="1053"/>
                    <a:pt x="739" y="1050"/>
                  </a:cubicBezTo>
                  <a:cubicBezTo>
                    <a:pt x="765" y="1042"/>
                    <a:pt x="785" y="1020"/>
                    <a:pt x="802" y="998"/>
                  </a:cubicBezTo>
                  <a:cubicBezTo>
                    <a:pt x="959" y="801"/>
                    <a:pt x="1021" y="532"/>
                    <a:pt x="967" y="287"/>
                  </a:cubicBezTo>
                  <a:cubicBezTo>
                    <a:pt x="952" y="226"/>
                    <a:pt x="932" y="163"/>
                    <a:pt x="892" y="116"/>
                  </a:cubicBezTo>
                  <a:cubicBezTo>
                    <a:pt x="832" y="45"/>
                    <a:pt x="736" y="10"/>
                    <a:pt x="644" y="2"/>
                  </a:cubicBezTo>
                  <a:cubicBezTo>
                    <a:pt x="627" y="1"/>
                    <a:pt x="610" y="0"/>
                    <a:pt x="59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37"/>
            <p:cNvSpPr/>
            <p:nvPr/>
          </p:nvSpPr>
          <p:spPr>
            <a:xfrm>
              <a:off x="3323952" y="1888555"/>
              <a:ext cx="1021232" cy="286413"/>
            </a:xfrm>
            <a:custGeom>
              <a:avLst/>
              <a:gdLst/>
              <a:ahLst/>
              <a:cxnLst/>
              <a:rect l="l" t="t" r="r" b="b"/>
              <a:pathLst>
                <a:path w="34440" h="9659" extrusionOk="0">
                  <a:moveTo>
                    <a:pt x="1251" y="0"/>
                  </a:moveTo>
                  <a:cubicBezTo>
                    <a:pt x="462" y="339"/>
                    <a:pt x="1" y="615"/>
                    <a:pt x="51" y="761"/>
                  </a:cubicBezTo>
                  <a:cubicBezTo>
                    <a:pt x="1496" y="4979"/>
                    <a:pt x="10024" y="9658"/>
                    <a:pt x="16138" y="9658"/>
                  </a:cubicBezTo>
                  <a:cubicBezTo>
                    <a:pt x="16508" y="9658"/>
                    <a:pt x="16868" y="9641"/>
                    <a:pt x="17218" y="9606"/>
                  </a:cubicBezTo>
                  <a:cubicBezTo>
                    <a:pt x="21675" y="9155"/>
                    <a:pt x="25916" y="7079"/>
                    <a:pt x="26992" y="4723"/>
                  </a:cubicBezTo>
                  <a:lnTo>
                    <a:pt x="28033" y="4631"/>
                  </a:lnTo>
                  <a:cubicBezTo>
                    <a:pt x="28033" y="4631"/>
                    <a:pt x="29120" y="5311"/>
                    <a:pt x="29986" y="5783"/>
                  </a:cubicBezTo>
                  <a:cubicBezTo>
                    <a:pt x="30183" y="5889"/>
                    <a:pt x="30428" y="5931"/>
                    <a:pt x="30695" y="5931"/>
                  </a:cubicBezTo>
                  <a:cubicBezTo>
                    <a:pt x="31600" y="5931"/>
                    <a:pt x="32753" y="5448"/>
                    <a:pt x="33108" y="5363"/>
                  </a:cubicBezTo>
                  <a:cubicBezTo>
                    <a:pt x="33154" y="5352"/>
                    <a:pt x="33198" y="5347"/>
                    <a:pt x="33240" y="5347"/>
                  </a:cubicBezTo>
                  <a:cubicBezTo>
                    <a:pt x="33620" y="5347"/>
                    <a:pt x="33885" y="5748"/>
                    <a:pt x="34368" y="5762"/>
                  </a:cubicBezTo>
                  <a:cubicBezTo>
                    <a:pt x="34396" y="5732"/>
                    <a:pt x="34419" y="5687"/>
                    <a:pt x="34440" y="5629"/>
                  </a:cubicBezTo>
                  <a:cubicBezTo>
                    <a:pt x="33908" y="5189"/>
                    <a:pt x="33289" y="4853"/>
                    <a:pt x="32632" y="4646"/>
                  </a:cubicBezTo>
                  <a:cubicBezTo>
                    <a:pt x="32577" y="4627"/>
                    <a:pt x="32523" y="4612"/>
                    <a:pt x="32468" y="4612"/>
                  </a:cubicBezTo>
                  <a:cubicBezTo>
                    <a:pt x="32452" y="4612"/>
                    <a:pt x="32436" y="4613"/>
                    <a:pt x="32421" y="4616"/>
                  </a:cubicBezTo>
                  <a:cubicBezTo>
                    <a:pt x="32334" y="4629"/>
                    <a:pt x="32263" y="4693"/>
                    <a:pt x="32193" y="4750"/>
                  </a:cubicBezTo>
                  <a:cubicBezTo>
                    <a:pt x="31821" y="5050"/>
                    <a:pt x="31344" y="5198"/>
                    <a:pt x="30866" y="5198"/>
                  </a:cubicBezTo>
                  <a:cubicBezTo>
                    <a:pt x="30680" y="5198"/>
                    <a:pt x="30494" y="5175"/>
                    <a:pt x="30313" y="5131"/>
                  </a:cubicBezTo>
                  <a:cubicBezTo>
                    <a:pt x="29671" y="4972"/>
                    <a:pt x="29108" y="4545"/>
                    <a:pt x="28723" y="4007"/>
                  </a:cubicBezTo>
                  <a:cubicBezTo>
                    <a:pt x="28595" y="3823"/>
                    <a:pt x="28474" y="3617"/>
                    <a:pt x="28273" y="3515"/>
                  </a:cubicBezTo>
                  <a:cubicBezTo>
                    <a:pt x="28060" y="3407"/>
                    <a:pt x="27805" y="3440"/>
                    <a:pt x="27574" y="3377"/>
                  </a:cubicBezTo>
                  <a:cubicBezTo>
                    <a:pt x="27445" y="3342"/>
                    <a:pt x="27330" y="3277"/>
                    <a:pt x="27223" y="3200"/>
                  </a:cubicBezTo>
                  <a:cubicBezTo>
                    <a:pt x="27157" y="2803"/>
                    <a:pt x="26992" y="2406"/>
                    <a:pt x="26706" y="2014"/>
                  </a:cubicBezTo>
                  <a:cubicBezTo>
                    <a:pt x="26590" y="1852"/>
                    <a:pt x="26220" y="1589"/>
                    <a:pt x="25662" y="1262"/>
                  </a:cubicBezTo>
                  <a:lnTo>
                    <a:pt x="25662" y="1262"/>
                  </a:lnTo>
                  <a:cubicBezTo>
                    <a:pt x="25870" y="2377"/>
                    <a:pt x="26175" y="3552"/>
                    <a:pt x="25735" y="4590"/>
                  </a:cubicBezTo>
                  <a:cubicBezTo>
                    <a:pt x="25402" y="5373"/>
                    <a:pt x="24682" y="5937"/>
                    <a:pt x="23914" y="6309"/>
                  </a:cubicBezTo>
                  <a:cubicBezTo>
                    <a:pt x="23149" y="6681"/>
                    <a:pt x="22315" y="6897"/>
                    <a:pt x="21521" y="7206"/>
                  </a:cubicBezTo>
                  <a:cubicBezTo>
                    <a:pt x="20744" y="7506"/>
                    <a:pt x="20003" y="7894"/>
                    <a:pt x="19214" y="8163"/>
                  </a:cubicBezTo>
                  <a:cubicBezTo>
                    <a:pt x="18380" y="8446"/>
                    <a:pt x="17508" y="8579"/>
                    <a:pt x="16634" y="8579"/>
                  </a:cubicBezTo>
                  <a:cubicBezTo>
                    <a:pt x="14589" y="8579"/>
                    <a:pt x="12527" y="7853"/>
                    <a:pt x="10883" y="6615"/>
                  </a:cubicBezTo>
                  <a:cubicBezTo>
                    <a:pt x="10128" y="6049"/>
                    <a:pt x="9429" y="5369"/>
                    <a:pt x="8543" y="5035"/>
                  </a:cubicBezTo>
                  <a:cubicBezTo>
                    <a:pt x="7613" y="4682"/>
                    <a:pt x="6573" y="4747"/>
                    <a:pt x="5629" y="4441"/>
                  </a:cubicBezTo>
                  <a:cubicBezTo>
                    <a:pt x="3490" y="3753"/>
                    <a:pt x="2389" y="1737"/>
                    <a:pt x="125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3" name="Google Shape;1383;p37"/>
          <p:cNvGrpSpPr/>
          <p:nvPr/>
        </p:nvGrpSpPr>
        <p:grpSpPr>
          <a:xfrm>
            <a:off x="4728888" y="3872199"/>
            <a:ext cx="689587" cy="1341458"/>
            <a:chOff x="4728888" y="3802124"/>
            <a:chExt cx="689587" cy="1341458"/>
          </a:xfrm>
        </p:grpSpPr>
        <p:sp>
          <p:nvSpPr>
            <p:cNvPr id="1384" name="Google Shape;1384;p37"/>
            <p:cNvSpPr/>
            <p:nvPr/>
          </p:nvSpPr>
          <p:spPr>
            <a:xfrm>
              <a:off x="4728888" y="3802124"/>
              <a:ext cx="689569" cy="1183190"/>
            </a:xfrm>
            <a:custGeom>
              <a:avLst/>
              <a:gdLst/>
              <a:ahLst/>
              <a:cxnLst/>
              <a:rect l="l" t="t" r="r" b="b"/>
              <a:pathLst>
                <a:path w="18553" h="31834" extrusionOk="0">
                  <a:moveTo>
                    <a:pt x="13227" y="17413"/>
                  </a:moveTo>
                  <a:cubicBezTo>
                    <a:pt x="13221" y="17470"/>
                    <a:pt x="13214" y="17528"/>
                    <a:pt x="13203" y="17587"/>
                  </a:cubicBezTo>
                  <a:cubicBezTo>
                    <a:pt x="13090" y="18230"/>
                    <a:pt x="12912" y="18850"/>
                    <a:pt x="12710" y="19466"/>
                  </a:cubicBezTo>
                  <a:cubicBezTo>
                    <a:pt x="12577" y="19202"/>
                    <a:pt x="12457" y="18933"/>
                    <a:pt x="12394" y="18621"/>
                  </a:cubicBezTo>
                  <a:cubicBezTo>
                    <a:pt x="12332" y="18312"/>
                    <a:pt x="12338" y="17968"/>
                    <a:pt x="12367" y="17625"/>
                  </a:cubicBezTo>
                  <a:lnTo>
                    <a:pt x="12367" y="17625"/>
                  </a:lnTo>
                  <a:cubicBezTo>
                    <a:pt x="12481" y="17636"/>
                    <a:pt x="12594" y="17655"/>
                    <a:pt x="12709" y="17655"/>
                  </a:cubicBezTo>
                  <a:cubicBezTo>
                    <a:pt x="12745" y="17655"/>
                    <a:pt x="12781" y="17654"/>
                    <a:pt x="12818" y="17649"/>
                  </a:cubicBezTo>
                  <a:cubicBezTo>
                    <a:pt x="12982" y="17630"/>
                    <a:pt x="13131" y="17537"/>
                    <a:pt x="13227" y="17413"/>
                  </a:cubicBezTo>
                  <a:close/>
                  <a:moveTo>
                    <a:pt x="8923" y="1"/>
                  </a:moveTo>
                  <a:cubicBezTo>
                    <a:pt x="8715" y="1"/>
                    <a:pt x="8494" y="115"/>
                    <a:pt x="8408" y="335"/>
                  </a:cubicBezTo>
                  <a:cubicBezTo>
                    <a:pt x="8130" y="1042"/>
                    <a:pt x="8471" y="1756"/>
                    <a:pt x="8665" y="2437"/>
                  </a:cubicBezTo>
                  <a:cubicBezTo>
                    <a:pt x="8831" y="3016"/>
                    <a:pt x="8572" y="3591"/>
                    <a:pt x="8366" y="4156"/>
                  </a:cubicBezTo>
                  <a:cubicBezTo>
                    <a:pt x="8247" y="3968"/>
                    <a:pt x="8161" y="3754"/>
                    <a:pt x="8108" y="3558"/>
                  </a:cubicBezTo>
                  <a:cubicBezTo>
                    <a:pt x="8005" y="3188"/>
                    <a:pt x="8149" y="2796"/>
                    <a:pt x="7883" y="2479"/>
                  </a:cubicBezTo>
                  <a:cubicBezTo>
                    <a:pt x="7824" y="2408"/>
                    <a:pt x="7719" y="2370"/>
                    <a:pt x="7622" y="2370"/>
                  </a:cubicBezTo>
                  <a:cubicBezTo>
                    <a:pt x="7588" y="2370"/>
                    <a:pt x="7555" y="2375"/>
                    <a:pt x="7525" y="2384"/>
                  </a:cubicBezTo>
                  <a:cubicBezTo>
                    <a:pt x="6857" y="2594"/>
                    <a:pt x="7038" y="3527"/>
                    <a:pt x="7223" y="4016"/>
                  </a:cubicBezTo>
                  <a:cubicBezTo>
                    <a:pt x="7395" y="4471"/>
                    <a:pt x="7692" y="4832"/>
                    <a:pt x="8110" y="5004"/>
                  </a:cubicBezTo>
                  <a:cubicBezTo>
                    <a:pt x="7961" y="5551"/>
                    <a:pt x="7803" y="6089"/>
                    <a:pt x="7489" y="6567"/>
                  </a:cubicBezTo>
                  <a:cubicBezTo>
                    <a:pt x="7504" y="6289"/>
                    <a:pt x="7515" y="6015"/>
                    <a:pt x="7462" y="5733"/>
                  </a:cubicBezTo>
                  <a:cubicBezTo>
                    <a:pt x="7344" y="5105"/>
                    <a:pt x="7000" y="4838"/>
                    <a:pt x="6485" y="4525"/>
                  </a:cubicBezTo>
                  <a:cubicBezTo>
                    <a:pt x="5688" y="4041"/>
                    <a:pt x="6268" y="2984"/>
                    <a:pt x="5860" y="2271"/>
                  </a:cubicBezTo>
                  <a:cubicBezTo>
                    <a:pt x="5817" y="2196"/>
                    <a:pt x="5768" y="2125"/>
                    <a:pt x="5716" y="2057"/>
                  </a:cubicBezTo>
                  <a:cubicBezTo>
                    <a:pt x="5730" y="1825"/>
                    <a:pt x="5846" y="1671"/>
                    <a:pt x="5967" y="1466"/>
                  </a:cubicBezTo>
                  <a:cubicBezTo>
                    <a:pt x="6140" y="1171"/>
                    <a:pt x="6267" y="868"/>
                    <a:pt x="6258" y="517"/>
                  </a:cubicBezTo>
                  <a:cubicBezTo>
                    <a:pt x="6249" y="187"/>
                    <a:pt x="5985" y="23"/>
                    <a:pt x="5727" y="23"/>
                  </a:cubicBezTo>
                  <a:cubicBezTo>
                    <a:pt x="5468" y="23"/>
                    <a:pt x="5215" y="188"/>
                    <a:pt x="5234" y="517"/>
                  </a:cubicBezTo>
                  <a:cubicBezTo>
                    <a:pt x="5251" y="826"/>
                    <a:pt x="5046" y="1105"/>
                    <a:pt x="4997" y="1408"/>
                  </a:cubicBezTo>
                  <a:cubicBezTo>
                    <a:pt x="4994" y="1428"/>
                    <a:pt x="4991" y="1449"/>
                    <a:pt x="4989" y="1471"/>
                  </a:cubicBezTo>
                  <a:cubicBezTo>
                    <a:pt x="4659" y="1299"/>
                    <a:pt x="4293" y="1188"/>
                    <a:pt x="3937" y="1121"/>
                  </a:cubicBezTo>
                  <a:cubicBezTo>
                    <a:pt x="3922" y="1119"/>
                    <a:pt x="3908" y="1117"/>
                    <a:pt x="3893" y="1117"/>
                  </a:cubicBezTo>
                  <a:cubicBezTo>
                    <a:pt x="3706" y="1117"/>
                    <a:pt x="3500" y="1317"/>
                    <a:pt x="3643" y="1503"/>
                  </a:cubicBezTo>
                  <a:cubicBezTo>
                    <a:pt x="4126" y="2141"/>
                    <a:pt x="5139" y="2180"/>
                    <a:pt x="5172" y="3118"/>
                  </a:cubicBezTo>
                  <a:cubicBezTo>
                    <a:pt x="5183" y="3411"/>
                    <a:pt x="5181" y="3675"/>
                    <a:pt x="5203" y="3923"/>
                  </a:cubicBezTo>
                  <a:cubicBezTo>
                    <a:pt x="5148" y="3862"/>
                    <a:pt x="5091" y="3802"/>
                    <a:pt x="5024" y="3746"/>
                  </a:cubicBezTo>
                  <a:cubicBezTo>
                    <a:pt x="4814" y="3570"/>
                    <a:pt x="4558" y="3464"/>
                    <a:pt x="4299" y="3464"/>
                  </a:cubicBezTo>
                  <a:cubicBezTo>
                    <a:pt x="4133" y="3464"/>
                    <a:pt x="3967" y="3507"/>
                    <a:pt x="3810" y="3602"/>
                  </a:cubicBezTo>
                  <a:cubicBezTo>
                    <a:pt x="3436" y="3830"/>
                    <a:pt x="3615" y="4450"/>
                    <a:pt x="4006" y="4450"/>
                  </a:cubicBezTo>
                  <a:cubicBezTo>
                    <a:pt x="4053" y="4450"/>
                    <a:pt x="4104" y="4441"/>
                    <a:pt x="4156" y="4421"/>
                  </a:cubicBezTo>
                  <a:cubicBezTo>
                    <a:pt x="4242" y="4389"/>
                    <a:pt x="4306" y="4375"/>
                    <a:pt x="4361" y="4375"/>
                  </a:cubicBezTo>
                  <a:cubicBezTo>
                    <a:pt x="4511" y="4375"/>
                    <a:pt x="4584" y="4486"/>
                    <a:pt x="4808" y="4646"/>
                  </a:cubicBezTo>
                  <a:cubicBezTo>
                    <a:pt x="4968" y="4760"/>
                    <a:pt x="5150" y="4842"/>
                    <a:pt x="5334" y="4842"/>
                  </a:cubicBezTo>
                  <a:cubicBezTo>
                    <a:pt x="5390" y="4842"/>
                    <a:pt x="5447" y="4834"/>
                    <a:pt x="5503" y="4818"/>
                  </a:cubicBezTo>
                  <a:cubicBezTo>
                    <a:pt x="5591" y="4941"/>
                    <a:pt x="5702" y="5062"/>
                    <a:pt x="5844" y="5182"/>
                  </a:cubicBezTo>
                  <a:cubicBezTo>
                    <a:pt x="6006" y="5317"/>
                    <a:pt x="6201" y="5411"/>
                    <a:pt x="6362" y="5549"/>
                  </a:cubicBezTo>
                  <a:cubicBezTo>
                    <a:pt x="6616" y="5765"/>
                    <a:pt x="6457" y="6286"/>
                    <a:pt x="6412" y="6556"/>
                  </a:cubicBezTo>
                  <a:cubicBezTo>
                    <a:pt x="6354" y="6898"/>
                    <a:pt x="6335" y="7264"/>
                    <a:pt x="6399" y="7598"/>
                  </a:cubicBezTo>
                  <a:cubicBezTo>
                    <a:pt x="6182" y="7509"/>
                    <a:pt x="5969" y="7424"/>
                    <a:pt x="5766" y="7336"/>
                  </a:cubicBezTo>
                  <a:cubicBezTo>
                    <a:pt x="5673" y="7297"/>
                    <a:pt x="5581" y="7279"/>
                    <a:pt x="5494" y="7279"/>
                  </a:cubicBezTo>
                  <a:cubicBezTo>
                    <a:pt x="4931" y="7279"/>
                    <a:pt x="4560" y="8021"/>
                    <a:pt x="5155" y="8380"/>
                  </a:cubicBezTo>
                  <a:cubicBezTo>
                    <a:pt x="5960" y="8863"/>
                    <a:pt x="6884" y="9092"/>
                    <a:pt x="7665" y="9626"/>
                  </a:cubicBezTo>
                  <a:cubicBezTo>
                    <a:pt x="8092" y="9917"/>
                    <a:pt x="8324" y="10343"/>
                    <a:pt x="8528" y="10800"/>
                  </a:cubicBezTo>
                  <a:cubicBezTo>
                    <a:pt x="8704" y="11193"/>
                    <a:pt x="8802" y="11686"/>
                    <a:pt x="9208" y="11910"/>
                  </a:cubicBezTo>
                  <a:cubicBezTo>
                    <a:pt x="9271" y="11945"/>
                    <a:pt x="9343" y="11963"/>
                    <a:pt x="9416" y="11963"/>
                  </a:cubicBezTo>
                  <a:cubicBezTo>
                    <a:pt x="9480" y="11963"/>
                    <a:pt x="9544" y="11949"/>
                    <a:pt x="9601" y="11922"/>
                  </a:cubicBezTo>
                  <a:lnTo>
                    <a:pt x="9601" y="11922"/>
                  </a:lnTo>
                  <a:cubicBezTo>
                    <a:pt x="9441" y="12119"/>
                    <a:pt x="9285" y="12319"/>
                    <a:pt x="9131" y="12520"/>
                  </a:cubicBezTo>
                  <a:cubicBezTo>
                    <a:pt x="8805" y="12952"/>
                    <a:pt x="8467" y="13331"/>
                    <a:pt x="8199" y="13764"/>
                  </a:cubicBezTo>
                  <a:cubicBezTo>
                    <a:pt x="7925" y="13535"/>
                    <a:pt x="7633" y="13330"/>
                    <a:pt x="7381" y="13069"/>
                  </a:cubicBezTo>
                  <a:cubicBezTo>
                    <a:pt x="7377" y="13024"/>
                    <a:pt x="7373" y="12979"/>
                    <a:pt x="7384" y="12930"/>
                  </a:cubicBezTo>
                  <a:cubicBezTo>
                    <a:pt x="7421" y="12766"/>
                    <a:pt x="7516" y="12607"/>
                    <a:pt x="7581" y="12453"/>
                  </a:cubicBezTo>
                  <a:cubicBezTo>
                    <a:pt x="7705" y="12155"/>
                    <a:pt x="7884" y="11675"/>
                    <a:pt x="7665" y="11389"/>
                  </a:cubicBezTo>
                  <a:cubicBezTo>
                    <a:pt x="7559" y="11250"/>
                    <a:pt x="7410" y="11179"/>
                    <a:pt x="7265" y="11179"/>
                  </a:cubicBezTo>
                  <a:cubicBezTo>
                    <a:pt x="7092" y="11179"/>
                    <a:pt x="6926" y="11282"/>
                    <a:pt x="6854" y="11494"/>
                  </a:cubicBezTo>
                  <a:cubicBezTo>
                    <a:pt x="6789" y="11681"/>
                    <a:pt x="6851" y="11882"/>
                    <a:pt x="6817" y="12077"/>
                  </a:cubicBezTo>
                  <a:cubicBezTo>
                    <a:pt x="6800" y="12171"/>
                    <a:pt x="6785" y="12266"/>
                    <a:pt x="6774" y="12362"/>
                  </a:cubicBezTo>
                  <a:cubicBezTo>
                    <a:pt x="6668" y="12232"/>
                    <a:pt x="6565" y="12104"/>
                    <a:pt x="6456" y="11977"/>
                  </a:cubicBezTo>
                  <a:cubicBezTo>
                    <a:pt x="6279" y="11769"/>
                    <a:pt x="5971" y="11539"/>
                    <a:pt x="5664" y="11419"/>
                  </a:cubicBezTo>
                  <a:cubicBezTo>
                    <a:pt x="5723" y="11092"/>
                    <a:pt x="5722" y="10745"/>
                    <a:pt x="5556" y="10455"/>
                  </a:cubicBezTo>
                  <a:cubicBezTo>
                    <a:pt x="5356" y="10104"/>
                    <a:pt x="5061" y="9618"/>
                    <a:pt x="4714" y="9413"/>
                  </a:cubicBezTo>
                  <a:cubicBezTo>
                    <a:pt x="4636" y="9367"/>
                    <a:pt x="4560" y="9346"/>
                    <a:pt x="4489" y="9346"/>
                  </a:cubicBezTo>
                  <a:cubicBezTo>
                    <a:pt x="4224" y="9346"/>
                    <a:pt x="4027" y="9627"/>
                    <a:pt x="4068" y="9910"/>
                  </a:cubicBezTo>
                  <a:cubicBezTo>
                    <a:pt x="4120" y="10271"/>
                    <a:pt x="4464" y="10565"/>
                    <a:pt x="4711" y="10816"/>
                  </a:cubicBezTo>
                  <a:cubicBezTo>
                    <a:pt x="4862" y="10970"/>
                    <a:pt x="4958" y="11122"/>
                    <a:pt x="5019" y="11300"/>
                  </a:cubicBezTo>
                  <a:cubicBezTo>
                    <a:pt x="4600" y="11209"/>
                    <a:pt x="4142" y="10954"/>
                    <a:pt x="3821" y="10748"/>
                  </a:cubicBezTo>
                  <a:cubicBezTo>
                    <a:pt x="3738" y="10695"/>
                    <a:pt x="3656" y="10672"/>
                    <a:pt x="3579" y="10672"/>
                  </a:cubicBezTo>
                  <a:cubicBezTo>
                    <a:pt x="3173" y="10672"/>
                    <a:pt x="2898" y="11306"/>
                    <a:pt x="3342" y="11571"/>
                  </a:cubicBezTo>
                  <a:cubicBezTo>
                    <a:pt x="3769" y="11826"/>
                    <a:pt x="4253" y="11853"/>
                    <a:pt x="4727" y="11951"/>
                  </a:cubicBezTo>
                  <a:cubicBezTo>
                    <a:pt x="5159" y="12040"/>
                    <a:pt x="5528" y="12757"/>
                    <a:pt x="5807" y="13069"/>
                  </a:cubicBezTo>
                  <a:cubicBezTo>
                    <a:pt x="6356" y="13684"/>
                    <a:pt x="6969" y="14445"/>
                    <a:pt x="7816" y="14599"/>
                  </a:cubicBezTo>
                  <a:cubicBezTo>
                    <a:pt x="7603" y="15299"/>
                    <a:pt x="7604" y="16031"/>
                    <a:pt x="7310" y="16719"/>
                  </a:cubicBezTo>
                  <a:cubicBezTo>
                    <a:pt x="7138" y="17121"/>
                    <a:pt x="6905" y="17504"/>
                    <a:pt x="6715" y="17901"/>
                  </a:cubicBezTo>
                  <a:cubicBezTo>
                    <a:pt x="6584" y="17709"/>
                    <a:pt x="6454" y="17518"/>
                    <a:pt x="6334" y="17314"/>
                  </a:cubicBezTo>
                  <a:cubicBezTo>
                    <a:pt x="6184" y="17055"/>
                    <a:pt x="6029" y="16802"/>
                    <a:pt x="5862" y="16556"/>
                  </a:cubicBezTo>
                  <a:cubicBezTo>
                    <a:pt x="6177" y="16342"/>
                    <a:pt x="6305" y="15934"/>
                    <a:pt x="6222" y="15543"/>
                  </a:cubicBezTo>
                  <a:cubicBezTo>
                    <a:pt x="6172" y="15310"/>
                    <a:pt x="6074" y="15095"/>
                    <a:pt x="5968" y="14883"/>
                  </a:cubicBezTo>
                  <a:cubicBezTo>
                    <a:pt x="5834" y="14617"/>
                    <a:pt x="5757" y="14367"/>
                    <a:pt x="5637" y="14095"/>
                  </a:cubicBezTo>
                  <a:cubicBezTo>
                    <a:pt x="5551" y="13898"/>
                    <a:pt x="5392" y="13818"/>
                    <a:pt x="5223" y="13818"/>
                  </a:cubicBezTo>
                  <a:cubicBezTo>
                    <a:pt x="4836" y="13818"/>
                    <a:pt x="4400" y="14238"/>
                    <a:pt x="4687" y="14650"/>
                  </a:cubicBezTo>
                  <a:cubicBezTo>
                    <a:pt x="4877" y="14923"/>
                    <a:pt x="5107" y="15116"/>
                    <a:pt x="5274" y="15410"/>
                  </a:cubicBezTo>
                  <a:cubicBezTo>
                    <a:pt x="5396" y="15624"/>
                    <a:pt x="5425" y="15751"/>
                    <a:pt x="5374" y="15890"/>
                  </a:cubicBezTo>
                  <a:cubicBezTo>
                    <a:pt x="5263" y="15740"/>
                    <a:pt x="5138" y="15583"/>
                    <a:pt x="4986" y="15501"/>
                  </a:cubicBezTo>
                  <a:cubicBezTo>
                    <a:pt x="4815" y="15411"/>
                    <a:pt x="4364" y="15360"/>
                    <a:pt x="4250" y="15240"/>
                  </a:cubicBezTo>
                  <a:cubicBezTo>
                    <a:pt x="3999" y="14975"/>
                    <a:pt x="4143" y="14728"/>
                    <a:pt x="4061" y="14430"/>
                  </a:cubicBezTo>
                  <a:cubicBezTo>
                    <a:pt x="4009" y="14239"/>
                    <a:pt x="3963" y="14052"/>
                    <a:pt x="3881" y="13870"/>
                  </a:cubicBezTo>
                  <a:cubicBezTo>
                    <a:pt x="3750" y="13579"/>
                    <a:pt x="3593" y="13322"/>
                    <a:pt x="3377" y="13086"/>
                  </a:cubicBezTo>
                  <a:cubicBezTo>
                    <a:pt x="3444" y="12736"/>
                    <a:pt x="3342" y="12398"/>
                    <a:pt x="3205" y="12049"/>
                  </a:cubicBezTo>
                  <a:cubicBezTo>
                    <a:pt x="3115" y="11818"/>
                    <a:pt x="2989" y="11604"/>
                    <a:pt x="2857" y="11394"/>
                  </a:cubicBezTo>
                  <a:cubicBezTo>
                    <a:pt x="2790" y="11289"/>
                    <a:pt x="2705" y="11208"/>
                    <a:pt x="2632" y="11108"/>
                  </a:cubicBezTo>
                  <a:cubicBezTo>
                    <a:pt x="2607" y="11071"/>
                    <a:pt x="2486" y="10869"/>
                    <a:pt x="2442" y="10869"/>
                  </a:cubicBezTo>
                  <a:cubicBezTo>
                    <a:pt x="2429" y="10869"/>
                    <a:pt x="2422" y="10886"/>
                    <a:pt x="2426" y="10928"/>
                  </a:cubicBezTo>
                  <a:cubicBezTo>
                    <a:pt x="2401" y="10644"/>
                    <a:pt x="2165" y="10430"/>
                    <a:pt x="1914" y="10430"/>
                  </a:cubicBezTo>
                  <a:cubicBezTo>
                    <a:pt x="1799" y="10430"/>
                    <a:pt x="1681" y="10475"/>
                    <a:pt x="1579" y="10577"/>
                  </a:cubicBezTo>
                  <a:cubicBezTo>
                    <a:pt x="1295" y="10862"/>
                    <a:pt x="1478" y="11426"/>
                    <a:pt x="1899" y="11426"/>
                  </a:cubicBezTo>
                  <a:cubicBezTo>
                    <a:pt x="1910" y="11426"/>
                    <a:pt x="1920" y="11426"/>
                    <a:pt x="1931" y="11425"/>
                  </a:cubicBezTo>
                  <a:lnTo>
                    <a:pt x="1931" y="11425"/>
                  </a:lnTo>
                  <a:cubicBezTo>
                    <a:pt x="1808" y="11433"/>
                    <a:pt x="2010" y="11609"/>
                    <a:pt x="2057" y="11719"/>
                  </a:cubicBezTo>
                  <a:cubicBezTo>
                    <a:pt x="2140" y="11909"/>
                    <a:pt x="2259" y="12086"/>
                    <a:pt x="2345" y="12276"/>
                  </a:cubicBezTo>
                  <a:cubicBezTo>
                    <a:pt x="2372" y="12336"/>
                    <a:pt x="2398" y="12397"/>
                    <a:pt x="2423" y="12458"/>
                  </a:cubicBezTo>
                  <a:cubicBezTo>
                    <a:pt x="2369" y="12438"/>
                    <a:pt x="2315" y="12420"/>
                    <a:pt x="2262" y="12404"/>
                  </a:cubicBezTo>
                  <a:cubicBezTo>
                    <a:pt x="1821" y="12282"/>
                    <a:pt x="1595" y="12225"/>
                    <a:pt x="1373" y="11793"/>
                  </a:cubicBezTo>
                  <a:cubicBezTo>
                    <a:pt x="1271" y="11595"/>
                    <a:pt x="1116" y="11513"/>
                    <a:pt x="959" y="11513"/>
                  </a:cubicBezTo>
                  <a:cubicBezTo>
                    <a:pt x="614" y="11513"/>
                    <a:pt x="258" y="11910"/>
                    <a:pt x="440" y="12338"/>
                  </a:cubicBezTo>
                  <a:cubicBezTo>
                    <a:pt x="723" y="13004"/>
                    <a:pt x="1379" y="13525"/>
                    <a:pt x="2007" y="13861"/>
                  </a:cubicBezTo>
                  <a:cubicBezTo>
                    <a:pt x="2256" y="13994"/>
                    <a:pt x="2426" y="14119"/>
                    <a:pt x="2568" y="14361"/>
                  </a:cubicBezTo>
                  <a:cubicBezTo>
                    <a:pt x="2727" y="14629"/>
                    <a:pt x="2870" y="14938"/>
                    <a:pt x="3112" y="15140"/>
                  </a:cubicBezTo>
                  <a:lnTo>
                    <a:pt x="3083" y="15137"/>
                  </a:lnTo>
                  <a:cubicBezTo>
                    <a:pt x="2798" y="15096"/>
                    <a:pt x="2496" y="14978"/>
                    <a:pt x="2204" y="14950"/>
                  </a:cubicBezTo>
                  <a:cubicBezTo>
                    <a:pt x="2201" y="14932"/>
                    <a:pt x="2196" y="14913"/>
                    <a:pt x="2193" y="14894"/>
                  </a:cubicBezTo>
                  <a:cubicBezTo>
                    <a:pt x="2107" y="14582"/>
                    <a:pt x="1823" y="14351"/>
                    <a:pt x="1568" y="14175"/>
                  </a:cubicBezTo>
                  <a:cubicBezTo>
                    <a:pt x="1445" y="14090"/>
                    <a:pt x="1262" y="14025"/>
                    <a:pt x="1091" y="14025"/>
                  </a:cubicBezTo>
                  <a:cubicBezTo>
                    <a:pt x="982" y="14025"/>
                    <a:pt x="877" y="14052"/>
                    <a:pt x="796" y="14117"/>
                  </a:cubicBezTo>
                  <a:cubicBezTo>
                    <a:pt x="752" y="14153"/>
                    <a:pt x="745" y="14218"/>
                    <a:pt x="757" y="14269"/>
                  </a:cubicBezTo>
                  <a:cubicBezTo>
                    <a:pt x="792" y="14436"/>
                    <a:pt x="973" y="14591"/>
                    <a:pt x="1095" y="14701"/>
                  </a:cubicBezTo>
                  <a:cubicBezTo>
                    <a:pt x="1177" y="14774"/>
                    <a:pt x="1264" y="14835"/>
                    <a:pt x="1341" y="14915"/>
                  </a:cubicBezTo>
                  <a:cubicBezTo>
                    <a:pt x="1369" y="14943"/>
                    <a:pt x="1391" y="14972"/>
                    <a:pt x="1414" y="15002"/>
                  </a:cubicBezTo>
                  <a:cubicBezTo>
                    <a:pt x="1045" y="15055"/>
                    <a:pt x="672" y="15135"/>
                    <a:pt x="323" y="15213"/>
                  </a:cubicBezTo>
                  <a:cubicBezTo>
                    <a:pt x="1" y="15285"/>
                    <a:pt x="104" y="15755"/>
                    <a:pt x="396" y="15755"/>
                  </a:cubicBezTo>
                  <a:cubicBezTo>
                    <a:pt x="419" y="15755"/>
                    <a:pt x="444" y="15752"/>
                    <a:pt x="469" y="15745"/>
                  </a:cubicBezTo>
                  <a:cubicBezTo>
                    <a:pt x="644" y="15702"/>
                    <a:pt x="908" y="15600"/>
                    <a:pt x="1130" y="15600"/>
                  </a:cubicBezTo>
                  <a:cubicBezTo>
                    <a:pt x="1217" y="15600"/>
                    <a:pt x="1298" y="15616"/>
                    <a:pt x="1364" y="15657"/>
                  </a:cubicBezTo>
                  <a:cubicBezTo>
                    <a:pt x="1578" y="15790"/>
                    <a:pt x="1877" y="15875"/>
                    <a:pt x="2117" y="15936"/>
                  </a:cubicBezTo>
                  <a:cubicBezTo>
                    <a:pt x="2364" y="15998"/>
                    <a:pt x="2608" y="16043"/>
                    <a:pt x="2846" y="16043"/>
                  </a:cubicBezTo>
                  <a:cubicBezTo>
                    <a:pt x="3108" y="16043"/>
                    <a:pt x="3363" y="15989"/>
                    <a:pt x="3608" y="15844"/>
                  </a:cubicBezTo>
                  <a:cubicBezTo>
                    <a:pt x="3697" y="15792"/>
                    <a:pt x="3780" y="15681"/>
                    <a:pt x="3782" y="15571"/>
                  </a:cubicBezTo>
                  <a:cubicBezTo>
                    <a:pt x="3944" y="15759"/>
                    <a:pt x="3948" y="15982"/>
                    <a:pt x="4044" y="16208"/>
                  </a:cubicBezTo>
                  <a:cubicBezTo>
                    <a:pt x="4237" y="16659"/>
                    <a:pt x="4644" y="17049"/>
                    <a:pt x="4901" y="17476"/>
                  </a:cubicBezTo>
                  <a:cubicBezTo>
                    <a:pt x="5031" y="17692"/>
                    <a:pt x="5140" y="17913"/>
                    <a:pt x="5242" y="18137"/>
                  </a:cubicBezTo>
                  <a:cubicBezTo>
                    <a:pt x="5112" y="18141"/>
                    <a:pt x="4979" y="18145"/>
                    <a:pt x="4842" y="18146"/>
                  </a:cubicBezTo>
                  <a:cubicBezTo>
                    <a:pt x="4838" y="18146"/>
                    <a:pt x="4834" y="18146"/>
                    <a:pt x="4830" y="18146"/>
                  </a:cubicBezTo>
                  <a:cubicBezTo>
                    <a:pt x="4355" y="18146"/>
                    <a:pt x="4017" y="17833"/>
                    <a:pt x="3661" y="17565"/>
                  </a:cubicBezTo>
                  <a:cubicBezTo>
                    <a:pt x="3636" y="17545"/>
                    <a:pt x="3609" y="17537"/>
                    <a:pt x="3584" y="17537"/>
                  </a:cubicBezTo>
                  <a:cubicBezTo>
                    <a:pt x="3492" y="17537"/>
                    <a:pt x="3414" y="17649"/>
                    <a:pt x="3433" y="17741"/>
                  </a:cubicBezTo>
                  <a:cubicBezTo>
                    <a:pt x="3637" y="18786"/>
                    <a:pt x="4851" y="18909"/>
                    <a:pt x="5713" y="19140"/>
                  </a:cubicBezTo>
                  <a:cubicBezTo>
                    <a:pt x="5922" y="19545"/>
                    <a:pt x="6147" y="19941"/>
                    <a:pt x="6341" y="20355"/>
                  </a:cubicBezTo>
                  <a:cubicBezTo>
                    <a:pt x="6627" y="20967"/>
                    <a:pt x="6886" y="21590"/>
                    <a:pt x="7133" y="22217"/>
                  </a:cubicBezTo>
                  <a:cubicBezTo>
                    <a:pt x="6989" y="22072"/>
                    <a:pt x="6836" y="21931"/>
                    <a:pt x="6677" y="21786"/>
                  </a:cubicBezTo>
                  <a:cubicBezTo>
                    <a:pt x="6214" y="21365"/>
                    <a:pt x="5740" y="20992"/>
                    <a:pt x="5153" y="20790"/>
                  </a:cubicBezTo>
                  <a:cubicBezTo>
                    <a:pt x="5131" y="20238"/>
                    <a:pt x="4902" y="19751"/>
                    <a:pt x="4415" y="19385"/>
                  </a:cubicBezTo>
                  <a:cubicBezTo>
                    <a:pt x="4133" y="19173"/>
                    <a:pt x="3721" y="19078"/>
                    <a:pt x="3373" y="19003"/>
                  </a:cubicBezTo>
                  <a:cubicBezTo>
                    <a:pt x="3344" y="18817"/>
                    <a:pt x="3266" y="18626"/>
                    <a:pt x="3195" y="18493"/>
                  </a:cubicBezTo>
                  <a:cubicBezTo>
                    <a:pt x="3126" y="18359"/>
                    <a:pt x="3000" y="18241"/>
                    <a:pt x="2911" y="18117"/>
                  </a:cubicBezTo>
                  <a:cubicBezTo>
                    <a:pt x="2796" y="17959"/>
                    <a:pt x="2792" y="17765"/>
                    <a:pt x="2678" y="17612"/>
                  </a:cubicBezTo>
                  <a:cubicBezTo>
                    <a:pt x="2582" y="17484"/>
                    <a:pt x="2455" y="17422"/>
                    <a:pt x="2331" y="17422"/>
                  </a:cubicBezTo>
                  <a:cubicBezTo>
                    <a:pt x="2174" y="17422"/>
                    <a:pt x="2023" y="17521"/>
                    <a:pt x="1946" y="17708"/>
                  </a:cubicBezTo>
                  <a:cubicBezTo>
                    <a:pt x="1801" y="18065"/>
                    <a:pt x="2100" y="18486"/>
                    <a:pt x="2350" y="18720"/>
                  </a:cubicBezTo>
                  <a:cubicBezTo>
                    <a:pt x="2377" y="18746"/>
                    <a:pt x="2405" y="18770"/>
                    <a:pt x="2433" y="18795"/>
                  </a:cubicBezTo>
                  <a:cubicBezTo>
                    <a:pt x="2355" y="18784"/>
                    <a:pt x="2278" y="18778"/>
                    <a:pt x="2202" y="18778"/>
                  </a:cubicBezTo>
                  <a:cubicBezTo>
                    <a:pt x="2115" y="18778"/>
                    <a:pt x="2029" y="18786"/>
                    <a:pt x="1945" y="18806"/>
                  </a:cubicBezTo>
                  <a:cubicBezTo>
                    <a:pt x="1669" y="18868"/>
                    <a:pt x="1560" y="19263"/>
                    <a:pt x="1774" y="19455"/>
                  </a:cubicBezTo>
                  <a:cubicBezTo>
                    <a:pt x="2207" y="19839"/>
                    <a:pt x="2990" y="19840"/>
                    <a:pt x="3545" y="19960"/>
                  </a:cubicBezTo>
                  <a:cubicBezTo>
                    <a:pt x="3809" y="20017"/>
                    <a:pt x="4054" y="20117"/>
                    <a:pt x="4292" y="20243"/>
                  </a:cubicBezTo>
                  <a:cubicBezTo>
                    <a:pt x="4447" y="20324"/>
                    <a:pt x="4549" y="20490"/>
                    <a:pt x="4622" y="20673"/>
                  </a:cubicBezTo>
                  <a:cubicBezTo>
                    <a:pt x="4082" y="20617"/>
                    <a:pt x="3611" y="20715"/>
                    <a:pt x="3189" y="20202"/>
                  </a:cubicBezTo>
                  <a:cubicBezTo>
                    <a:pt x="3102" y="20097"/>
                    <a:pt x="2991" y="20053"/>
                    <a:pt x="2879" y="20053"/>
                  </a:cubicBezTo>
                  <a:cubicBezTo>
                    <a:pt x="2540" y="20053"/>
                    <a:pt x="2185" y="20456"/>
                    <a:pt x="2428" y="20789"/>
                  </a:cubicBezTo>
                  <a:cubicBezTo>
                    <a:pt x="2762" y="21249"/>
                    <a:pt x="3147" y="21566"/>
                    <a:pt x="3720" y="21658"/>
                  </a:cubicBezTo>
                  <a:cubicBezTo>
                    <a:pt x="4418" y="21769"/>
                    <a:pt x="5064" y="21649"/>
                    <a:pt x="5639" y="22153"/>
                  </a:cubicBezTo>
                  <a:cubicBezTo>
                    <a:pt x="6148" y="22599"/>
                    <a:pt x="6617" y="23096"/>
                    <a:pt x="7089" y="23579"/>
                  </a:cubicBezTo>
                  <a:cubicBezTo>
                    <a:pt x="7424" y="23921"/>
                    <a:pt x="7635" y="24439"/>
                    <a:pt x="7822" y="24924"/>
                  </a:cubicBezTo>
                  <a:cubicBezTo>
                    <a:pt x="7818" y="25016"/>
                    <a:pt x="7824" y="25112"/>
                    <a:pt x="7852" y="25229"/>
                  </a:cubicBezTo>
                  <a:cubicBezTo>
                    <a:pt x="7905" y="25455"/>
                    <a:pt x="7987" y="25672"/>
                    <a:pt x="8066" y="25889"/>
                  </a:cubicBezTo>
                  <a:cubicBezTo>
                    <a:pt x="8356" y="26681"/>
                    <a:pt x="8579" y="27544"/>
                    <a:pt x="8528" y="28398"/>
                  </a:cubicBezTo>
                  <a:cubicBezTo>
                    <a:pt x="8498" y="28907"/>
                    <a:pt x="8344" y="29413"/>
                    <a:pt x="8250" y="29911"/>
                  </a:cubicBezTo>
                  <a:cubicBezTo>
                    <a:pt x="8154" y="30425"/>
                    <a:pt x="8243" y="30957"/>
                    <a:pt x="8403" y="31450"/>
                  </a:cubicBezTo>
                  <a:cubicBezTo>
                    <a:pt x="8486" y="31708"/>
                    <a:pt x="8737" y="31834"/>
                    <a:pt x="8977" y="31834"/>
                  </a:cubicBezTo>
                  <a:cubicBezTo>
                    <a:pt x="9248" y="31834"/>
                    <a:pt x="9506" y="31674"/>
                    <a:pt x="9497" y="31362"/>
                  </a:cubicBezTo>
                  <a:cubicBezTo>
                    <a:pt x="9755" y="30440"/>
                    <a:pt x="10070" y="29556"/>
                    <a:pt x="10193" y="28596"/>
                  </a:cubicBezTo>
                  <a:cubicBezTo>
                    <a:pt x="10199" y="28543"/>
                    <a:pt x="10205" y="28491"/>
                    <a:pt x="10210" y="28438"/>
                  </a:cubicBezTo>
                  <a:cubicBezTo>
                    <a:pt x="10371" y="28325"/>
                    <a:pt x="10519" y="28188"/>
                    <a:pt x="10651" y="28052"/>
                  </a:cubicBezTo>
                  <a:cubicBezTo>
                    <a:pt x="11071" y="27615"/>
                    <a:pt x="11452" y="27366"/>
                    <a:pt x="12023" y="27176"/>
                  </a:cubicBezTo>
                  <a:cubicBezTo>
                    <a:pt x="12240" y="27104"/>
                    <a:pt x="12455" y="27021"/>
                    <a:pt x="12651" y="26912"/>
                  </a:cubicBezTo>
                  <a:cubicBezTo>
                    <a:pt x="12765" y="26936"/>
                    <a:pt x="12885" y="26947"/>
                    <a:pt x="13007" y="26947"/>
                  </a:cubicBezTo>
                  <a:cubicBezTo>
                    <a:pt x="13588" y="26947"/>
                    <a:pt x="14216" y="26684"/>
                    <a:pt x="14505" y="26238"/>
                  </a:cubicBezTo>
                  <a:cubicBezTo>
                    <a:pt x="14683" y="25963"/>
                    <a:pt x="14444" y="25546"/>
                    <a:pt x="14132" y="25546"/>
                  </a:cubicBezTo>
                  <a:cubicBezTo>
                    <a:pt x="14087" y="25546"/>
                    <a:pt x="14041" y="25555"/>
                    <a:pt x="13994" y="25573"/>
                  </a:cubicBezTo>
                  <a:cubicBezTo>
                    <a:pt x="13839" y="25635"/>
                    <a:pt x="13696" y="25723"/>
                    <a:pt x="13551" y="25805"/>
                  </a:cubicBezTo>
                  <a:cubicBezTo>
                    <a:pt x="13572" y="25711"/>
                    <a:pt x="13581" y="25615"/>
                    <a:pt x="13577" y="25522"/>
                  </a:cubicBezTo>
                  <a:cubicBezTo>
                    <a:pt x="14504" y="25229"/>
                    <a:pt x="15246" y="24472"/>
                    <a:pt x="15335" y="23448"/>
                  </a:cubicBezTo>
                  <a:cubicBezTo>
                    <a:pt x="15361" y="23147"/>
                    <a:pt x="15099" y="22978"/>
                    <a:pt x="14843" y="22978"/>
                  </a:cubicBezTo>
                  <a:cubicBezTo>
                    <a:pt x="14638" y="22978"/>
                    <a:pt x="14438" y="23086"/>
                    <a:pt x="14392" y="23320"/>
                  </a:cubicBezTo>
                  <a:cubicBezTo>
                    <a:pt x="14317" y="23690"/>
                    <a:pt x="14242" y="24020"/>
                    <a:pt x="14000" y="24323"/>
                  </a:cubicBezTo>
                  <a:cubicBezTo>
                    <a:pt x="13810" y="24561"/>
                    <a:pt x="13545" y="24761"/>
                    <a:pt x="13267" y="24908"/>
                  </a:cubicBezTo>
                  <a:cubicBezTo>
                    <a:pt x="13228" y="24880"/>
                    <a:pt x="13191" y="24858"/>
                    <a:pt x="13151" y="24844"/>
                  </a:cubicBezTo>
                  <a:cubicBezTo>
                    <a:pt x="13198" y="24747"/>
                    <a:pt x="13215" y="24658"/>
                    <a:pt x="13243" y="24545"/>
                  </a:cubicBezTo>
                  <a:cubicBezTo>
                    <a:pt x="13276" y="24406"/>
                    <a:pt x="13400" y="24274"/>
                    <a:pt x="13460" y="24141"/>
                  </a:cubicBezTo>
                  <a:cubicBezTo>
                    <a:pt x="13588" y="23858"/>
                    <a:pt x="13833" y="23601"/>
                    <a:pt x="13811" y="23277"/>
                  </a:cubicBezTo>
                  <a:cubicBezTo>
                    <a:pt x="13797" y="23071"/>
                    <a:pt x="13622" y="22891"/>
                    <a:pt x="13426" y="22891"/>
                  </a:cubicBezTo>
                  <a:cubicBezTo>
                    <a:pt x="13365" y="22891"/>
                    <a:pt x="13301" y="22908"/>
                    <a:pt x="13239" y="22948"/>
                  </a:cubicBezTo>
                  <a:cubicBezTo>
                    <a:pt x="12932" y="23151"/>
                    <a:pt x="12859" y="23512"/>
                    <a:pt x="12772" y="23852"/>
                  </a:cubicBezTo>
                  <a:cubicBezTo>
                    <a:pt x="12729" y="24026"/>
                    <a:pt x="12733" y="24192"/>
                    <a:pt x="12748" y="24370"/>
                  </a:cubicBezTo>
                  <a:cubicBezTo>
                    <a:pt x="12762" y="24553"/>
                    <a:pt x="12738" y="24696"/>
                    <a:pt x="12811" y="24858"/>
                  </a:cubicBezTo>
                  <a:cubicBezTo>
                    <a:pt x="12612" y="24949"/>
                    <a:pt x="12450" y="25166"/>
                    <a:pt x="12400" y="25390"/>
                  </a:cubicBezTo>
                  <a:cubicBezTo>
                    <a:pt x="12298" y="25846"/>
                    <a:pt x="11865" y="25950"/>
                    <a:pt x="11464" y="26096"/>
                  </a:cubicBezTo>
                  <a:cubicBezTo>
                    <a:pt x="11418" y="26113"/>
                    <a:pt x="11374" y="26129"/>
                    <a:pt x="11329" y="26148"/>
                  </a:cubicBezTo>
                  <a:cubicBezTo>
                    <a:pt x="11574" y="25937"/>
                    <a:pt x="11816" y="25722"/>
                    <a:pt x="12013" y="25468"/>
                  </a:cubicBezTo>
                  <a:cubicBezTo>
                    <a:pt x="12415" y="24951"/>
                    <a:pt x="12496" y="24367"/>
                    <a:pt x="12531" y="23729"/>
                  </a:cubicBezTo>
                  <a:cubicBezTo>
                    <a:pt x="12550" y="23346"/>
                    <a:pt x="12761" y="22999"/>
                    <a:pt x="12988" y="22668"/>
                  </a:cubicBezTo>
                  <a:cubicBezTo>
                    <a:pt x="13087" y="22700"/>
                    <a:pt x="13195" y="22715"/>
                    <a:pt x="13305" y="22715"/>
                  </a:cubicBezTo>
                  <a:cubicBezTo>
                    <a:pt x="13528" y="22715"/>
                    <a:pt x="13760" y="22655"/>
                    <a:pt x="13950" y="22559"/>
                  </a:cubicBezTo>
                  <a:cubicBezTo>
                    <a:pt x="14492" y="22286"/>
                    <a:pt x="14932" y="21788"/>
                    <a:pt x="15158" y="21228"/>
                  </a:cubicBezTo>
                  <a:cubicBezTo>
                    <a:pt x="15220" y="21072"/>
                    <a:pt x="15153" y="20813"/>
                    <a:pt x="15020" y="20710"/>
                  </a:cubicBezTo>
                  <a:cubicBezTo>
                    <a:pt x="14946" y="20652"/>
                    <a:pt x="14882" y="20594"/>
                    <a:pt x="14786" y="20573"/>
                  </a:cubicBezTo>
                  <a:cubicBezTo>
                    <a:pt x="14741" y="20564"/>
                    <a:pt x="14696" y="20559"/>
                    <a:pt x="14652" y="20559"/>
                  </a:cubicBezTo>
                  <a:cubicBezTo>
                    <a:pt x="14463" y="20559"/>
                    <a:pt x="14291" y="20644"/>
                    <a:pt x="14185" y="20817"/>
                  </a:cubicBezTo>
                  <a:cubicBezTo>
                    <a:pt x="14021" y="21085"/>
                    <a:pt x="13877" y="21344"/>
                    <a:pt x="13625" y="21536"/>
                  </a:cubicBezTo>
                  <a:cubicBezTo>
                    <a:pt x="13788" y="21101"/>
                    <a:pt x="13900" y="20638"/>
                    <a:pt x="14053" y="20208"/>
                  </a:cubicBezTo>
                  <a:cubicBezTo>
                    <a:pt x="14218" y="19741"/>
                    <a:pt x="14397" y="19244"/>
                    <a:pt x="14513" y="18742"/>
                  </a:cubicBezTo>
                  <a:cubicBezTo>
                    <a:pt x="14720" y="18552"/>
                    <a:pt x="14871" y="18268"/>
                    <a:pt x="15146" y="18196"/>
                  </a:cubicBezTo>
                  <a:cubicBezTo>
                    <a:pt x="15437" y="18120"/>
                    <a:pt x="15645" y="18084"/>
                    <a:pt x="15898" y="17904"/>
                  </a:cubicBezTo>
                  <a:cubicBezTo>
                    <a:pt x="16145" y="17729"/>
                    <a:pt x="16305" y="17476"/>
                    <a:pt x="16503" y="17253"/>
                  </a:cubicBezTo>
                  <a:cubicBezTo>
                    <a:pt x="16856" y="16859"/>
                    <a:pt x="17463" y="16700"/>
                    <a:pt x="17860" y="16334"/>
                  </a:cubicBezTo>
                  <a:cubicBezTo>
                    <a:pt x="18217" y="16021"/>
                    <a:pt x="18553" y="15488"/>
                    <a:pt x="18523" y="14986"/>
                  </a:cubicBezTo>
                  <a:cubicBezTo>
                    <a:pt x="18515" y="14842"/>
                    <a:pt x="18382" y="14722"/>
                    <a:pt x="18248" y="14722"/>
                  </a:cubicBezTo>
                  <a:cubicBezTo>
                    <a:pt x="18189" y="14722"/>
                    <a:pt x="18129" y="14746"/>
                    <a:pt x="18079" y="14802"/>
                  </a:cubicBezTo>
                  <a:cubicBezTo>
                    <a:pt x="17917" y="14986"/>
                    <a:pt x="17794" y="15199"/>
                    <a:pt x="17623" y="15375"/>
                  </a:cubicBezTo>
                  <a:cubicBezTo>
                    <a:pt x="17524" y="15477"/>
                    <a:pt x="17351" y="15530"/>
                    <a:pt x="17180" y="15574"/>
                  </a:cubicBezTo>
                  <a:cubicBezTo>
                    <a:pt x="17183" y="15457"/>
                    <a:pt x="17191" y="15339"/>
                    <a:pt x="17200" y="15222"/>
                  </a:cubicBezTo>
                  <a:cubicBezTo>
                    <a:pt x="17221" y="14945"/>
                    <a:pt x="17402" y="14764"/>
                    <a:pt x="17280" y="14487"/>
                  </a:cubicBezTo>
                  <a:cubicBezTo>
                    <a:pt x="17242" y="14399"/>
                    <a:pt x="17123" y="14333"/>
                    <a:pt x="17027" y="14333"/>
                  </a:cubicBezTo>
                  <a:cubicBezTo>
                    <a:pt x="17022" y="14333"/>
                    <a:pt x="17016" y="14333"/>
                    <a:pt x="17011" y="14334"/>
                  </a:cubicBezTo>
                  <a:cubicBezTo>
                    <a:pt x="17000" y="14335"/>
                    <a:pt x="16990" y="14335"/>
                    <a:pt x="16979" y="14335"/>
                  </a:cubicBezTo>
                  <a:cubicBezTo>
                    <a:pt x="16857" y="14344"/>
                    <a:pt x="16723" y="14396"/>
                    <a:pt x="16666" y="14514"/>
                  </a:cubicBezTo>
                  <a:cubicBezTo>
                    <a:pt x="16473" y="14920"/>
                    <a:pt x="16468" y="15368"/>
                    <a:pt x="16572" y="15795"/>
                  </a:cubicBezTo>
                  <a:cubicBezTo>
                    <a:pt x="16140" y="15995"/>
                    <a:pt x="15730" y="16242"/>
                    <a:pt x="15443" y="16633"/>
                  </a:cubicBezTo>
                  <a:cubicBezTo>
                    <a:pt x="15256" y="16889"/>
                    <a:pt x="15143" y="17025"/>
                    <a:pt x="14838" y="17112"/>
                  </a:cubicBezTo>
                  <a:cubicBezTo>
                    <a:pt x="14757" y="17136"/>
                    <a:pt x="14682" y="17165"/>
                    <a:pt x="14616" y="17201"/>
                  </a:cubicBezTo>
                  <a:cubicBezTo>
                    <a:pt x="14590" y="16823"/>
                    <a:pt x="14536" y="16450"/>
                    <a:pt x="14476" y="16076"/>
                  </a:cubicBezTo>
                  <a:cubicBezTo>
                    <a:pt x="14558" y="15991"/>
                    <a:pt x="14634" y="15973"/>
                    <a:pt x="14825" y="15939"/>
                  </a:cubicBezTo>
                  <a:cubicBezTo>
                    <a:pt x="15057" y="15896"/>
                    <a:pt x="15269" y="15811"/>
                    <a:pt x="15461" y="15674"/>
                  </a:cubicBezTo>
                  <a:cubicBezTo>
                    <a:pt x="16012" y="15288"/>
                    <a:pt x="16248" y="14752"/>
                    <a:pt x="16312" y="14092"/>
                  </a:cubicBezTo>
                  <a:cubicBezTo>
                    <a:pt x="16365" y="13527"/>
                    <a:pt x="16496" y="12833"/>
                    <a:pt x="16414" y="12274"/>
                  </a:cubicBezTo>
                  <a:cubicBezTo>
                    <a:pt x="16406" y="12216"/>
                    <a:pt x="16390" y="12160"/>
                    <a:pt x="16370" y="12106"/>
                  </a:cubicBezTo>
                  <a:cubicBezTo>
                    <a:pt x="16424" y="12028"/>
                    <a:pt x="16555" y="11945"/>
                    <a:pt x="16615" y="11889"/>
                  </a:cubicBezTo>
                  <a:cubicBezTo>
                    <a:pt x="16739" y="11778"/>
                    <a:pt x="16850" y="11650"/>
                    <a:pt x="16964" y="11527"/>
                  </a:cubicBezTo>
                  <a:cubicBezTo>
                    <a:pt x="17218" y="11254"/>
                    <a:pt x="17452" y="10898"/>
                    <a:pt x="17484" y="10523"/>
                  </a:cubicBezTo>
                  <a:cubicBezTo>
                    <a:pt x="17508" y="10243"/>
                    <a:pt x="17294" y="10101"/>
                    <a:pt x="17068" y="10101"/>
                  </a:cubicBezTo>
                  <a:cubicBezTo>
                    <a:pt x="16914" y="10101"/>
                    <a:pt x="16755" y="10167"/>
                    <a:pt x="16664" y="10301"/>
                  </a:cubicBezTo>
                  <a:cubicBezTo>
                    <a:pt x="16487" y="10560"/>
                    <a:pt x="16331" y="10859"/>
                    <a:pt x="16169" y="11129"/>
                  </a:cubicBezTo>
                  <a:cubicBezTo>
                    <a:pt x="16129" y="11198"/>
                    <a:pt x="16091" y="11262"/>
                    <a:pt x="16058" y="11331"/>
                  </a:cubicBezTo>
                  <a:cubicBezTo>
                    <a:pt x="16042" y="11259"/>
                    <a:pt x="16024" y="11188"/>
                    <a:pt x="15988" y="11123"/>
                  </a:cubicBezTo>
                  <a:cubicBezTo>
                    <a:pt x="15893" y="10956"/>
                    <a:pt x="15683" y="10818"/>
                    <a:pt x="15706" y="10602"/>
                  </a:cubicBezTo>
                  <a:cubicBezTo>
                    <a:pt x="15729" y="10380"/>
                    <a:pt x="15556" y="10273"/>
                    <a:pt x="15377" y="10273"/>
                  </a:cubicBezTo>
                  <a:cubicBezTo>
                    <a:pt x="15169" y="10273"/>
                    <a:pt x="14953" y="10417"/>
                    <a:pt x="15030" y="10694"/>
                  </a:cubicBezTo>
                  <a:cubicBezTo>
                    <a:pt x="15091" y="10910"/>
                    <a:pt x="15143" y="11210"/>
                    <a:pt x="15246" y="11405"/>
                  </a:cubicBezTo>
                  <a:cubicBezTo>
                    <a:pt x="15332" y="11570"/>
                    <a:pt x="15408" y="11697"/>
                    <a:pt x="15464" y="11878"/>
                  </a:cubicBezTo>
                  <a:cubicBezTo>
                    <a:pt x="15504" y="12008"/>
                    <a:pt x="15413" y="11984"/>
                    <a:pt x="15386" y="12154"/>
                  </a:cubicBezTo>
                  <a:cubicBezTo>
                    <a:pt x="15294" y="12750"/>
                    <a:pt x="15264" y="13340"/>
                    <a:pt x="15223" y="13939"/>
                  </a:cubicBezTo>
                  <a:cubicBezTo>
                    <a:pt x="15180" y="14578"/>
                    <a:pt x="14884" y="14809"/>
                    <a:pt x="14342" y="15042"/>
                  </a:cubicBezTo>
                  <a:cubicBezTo>
                    <a:pt x="14337" y="15044"/>
                    <a:pt x="14335" y="15045"/>
                    <a:pt x="14331" y="15046"/>
                  </a:cubicBezTo>
                  <a:cubicBezTo>
                    <a:pt x="14320" y="14836"/>
                    <a:pt x="14327" y="14628"/>
                    <a:pt x="14365" y="14419"/>
                  </a:cubicBezTo>
                  <a:cubicBezTo>
                    <a:pt x="14416" y="14136"/>
                    <a:pt x="14597" y="13910"/>
                    <a:pt x="14598" y="13618"/>
                  </a:cubicBezTo>
                  <a:cubicBezTo>
                    <a:pt x="14600" y="13191"/>
                    <a:pt x="14270" y="12978"/>
                    <a:pt x="13939" y="12978"/>
                  </a:cubicBezTo>
                  <a:cubicBezTo>
                    <a:pt x="13625" y="12978"/>
                    <a:pt x="13311" y="13170"/>
                    <a:pt x="13281" y="13552"/>
                  </a:cubicBezTo>
                  <a:lnTo>
                    <a:pt x="13281" y="13531"/>
                  </a:lnTo>
                  <a:cubicBezTo>
                    <a:pt x="13200" y="13706"/>
                    <a:pt x="13144" y="13885"/>
                    <a:pt x="13097" y="14069"/>
                  </a:cubicBezTo>
                  <a:cubicBezTo>
                    <a:pt x="13001" y="14439"/>
                    <a:pt x="13009" y="14834"/>
                    <a:pt x="13037" y="15210"/>
                  </a:cubicBezTo>
                  <a:cubicBezTo>
                    <a:pt x="13077" y="15747"/>
                    <a:pt x="13201" y="16260"/>
                    <a:pt x="13237" y="16782"/>
                  </a:cubicBezTo>
                  <a:cubicBezTo>
                    <a:pt x="13218" y="16761"/>
                    <a:pt x="13198" y="16740"/>
                    <a:pt x="13174" y="16720"/>
                  </a:cubicBezTo>
                  <a:cubicBezTo>
                    <a:pt x="12981" y="16555"/>
                    <a:pt x="12790" y="16497"/>
                    <a:pt x="12599" y="16497"/>
                  </a:cubicBezTo>
                  <a:cubicBezTo>
                    <a:pt x="12561" y="16497"/>
                    <a:pt x="12523" y="16499"/>
                    <a:pt x="12485" y="16504"/>
                  </a:cubicBezTo>
                  <a:cubicBezTo>
                    <a:pt x="12605" y="15294"/>
                    <a:pt x="12764" y="14063"/>
                    <a:pt x="12357" y="12886"/>
                  </a:cubicBezTo>
                  <a:cubicBezTo>
                    <a:pt x="12257" y="12596"/>
                    <a:pt x="12013" y="12470"/>
                    <a:pt x="11770" y="12470"/>
                  </a:cubicBezTo>
                  <a:cubicBezTo>
                    <a:pt x="11400" y="12470"/>
                    <a:pt x="11034" y="12762"/>
                    <a:pt x="11192" y="13207"/>
                  </a:cubicBezTo>
                  <a:cubicBezTo>
                    <a:pt x="11318" y="13562"/>
                    <a:pt x="11385" y="13926"/>
                    <a:pt x="11414" y="14296"/>
                  </a:cubicBezTo>
                  <a:cubicBezTo>
                    <a:pt x="11388" y="14265"/>
                    <a:pt x="11362" y="14234"/>
                    <a:pt x="11339" y="14201"/>
                  </a:cubicBezTo>
                  <a:cubicBezTo>
                    <a:pt x="11239" y="14063"/>
                    <a:pt x="11145" y="13919"/>
                    <a:pt x="11062" y="13770"/>
                  </a:cubicBezTo>
                  <a:cubicBezTo>
                    <a:pt x="10964" y="13593"/>
                    <a:pt x="10879" y="13386"/>
                    <a:pt x="10690" y="13288"/>
                  </a:cubicBezTo>
                  <a:cubicBezTo>
                    <a:pt x="10620" y="13253"/>
                    <a:pt x="10537" y="13234"/>
                    <a:pt x="10454" y="13234"/>
                  </a:cubicBezTo>
                  <a:cubicBezTo>
                    <a:pt x="10301" y="13234"/>
                    <a:pt x="10149" y="13299"/>
                    <a:pt x="10082" y="13448"/>
                  </a:cubicBezTo>
                  <a:cubicBezTo>
                    <a:pt x="9863" y="13937"/>
                    <a:pt x="10269" y="14502"/>
                    <a:pt x="10590" y="14861"/>
                  </a:cubicBezTo>
                  <a:cubicBezTo>
                    <a:pt x="10764" y="15055"/>
                    <a:pt x="11108" y="15311"/>
                    <a:pt x="11422" y="15333"/>
                  </a:cubicBezTo>
                  <a:cubicBezTo>
                    <a:pt x="11399" y="15832"/>
                    <a:pt x="11347" y="16334"/>
                    <a:pt x="11325" y="16828"/>
                  </a:cubicBezTo>
                  <a:cubicBezTo>
                    <a:pt x="11289" y="16833"/>
                    <a:pt x="11251" y="16837"/>
                    <a:pt x="11216" y="16838"/>
                  </a:cubicBezTo>
                  <a:cubicBezTo>
                    <a:pt x="11204" y="16838"/>
                    <a:pt x="11192" y="16839"/>
                    <a:pt x="11180" y="16839"/>
                  </a:cubicBezTo>
                  <a:cubicBezTo>
                    <a:pt x="10507" y="16839"/>
                    <a:pt x="10510" y="15867"/>
                    <a:pt x="10251" y="15439"/>
                  </a:cubicBezTo>
                  <a:cubicBezTo>
                    <a:pt x="10190" y="15337"/>
                    <a:pt x="10098" y="15293"/>
                    <a:pt x="10006" y="15293"/>
                  </a:cubicBezTo>
                  <a:cubicBezTo>
                    <a:pt x="9871" y="15293"/>
                    <a:pt x="9735" y="15386"/>
                    <a:pt x="9684" y="15528"/>
                  </a:cubicBezTo>
                  <a:cubicBezTo>
                    <a:pt x="9443" y="16194"/>
                    <a:pt x="9680" y="17142"/>
                    <a:pt x="10318" y="17523"/>
                  </a:cubicBezTo>
                  <a:cubicBezTo>
                    <a:pt x="10576" y="17677"/>
                    <a:pt x="10862" y="17753"/>
                    <a:pt x="11154" y="17753"/>
                  </a:cubicBezTo>
                  <a:cubicBezTo>
                    <a:pt x="11214" y="17753"/>
                    <a:pt x="11274" y="17750"/>
                    <a:pt x="11334" y="17743"/>
                  </a:cubicBezTo>
                  <a:cubicBezTo>
                    <a:pt x="11407" y="18680"/>
                    <a:pt x="11705" y="19845"/>
                    <a:pt x="12433" y="20383"/>
                  </a:cubicBezTo>
                  <a:cubicBezTo>
                    <a:pt x="12318" y="20856"/>
                    <a:pt x="12223" y="21345"/>
                    <a:pt x="12005" y="21757"/>
                  </a:cubicBezTo>
                  <a:cubicBezTo>
                    <a:pt x="11884" y="21985"/>
                    <a:pt x="11761" y="22188"/>
                    <a:pt x="11646" y="22389"/>
                  </a:cubicBezTo>
                  <a:cubicBezTo>
                    <a:pt x="10890" y="22216"/>
                    <a:pt x="11131" y="20971"/>
                    <a:pt x="10731" y="20518"/>
                  </a:cubicBezTo>
                  <a:cubicBezTo>
                    <a:pt x="10650" y="20426"/>
                    <a:pt x="10537" y="20385"/>
                    <a:pt x="10423" y="20385"/>
                  </a:cubicBezTo>
                  <a:cubicBezTo>
                    <a:pt x="10262" y="20385"/>
                    <a:pt x="10098" y="20468"/>
                    <a:pt x="10015" y="20611"/>
                  </a:cubicBezTo>
                  <a:cubicBezTo>
                    <a:pt x="9746" y="21073"/>
                    <a:pt x="10109" y="21888"/>
                    <a:pt x="10318" y="22322"/>
                  </a:cubicBezTo>
                  <a:cubicBezTo>
                    <a:pt x="10513" y="22733"/>
                    <a:pt x="10884" y="23055"/>
                    <a:pt x="11317" y="23097"/>
                  </a:cubicBezTo>
                  <a:cubicBezTo>
                    <a:pt x="11267" y="23249"/>
                    <a:pt x="11230" y="23411"/>
                    <a:pt x="11210" y="23591"/>
                  </a:cubicBezTo>
                  <a:cubicBezTo>
                    <a:pt x="11178" y="23881"/>
                    <a:pt x="11228" y="24210"/>
                    <a:pt x="11102" y="24484"/>
                  </a:cubicBezTo>
                  <a:cubicBezTo>
                    <a:pt x="11006" y="24693"/>
                    <a:pt x="10827" y="24851"/>
                    <a:pt x="10668" y="25009"/>
                  </a:cubicBezTo>
                  <a:cubicBezTo>
                    <a:pt x="10335" y="25340"/>
                    <a:pt x="9925" y="25700"/>
                    <a:pt x="9668" y="26097"/>
                  </a:cubicBezTo>
                  <a:cubicBezTo>
                    <a:pt x="9619" y="26012"/>
                    <a:pt x="9571" y="25922"/>
                    <a:pt x="9530" y="25828"/>
                  </a:cubicBezTo>
                  <a:cubicBezTo>
                    <a:pt x="9352" y="25425"/>
                    <a:pt x="9258" y="24918"/>
                    <a:pt x="9038" y="24545"/>
                  </a:cubicBezTo>
                  <a:cubicBezTo>
                    <a:pt x="8872" y="24262"/>
                    <a:pt x="8743" y="24068"/>
                    <a:pt x="8696" y="23722"/>
                  </a:cubicBezTo>
                  <a:cubicBezTo>
                    <a:pt x="8664" y="23481"/>
                    <a:pt x="8627" y="23239"/>
                    <a:pt x="8591" y="22999"/>
                  </a:cubicBezTo>
                  <a:cubicBezTo>
                    <a:pt x="8430" y="21966"/>
                    <a:pt x="8167" y="20947"/>
                    <a:pt x="7771" y="19978"/>
                  </a:cubicBezTo>
                  <a:cubicBezTo>
                    <a:pt x="7653" y="19690"/>
                    <a:pt x="7527" y="19407"/>
                    <a:pt x="7398" y="19126"/>
                  </a:cubicBezTo>
                  <a:cubicBezTo>
                    <a:pt x="8383" y="18337"/>
                    <a:pt x="9037" y="16909"/>
                    <a:pt x="9262" y="15724"/>
                  </a:cubicBezTo>
                  <a:cubicBezTo>
                    <a:pt x="9412" y="14931"/>
                    <a:pt x="9296" y="14045"/>
                    <a:pt x="9713" y="13329"/>
                  </a:cubicBezTo>
                  <a:cubicBezTo>
                    <a:pt x="10148" y="12581"/>
                    <a:pt x="10701" y="11822"/>
                    <a:pt x="11269" y="11171"/>
                  </a:cubicBezTo>
                  <a:cubicBezTo>
                    <a:pt x="11771" y="10596"/>
                    <a:pt x="12101" y="10074"/>
                    <a:pt x="12338" y="9344"/>
                  </a:cubicBezTo>
                  <a:cubicBezTo>
                    <a:pt x="12472" y="9314"/>
                    <a:pt x="12605" y="9256"/>
                    <a:pt x="12756" y="9214"/>
                  </a:cubicBezTo>
                  <a:cubicBezTo>
                    <a:pt x="13097" y="9120"/>
                    <a:pt x="13438" y="9039"/>
                    <a:pt x="13782" y="8958"/>
                  </a:cubicBezTo>
                  <a:cubicBezTo>
                    <a:pt x="14446" y="8802"/>
                    <a:pt x="15347" y="8729"/>
                    <a:pt x="15501" y="7899"/>
                  </a:cubicBezTo>
                  <a:cubicBezTo>
                    <a:pt x="15629" y="7870"/>
                    <a:pt x="15756" y="7825"/>
                    <a:pt x="15876" y="7776"/>
                  </a:cubicBezTo>
                  <a:cubicBezTo>
                    <a:pt x="16169" y="7658"/>
                    <a:pt x="16495" y="7513"/>
                    <a:pt x="16674" y="7243"/>
                  </a:cubicBezTo>
                  <a:cubicBezTo>
                    <a:pt x="16904" y="6899"/>
                    <a:pt x="16574" y="6554"/>
                    <a:pt x="16233" y="6554"/>
                  </a:cubicBezTo>
                  <a:cubicBezTo>
                    <a:pt x="16205" y="6554"/>
                    <a:pt x="16177" y="6557"/>
                    <a:pt x="16150" y="6561"/>
                  </a:cubicBezTo>
                  <a:cubicBezTo>
                    <a:pt x="15907" y="6604"/>
                    <a:pt x="15642" y="6802"/>
                    <a:pt x="15434" y="6931"/>
                  </a:cubicBezTo>
                  <a:cubicBezTo>
                    <a:pt x="15380" y="6964"/>
                    <a:pt x="15326" y="6999"/>
                    <a:pt x="15274" y="7033"/>
                  </a:cubicBezTo>
                  <a:cubicBezTo>
                    <a:pt x="15280" y="6860"/>
                    <a:pt x="15309" y="6698"/>
                    <a:pt x="15428" y="6538"/>
                  </a:cubicBezTo>
                  <a:cubicBezTo>
                    <a:pt x="15597" y="6312"/>
                    <a:pt x="15465" y="5961"/>
                    <a:pt x="15242" y="5831"/>
                  </a:cubicBezTo>
                  <a:cubicBezTo>
                    <a:pt x="15160" y="5783"/>
                    <a:pt x="15073" y="5761"/>
                    <a:pt x="14986" y="5761"/>
                  </a:cubicBezTo>
                  <a:cubicBezTo>
                    <a:pt x="14763" y="5761"/>
                    <a:pt x="14550" y="5909"/>
                    <a:pt x="14482" y="6140"/>
                  </a:cubicBezTo>
                  <a:cubicBezTo>
                    <a:pt x="14376" y="6497"/>
                    <a:pt x="14424" y="6872"/>
                    <a:pt x="14591" y="7192"/>
                  </a:cubicBezTo>
                  <a:cubicBezTo>
                    <a:pt x="14098" y="7413"/>
                    <a:pt x="13776" y="7897"/>
                    <a:pt x="13228" y="8068"/>
                  </a:cubicBezTo>
                  <a:cubicBezTo>
                    <a:pt x="13064" y="8119"/>
                    <a:pt x="12848" y="8176"/>
                    <a:pt x="12631" y="8254"/>
                  </a:cubicBezTo>
                  <a:cubicBezTo>
                    <a:pt x="12731" y="7893"/>
                    <a:pt x="12855" y="7543"/>
                    <a:pt x="13067" y="7230"/>
                  </a:cubicBezTo>
                  <a:cubicBezTo>
                    <a:pt x="13362" y="6797"/>
                    <a:pt x="13867" y="6487"/>
                    <a:pt x="14272" y="6170"/>
                  </a:cubicBezTo>
                  <a:cubicBezTo>
                    <a:pt x="14752" y="5793"/>
                    <a:pt x="15176" y="5377"/>
                    <a:pt x="15475" y="4839"/>
                  </a:cubicBezTo>
                  <a:cubicBezTo>
                    <a:pt x="15761" y="4324"/>
                    <a:pt x="15306" y="3847"/>
                    <a:pt x="14861" y="3847"/>
                  </a:cubicBezTo>
                  <a:cubicBezTo>
                    <a:pt x="14661" y="3847"/>
                    <a:pt x="14464" y="3942"/>
                    <a:pt x="14335" y="4172"/>
                  </a:cubicBezTo>
                  <a:cubicBezTo>
                    <a:pt x="14072" y="4638"/>
                    <a:pt x="13672" y="4982"/>
                    <a:pt x="13256" y="5312"/>
                  </a:cubicBezTo>
                  <a:cubicBezTo>
                    <a:pt x="13195" y="4876"/>
                    <a:pt x="13138" y="4441"/>
                    <a:pt x="13172" y="3992"/>
                  </a:cubicBezTo>
                  <a:cubicBezTo>
                    <a:pt x="13199" y="3617"/>
                    <a:pt x="12864" y="3403"/>
                    <a:pt x="12543" y="3403"/>
                  </a:cubicBezTo>
                  <a:cubicBezTo>
                    <a:pt x="12289" y="3403"/>
                    <a:pt x="12043" y="3538"/>
                    <a:pt x="11993" y="3833"/>
                  </a:cubicBezTo>
                  <a:cubicBezTo>
                    <a:pt x="11869" y="4560"/>
                    <a:pt x="11996" y="5385"/>
                    <a:pt x="12394" y="6029"/>
                  </a:cubicBezTo>
                  <a:cubicBezTo>
                    <a:pt x="12256" y="6161"/>
                    <a:pt x="12128" y="6299"/>
                    <a:pt x="12013" y="6454"/>
                  </a:cubicBezTo>
                  <a:cubicBezTo>
                    <a:pt x="11937" y="6556"/>
                    <a:pt x="11868" y="6661"/>
                    <a:pt x="11805" y="6771"/>
                  </a:cubicBezTo>
                  <a:cubicBezTo>
                    <a:pt x="11805" y="6627"/>
                    <a:pt x="11858" y="6494"/>
                    <a:pt x="11915" y="6345"/>
                  </a:cubicBezTo>
                  <a:cubicBezTo>
                    <a:pt x="12054" y="5984"/>
                    <a:pt x="11742" y="5733"/>
                    <a:pt x="11429" y="5733"/>
                  </a:cubicBezTo>
                  <a:cubicBezTo>
                    <a:pt x="11265" y="5733"/>
                    <a:pt x="11101" y="5802"/>
                    <a:pt x="11001" y="5960"/>
                  </a:cubicBezTo>
                  <a:cubicBezTo>
                    <a:pt x="10769" y="6326"/>
                    <a:pt x="10768" y="6814"/>
                    <a:pt x="10894" y="7216"/>
                  </a:cubicBezTo>
                  <a:cubicBezTo>
                    <a:pt x="10984" y="7503"/>
                    <a:pt x="11146" y="7716"/>
                    <a:pt x="11375" y="7842"/>
                  </a:cubicBezTo>
                  <a:cubicBezTo>
                    <a:pt x="11114" y="8779"/>
                    <a:pt x="11034" y="9794"/>
                    <a:pt x="10622" y="10672"/>
                  </a:cubicBezTo>
                  <a:cubicBezTo>
                    <a:pt x="10450" y="11037"/>
                    <a:pt x="10069" y="11353"/>
                    <a:pt x="9814" y="11662"/>
                  </a:cubicBezTo>
                  <a:lnTo>
                    <a:pt x="9797" y="11683"/>
                  </a:lnTo>
                  <a:cubicBezTo>
                    <a:pt x="9965" y="11244"/>
                    <a:pt x="9764" y="10776"/>
                    <a:pt x="9606" y="10351"/>
                  </a:cubicBezTo>
                  <a:cubicBezTo>
                    <a:pt x="9410" y="9824"/>
                    <a:pt x="9168" y="9380"/>
                    <a:pt x="8771" y="8978"/>
                  </a:cubicBezTo>
                  <a:cubicBezTo>
                    <a:pt x="8498" y="8700"/>
                    <a:pt x="8172" y="8471"/>
                    <a:pt x="7823" y="8270"/>
                  </a:cubicBezTo>
                  <a:cubicBezTo>
                    <a:pt x="7847" y="8186"/>
                    <a:pt x="7848" y="8099"/>
                    <a:pt x="7817" y="8014"/>
                  </a:cubicBezTo>
                  <a:cubicBezTo>
                    <a:pt x="7806" y="7984"/>
                    <a:pt x="7794" y="7953"/>
                    <a:pt x="7783" y="7926"/>
                  </a:cubicBezTo>
                  <a:cubicBezTo>
                    <a:pt x="8045" y="7656"/>
                    <a:pt x="8339" y="7406"/>
                    <a:pt x="8561" y="7097"/>
                  </a:cubicBezTo>
                  <a:cubicBezTo>
                    <a:pt x="9022" y="6463"/>
                    <a:pt x="9208" y="5630"/>
                    <a:pt x="9392" y="4882"/>
                  </a:cubicBezTo>
                  <a:cubicBezTo>
                    <a:pt x="9487" y="4503"/>
                    <a:pt x="9638" y="4126"/>
                    <a:pt x="9699" y="3741"/>
                  </a:cubicBezTo>
                  <a:cubicBezTo>
                    <a:pt x="9759" y="3355"/>
                    <a:pt x="9634" y="3044"/>
                    <a:pt x="9548" y="2675"/>
                  </a:cubicBezTo>
                  <a:cubicBezTo>
                    <a:pt x="9538" y="2631"/>
                    <a:pt x="9527" y="2585"/>
                    <a:pt x="9518" y="2541"/>
                  </a:cubicBezTo>
                  <a:cubicBezTo>
                    <a:pt x="9571" y="2490"/>
                    <a:pt x="9623" y="2434"/>
                    <a:pt x="9680" y="2380"/>
                  </a:cubicBezTo>
                  <a:cubicBezTo>
                    <a:pt x="9814" y="2253"/>
                    <a:pt x="9971" y="2150"/>
                    <a:pt x="10114" y="2034"/>
                  </a:cubicBezTo>
                  <a:cubicBezTo>
                    <a:pt x="10411" y="1787"/>
                    <a:pt x="10783" y="1526"/>
                    <a:pt x="10951" y="1169"/>
                  </a:cubicBezTo>
                  <a:cubicBezTo>
                    <a:pt x="11111" y="826"/>
                    <a:pt x="10833" y="440"/>
                    <a:pt x="10523" y="440"/>
                  </a:cubicBezTo>
                  <a:cubicBezTo>
                    <a:pt x="10416" y="440"/>
                    <a:pt x="10305" y="485"/>
                    <a:pt x="10207" y="594"/>
                  </a:cubicBezTo>
                  <a:cubicBezTo>
                    <a:pt x="9924" y="908"/>
                    <a:pt x="9643" y="1198"/>
                    <a:pt x="9330" y="1484"/>
                  </a:cubicBezTo>
                  <a:cubicBezTo>
                    <a:pt x="9318" y="1495"/>
                    <a:pt x="9305" y="1508"/>
                    <a:pt x="9292" y="1519"/>
                  </a:cubicBezTo>
                  <a:cubicBezTo>
                    <a:pt x="9246" y="1181"/>
                    <a:pt x="9335" y="792"/>
                    <a:pt x="9358" y="464"/>
                  </a:cubicBezTo>
                  <a:cubicBezTo>
                    <a:pt x="9381" y="151"/>
                    <a:pt x="9161" y="1"/>
                    <a:pt x="892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85" name="Google Shape;1385;p37"/>
            <p:cNvGrpSpPr/>
            <p:nvPr/>
          </p:nvGrpSpPr>
          <p:grpSpPr>
            <a:xfrm>
              <a:off x="4728892" y="4778736"/>
              <a:ext cx="689583" cy="364846"/>
              <a:chOff x="3131450" y="1593225"/>
              <a:chExt cx="454750" cy="240600"/>
            </a:xfrm>
          </p:grpSpPr>
          <p:sp>
            <p:nvSpPr>
              <p:cNvPr id="1386" name="Google Shape;1386;p37"/>
              <p:cNvSpPr/>
              <p:nvPr/>
            </p:nvSpPr>
            <p:spPr>
              <a:xfrm>
                <a:off x="3184125" y="1681275"/>
                <a:ext cx="402075" cy="152550"/>
              </a:xfrm>
              <a:custGeom>
                <a:avLst/>
                <a:gdLst/>
                <a:ahLst/>
                <a:cxnLst/>
                <a:rect l="l" t="t" r="r" b="b"/>
                <a:pathLst>
                  <a:path w="16083" h="6102" extrusionOk="0">
                    <a:moveTo>
                      <a:pt x="14664" y="1"/>
                    </a:moveTo>
                    <a:cubicBezTo>
                      <a:pt x="14559" y="1214"/>
                      <a:pt x="14182" y="2414"/>
                      <a:pt x="13416" y="3545"/>
                    </a:cubicBezTo>
                    <a:cubicBezTo>
                      <a:pt x="12374" y="5111"/>
                      <a:pt x="10271" y="5173"/>
                      <a:pt x="8492" y="5253"/>
                    </a:cubicBezTo>
                    <a:cubicBezTo>
                      <a:pt x="8477" y="5253"/>
                      <a:pt x="8461" y="5253"/>
                      <a:pt x="8446" y="5253"/>
                    </a:cubicBezTo>
                    <a:cubicBezTo>
                      <a:pt x="6884" y="5253"/>
                      <a:pt x="5039" y="4984"/>
                      <a:pt x="3264" y="4984"/>
                    </a:cubicBezTo>
                    <a:cubicBezTo>
                      <a:pt x="2115" y="4984"/>
                      <a:pt x="995" y="5097"/>
                      <a:pt x="1" y="5470"/>
                    </a:cubicBezTo>
                    <a:cubicBezTo>
                      <a:pt x="2127" y="6033"/>
                      <a:pt x="5299" y="5842"/>
                      <a:pt x="6669" y="5978"/>
                    </a:cubicBezTo>
                    <a:cubicBezTo>
                      <a:pt x="7210" y="6033"/>
                      <a:pt x="7983" y="6101"/>
                      <a:pt x="8858" y="6101"/>
                    </a:cubicBezTo>
                    <a:cubicBezTo>
                      <a:pt x="11043" y="6101"/>
                      <a:pt x="13871" y="5676"/>
                      <a:pt x="15353" y="3555"/>
                    </a:cubicBezTo>
                    <a:cubicBezTo>
                      <a:pt x="16082" y="2512"/>
                      <a:pt x="15687" y="1205"/>
                      <a:pt x="146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37"/>
              <p:cNvSpPr/>
              <p:nvPr/>
            </p:nvSpPr>
            <p:spPr>
              <a:xfrm>
                <a:off x="3131450" y="1630050"/>
                <a:ext cx="419250" cy="188000"/>
              </a:xfrm>
              <a:custGeom>
                <a:avLst/>
                <a:gdLst/>
                <a:ahLst/>
                <a:cxnLst/>
                <a:rect l="l" t="t" r="r" b="b"/>
                <a:pathLst>
                  <a:path w="16770" h="7520" extrusionOk="0">
                    <a:moveTo>
                      <a:pt x="14236" y="1"/>
                    </a:moveTo>
                    <a:cubicBezTo>
                      <a:pt x="13659" y="2699"/>
                      <a:pt x="12035" y="4855"/>
                      <a:pt x="8602" y="5111"/>
                    </a:cubicBezTo>
                    <a:cubicBezTo>
                      <a:pt x="7795" y="5073"/>
                      <a:pt x="6828" y="5029"/>
                      <a:pt x="6024" y="4991"/>
                    </a:cubicBezTo>
                    <a:cubicBezTo>
                      <a:pt x="4313" y="5006"/>
                      <a:pt x="2412" y="5516"/>
                      <a:pt x="629" y="5516"/>
                    </a:cubicBezTo>
                    <a:cubicBezTo>
                      <a:pt x="420" y="5516"/>
                      <a:pt x="213" y="5509"/>
                      <a:pt x="7" y="5493"/>
                    </a:cubicBezTo>
                    <a:lnTo>
                      <a:pt x="7" y="5493"/>
                    </a:lnTo>
                    <a:cubicBezTo>
                      <a:pt x="1" y="5768"/>
                      <a:pt x="45" y="6026"/>
                      <a:pt x="151" y="6253"/>
                    </a:cubicBezTo>
                    <a:cubicBezTo>
                      <a:pt x="441" y="6882"/>
                      <a:pt x="1174" y="7272"/>
                      <a:pt x="2109" y="7520"/>
                    </a:cubicBezTo>
                    <a:cubicBezTo>
                      <a:pt x="3103" y="7147"/>
                      <a:pt x="4223" y="7033"/>
                      <a:pt x="5373" y="7033"/>
                    </a:cubicBezTo>
                    <a:cubicBezTo>
                      <a:pt x="7149" y="7033"/>
                      <a:pt x="8996" y="7304"/>
                      <a:pt x="10559" y="7304"/>
                    </a:cubicBezTo>
                    <a:cubicBezTo>
                      <a:pt x="10572" y="7304"/>
                      <a:pt x="10586" y="7303"/>
                      <a:pt x="10599" y="7303"/>
                    </a:cubicBezTo>
                    <a:cubicBezTo>
                      <a:pt x="12378" y="7225"/>
                      <a:pt x="14481" y="7161"/>
                      <a:pt x="15523" y="5595"/>
                    </a:cubicBezTo>
                    <a:cubicBezTo>
                      <a:pt x="16289" y="4464"/>
                      <a:pt x="16666" y="3264"/>
                      <a:pt x="16769" y="2052"/>
                    </a:cubicBezTo>
                    <a:cubicBezTo>
                      <a:pt x="16130" y="1299"/>
                      <a:pt x="15247" y="587"/>
                      <a:pt x="1423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37"/>
              <p:cNvSpPr/>
              <p:nvPr/>
            </p:nvSpPr>
            <p:spPr>
              <a:xfrm>
                <a:off x="3131575" y="1593225"/>
                <a:ext cx="355775" cy="174725"/>
              </a:xfrm>
              <a:custGeom>
                <a:avLst/>
                <a:gdLst/>
                <a:ahLst/>
                <a:cxnLst/>
                <a:rect l="l" t="t" r="r" b="b"/>
                <a:pathLst>
                  <a:path w="14231" h="6989" extrusionOk="0">
                    <a:moveTo>
                      <a:pt x="9224" y="0"/>
                    </a:moveTo>
                    <a:cubicBezTo>
                      <a:pt x="8722" y="0"/>
                      <a:pt x="8232" y="53"/>
                      <a:pt x="7764" y="167"/>
                    </a:cubicBezTo>
                    <a:cubicBezTo>
                      <a:pt x="3549" y="1192"/>
                      <a:pt x="51" y="4742"/>
                      <a:pt x="0" y="6966"/>
                    </a:cubicBezTo>
                    <a:cubicBezTo>
                      <a:pt x="205" y="6981"/>
                      <a:pt x="411" y="6988"/>
                      <a:pt x="619" y="6988"/>
                    </a:cubicBezTo>
                    <a:cubicBezTo>
                      <a:pt x="2404" y="6988"/>
                      <a:pt x="4306" y="6479"/>
                      <a:pt x="6017" y="6464"/>
                    </a:cubicBezTo>
                    <a:cubicBezTo>
                      <a:pt x="6822" y="6502"/>
                      <a:pt x="7789" y="6546"/>
                      <a:pt x="8596" y="6584"/>
                    </a:cubicBezTo>
                    <a:cubicBezTo>
                      <a:pt x="12029" y="6326"/>
                      <a:pt x="13654" y="4172"/>
                      <a:pt x="14230" y="1474"/>
                    </a:cubicBezTo>
                    <a:cubicBezTo>
                      <a:pt x="12709" y="593"/>
                      <a:pt x="10903" y="0"/>
                      <a:pt x="922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37"/>
              <p:cNvSpPr/>
              <p:nvPr/>
            </p:nvSpPr>
            <p:spPr>
              <a:xfrm>
                <a:off x="3154800" y="1679550"/>
                <a:ext cx="80950" cy="47000"/>
              </a:xfrm>
              <a:custGeom>
                <a:avLst/>
                <a:gdLst/>
                <a:ahLst/>
                <a:cxnLst/>
                <a:rect l="l" t="t" r="r" b="b"/>
                <a:pathLst>
                  <a:path w="3238" h="1880" extrusionOk="0">
                    <a:moveTo>
                      <a:pt x="2746" y="1"/>
                    </a:moveTo>
                    <a:cubicBezTo>
                      <a:pt x="2526" y="1"/>
                      <a:pt x="2261" y="80"/>
                      <a:pt x="2058" y="247"/>
                    </a:cubicBezTo>
                    <a:cubicBezTo>
                      <a:pt x="2058" y="247"/>
                      <a:pt x="0" y="1807"/>
                      <a:pt x="1180" y="1877"/>
                    </a:cubicBezTo>
                    <a:cubicBezTo>
                      <a:pt x="1214" y="1879"/>
                      <a:pt x="1248" y="1880"/>
                      <a:pt x="1281" y="1880"/>
                    </a:cubicBezTo>
                    <a:cubicBezTo>
                      <a:pt x="2393" y="1880"/>
                      <a:pt x="2972" y="790"/>
                      <a:pt x="3140" y="374"/>
                    </a:cubicBezTo>
                    <a:cubicBezTo>
                      <a:pt x="3238" y="132"/>
                      <a:pt x="3030" y="1"/>
                      <a:pt x="274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37"/>
              <p:cNvSpPr/>
              <p:nvPr/>
            </p:nvSpPr>
            <p:spPr>
              <a:xfrm>
                <a:off x="3246750" y="1667325"/>
                <a:ext cx="55100" cy="31950"/>
              </a:xfrm>
              <a:custGeom>
                <a:avLst/>
                <a:gdLst/>
                <a:ahLst/>
                <a:cxnLst/>
                <a:rect l="l" t="t" r="r" b="b"/>
                <a:pathLst>
                  <a:path w="2204" h="1278" extrusionOk="0">
                    <a:moveTo>
                      <a:pt x="1869" y="0"/>
                    </a:moveTo>
                    <a:cubicBezTo>
                      <a:pt x="1720" y="0"/>
                      <a:pt x="1539" y="54"/>
                      <a:pt x="1400" y="168"/>
                    </a:cubicBezTo>
                    <a:cubicBezTo>
                      <a:pt x="1400" y="168"/>
                      <a:pt x="1" y="1229"/>
                      <a:pt x="803" y="1276"/>
                    </a:cubicBezTo>
                    <a:cubicBezTo>
                      <a:pt x="827" y="1277"/>
                      <a:pt x="850" y="1278"/>
                      <a:pt x="873" y="1278"/>
                    </a:cubicBezTo>
                    <a:cubicBezTo>
                      <a:pt x="1629" y="1278"/>
                      <a:pt x="2023" y="537"/>
                      <a:pt x="2138" y="254"/>
                    </a:cubicBezTo>
                    <a:cubicBezTo>
                      <a:pt x="2204" y="89"/>
                      <a:pt x="2062" y="0"/>
                      <a:pt x="186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37"/>
              <p:cNvSpPr/>
              <p:nvPr/>
            </p:nvSpPr>
            <p:spPr>
              <a:xfrm>
                <a:off x="3305050" y="1616825"/>
                <a:ext cx="59300" cy="28275"/>
              </a:xfrm>
              <a:custGeom>
                <a:avLst/>
                <a:gdLst/>
                <a:ahLst/>
                <a:cxnLst/>
                <a:rect l="l" t="t" r="r" b="b"/>
                <a:pathLst>
                  <a:path w="2372" h="1131" extrusionOk="0">
                    <a:moveTo>
                      <a:pt x="1930" y="0"/>
                    </a:moveTo>
                    <a:cubicBezTo>
                      <a:pt x="1806" y="0"/>
                      <a:pt x="1668" y="31"/>
                      <a:pt x="1549" y="101"/>
                    </a:cubicBezTo>
                    <a:cubicBezTo>
                      <a:pt x="1549" y="101"/>
                      <a:pt x="1" y="933"/>
                      <a:pt x="788" y="1105"/>
                    </a:cubicBezTo>
                    <a:cubicBezTo>
                      <a:pt x="871" y="1123"/>
                      <a:pt x="951" y="1131"/>
                      <a:pt x="1028" y="1131"/>
                    </a:cubicBezTo>
                    <a:cubicBezTo>
                      <a:pt x="1681" y="1131"/>
                      <a:pt x="2119" y="541"/>
                      <a:pt x="2264" y="301"/>
                    </a:cubicBezTo>
                    <a:cubicBezTo>
                      <a:pt x="2371" y="121"/>
                      <a:pt x="2176" y="0"/>
                      <a:pt x="1930"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7"/>
              <p:cNvSpPr/>
              <p:nvPr/>
            </p:nvSpPr>
            <p:spPr>
              <a:xfrm>
                <a:off x="3221525" y="1628275"/>
                <a:ext cx="82725" cy="34350"/>
              </a:xfrm>
              <a:custGeom>
                <a:avLst/>
                <a:gdLst/>
                <a:ahLst/>
                <a:cxnLst/>
                <a:rect l="l" t="t" r="r" b="b"/>
                <a:pathLst>
                  <a:path w="3309" h="1374" extrusionOk="0">
                    <a:moveTo>
                      <a:pt x="2593" y="1"/>
                    </a:moveTo>
                    <a:cubicBezTo>
                      <a:pt x="2462" y="1"/>
                      <a:pt x="2324" y="25"/>
                      <a:pt x="2197" y="81"/>
                    </a:cubicBezTo>
                    <a:cubicBezTo>
                      <a:pt x="2197" y="81"/>
                      <a:pt x="1" y="930"/>
                      <a:pt x="1019" y="1287"/>
                    </a:cubicBezTo>
                    <a:cubicBezTo>
                      <a:pt x="1190" y="1348"/>
                      <a:pt x="1356" y="1374"/>
                      <a:pt x="1515" y="1374"/>
                    </a:cubicBezTo>
                    <a:cubicBezTo>
                      <a:pt x="2296" y="1374"/>
                      <a:pt x="2899" y="740"/>
                      <a:pt x="3114" y="464"/>
                    </a:cubicBezTo>
                    <a:cubicBezTo>
                      <a:pt x="3309" y="215"/>
                      <a:pt x="2981" y="1"/>
                      <a:pt x="2593"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Подзаголовок 2">
            <a:extLst>
              <a:ext uri="{FF2B5EF4-FFF2-40B4-BE49-F238E27FC236}">
                <a16:creationId xmlns:a16="http://schemas.microsoft.com/office/drawing/2014/main" id="{FA6429E0-CCDC-9345-BF59-353E380C408B}"/>
              </a:ext>
            </a:extLst>
          </p:cNvPr>
          <p:cNvSpPr>
            <a:spLocks noGrp="1"/>
          </p:cNvSpPr>
          <p:nvPr>
            <p:ph type="subTitle" idx="1"/>
          </p:nvPr>
        </p:nvSpPr>
        <p:spPr/>
        <p:txBody>
          <a:bodyPr/>
          <a:lstStyle/>
          <a:p>
            <a:endParaRPr lang="ru-BY"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9"/>
        <p:cNvGrpSpPr/>
        <p:nvPr/>
      </p:nvGrpSpPr>
      <p:grpSpPr>
        <a:xfrm>
          <a:off x="0" y="0"/>
          <a:ext cx="0" cy="0"/>
          <a:chOff x="0" y="0"/>
          <a:chExt cx="0" cy="0"/>
        </a:xfrm>
      </p:grpSpPr>
      <p:sp>
        <p:nvSpPr>
          <p:cNvPr id="1421" name="Google Shape;1421;p40"/>
          <p:cNvSpPr txBox="1">
            <a:spLocks noGrp="1"/>
          </p:cNvSpPr>
          <p:nvPr>
            <p:ph type="subTitle" idx="1"/>
          </p:nvPr>
        </p:nvSpPr>
        <p:spPr>
          <a:xfrm>
            <a:off x="337901" y="818285"/>
            <a:ext cx="6078801" cy="671100"/>
          </a:xfrm>
          <a:prstGeom prst="rect">
            <a:avLst/>
          </a:prstGeom>
        </p:spPr>
        <p:txBody>
          <a:bodyPr spcFirstLastPara="1" wrap="square" lIns="91425" tIns="91425" rIns="91425" bIns="91425" anchor="t" anchorCtr="0">
            <a:noAutofit/>
          </a:bodyPr>
          <a:lstStyle/>
          <a:p>
            <a:pPr marL="0" indent="0"/>
            <a:r>
              <a:rPr lang="en-US" sz="1800" dirty="0">
                <a:effectLst/>
                <a:latin typeface="Times New Roman" panose="02020603050405020304" pitchFamily="18" charset="0"/>
                <a:ea typeface="Times New Roman" panose="02020603050405020304" pitchFamily="18" charset="0"/>
              </a:rPr>
              <a:t>Global warming is a big problem that affects our planet. It means the Earth is getting hotter, which changes weather patterns and impacts many animals. One animal that is greatly affected by global warming is the sea turtle</a:t>
            </a:r>
            <a:endParaRPr lang="ru-BY" sz="1800" dirty="0">
              <a:effectLst/>
              <a:latin typeface="Times New Roman" panose="02020603050405020304" pitchFamily="18" charset="0"/>
              <a:ea typeface="Times New Roman" panose="02020603050405020304" pitchFamily="18" charset="0"/>
            </a:endParaRPr>
          </a:p>
        </p:txBody>
      </p:sp>
      <p:grpSp>
        <p:nvGrpSpPr>
          <p:cNvPr id="1422" name="Google Shape;1422;p40"/>
          <p:cNvGrpSpPr/>
          <p:nvPr/>
        </p:nvGrpSpPr>
        <p:grpSpPr>
          <a:xfrm>
            <a:off x="2920720" y="3214105"/>
            <a:ext cx="2754855" cy="1169557"/>
            <a:chOff x="3165222" y="1802414"/>
            <a:chExt cx="1189540" cy="505012"/>
          </a:xfrm>
        </p:grpSpPr>
        <p:sp>
          <p:nvSpPr>
            <p:cNvPr id="1423" name="Google Shape;1423;p40"/>
            <p:cNvSpPr/>
            <p:nvPr/>
          </p:nvSpPr>
          <p:spPr>
            <a:xfrm>
              <a:off x="3464120" y="2044557"/>
              <a:ext cx="172963" cy="133496"/>
            </a:xfrm>
            <a:custGeom>
              <a:avLst/>
              <a:gdLst/>
              <a:ahLst/>
              <a:cxnLst/>
              <a:rect l="l" t="t" r="r" b="b"/>
              <a:pathLst>
                <a:path w="5833" h="4502" extrusionOk="0">
                  <a:moveTo>
                    <a:pt x="4214" y="0"/>
                  </a:moveTo>
                  <a:cubicBezTo>
                    <a:pt x="4214" y="0"/>
                    <a:pt x="3826" y="1964"/>
                    <a:pt x="2170" y="1964"/>
                  </a:cubicBezTo>
                  <a:cubicBezTo>
                    <a:pt x="1793" y="1964"/>
                    <a:pt x="1350" y="1862"/>
                    <a:pt x="831" y="1612"/>
                  </a:cubicBezTo>
                  <a:cubicBezTo>
                    <a:pt x="752" y="1573"/>
                    <a:pt x="688" y="1556"/>
                    <a:pt x="638" y="1556"/>
                  </a:cubicBezTo>
                  <a:cubicBezTo>
                    <a:pt x="0" y="1556"/>
                    <a:pt x="1749" y="4501"/>
                    <a:pt x="3556" y="4501"/>
                  </a:cubicBezTo>
                  <a:cubicBezTo>
                    <a:pt x="3767" y="4501"/>
                    <a:pt x="3978" y="4461"/>
                    <a:pt x="4187" y="4371"/>
                  </a:cubicBezTo>
                  <a:cubicBezTo>
                    <a:pt x="5833" y="3663"/>
                    <a:pt x="5448" y="976"/>
                    <a:pt x="5448" y="976"/>
                  </a:cubicBezTo>
                  <a:lnTo>
                    <a:pt x="421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40"/>
            <p:cNvSpPr/>
            <p:nvPr/>
          </p:nvSpPr>
          <p:spPr>
            <a:xfrm>
              <a:off x="3717204" y="2040998"/>
              <a:ext cx="249022" cy="188590"/>
            </a:xfrm>
            <a:custGeom>
              <a:avLst/>
              <a:gdLst/>
              <a:ahLst/>
              <a:cxnLst/>
              <a:rect l="l" t="t" r="r" b="b"/>
              <a:pathLst>
                <a:path w="8398" h="6360" extrusionOk="0">
                  <a:moveTo>
                    <a:pt x="4215" y="0"/>
                  </a:moveTo>
                  <a:cubicBezTo>
                    <a:pt x="4216" y="1"/>
                    <a:pt x="5588" y="1644"/>
                    <a:pt x="4763" y="3171"/>
                  </a:cubicBezTo>
                  <a:cubicBezTo>
                    <a:pt x="3939" y="4697"/>
                    <a:pt x="0" y="4843"/>
                    <a:pt x="141" y="5287"/>
                  </a:cubicBezTo>
                  <a:cubicBezTo>
                    <a:pt x="371" y="6009"/>
                    <a:pt x="1782" y="6359"/>
                    <a:pt x="3295" y="6359"/>
                  </a:cubicBezTo>
                  <a:cubicBezTo>
                    <a:pt x="4726" y="6359"/>
                    <a:pt x="6248" y="6046"/>
                    <a:pt x="6951" y="5438"/>
                  </a:cubicBezTo>
                  <a:cubicBezTo>
                    <a:pt x="8397" y="4187"/>
                    <a:pt x="7615" y="1827"/>
                    <a:pt x="5348" y="394"/>
                  </a:cubicBezTo>
                  <a:lnTo>
                    <a:pt x="421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40"/>
            <p:cNvSpPr/>
            <p:nvPr/>
          </p:nvSpPr>
          <p:spPr>
            <a:xfrm>
              <a:off x="3324012" y="1802414"/>
              <a:ext cx="862443" cy="372554"/>
            </a:xfrm>
            <a:custGeom>
              <a:avLst/>
              <a:gdLst/>
              <a:ahLst/>
              <a:cxnLst/>
              <a:rect l="l" t="t" r="r" b="b"/>
              <a:pathLst>
                <a:path w="29085" h="12564" extrusionOk="0">
                  <a:moveTo>
                    <a:pt x="12810" y="0"/>
                  </a:moveTo>
                  <a:cubicBezTo>
                    <a:pt x="9924" y="0"/>
                    <a:pt x="3835" y="1789"/>
                    <a:pt x="1251" y="2905"/>
                  </a:cubicBezTo>
                  <a:cubicBezTo>
                    <a:pt x="462" y="3244"/>
                    <a:pt x="1" y="3520"/>
                    <a:pt x="52" y="3666"/>
                  </a:cubicBezTo>
                  <a:cubicBezTo>
                    <a:pt x="1497" y="7883"/>
                    <a:pt x="10023" y="12564"/>
                    <a:pt x="16136" y="12564"/>
                  </a:cubicBezTo>
                  <a:cubicBezTo>
                    <a:pt x="16506" y="12564"/>
                    <a:pt x="16868" y="12546"/>
                    <a:pt x="17218" y="12511"/>
                  </a:cubicBezTo>
                  <a:cubicBezTo>
                    <a:pt x="23354" y="11892"/>
                    <a:pt x="29084" y="8193"/>
                    <a:pt x="26706" y="4919"/>
                  </a:cubicBezTo>
                  <a:cubicBezTo>
                    <a:pt x="26590" y="4758"/>
                    <a:pt x="26221" y="4494"/>
                    <a:pt x="25664" y="4167"/>
                  </a:cubicBezTo>
                  <a:cubicBezTo>
                    <a:pt x="23271" y="2767"/>
                    <a:pt x="17407" y="233"/>
                    <a:pt x="13122" y="8"/>
                  </a:cubicBezTo>
                  <a:cubicBezTo>
                    <a:pt x="13023" y="3"/>
                    <a:pt x="12919" y="0"/>
                    <a:pt x="128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40"/>
            <p:cNvSpPr/>
            <p:nvPr/>
          </p:nvSpPr>
          <p:spPr>
            <a:xfrm>
              <a:off x="3846845" y="2049034"/>
              <a:ext cx="375519" cy="258392"/>
            </a:xfrm>
            <a:custGeom>
              <a:avLst/>
              <a:gdLst/>
              <a:ahLst/>
              <a:cxnLst/>
              <a:rect l="l" t="t" r="r" b="b"/>
              <a:pathLst>
                <a:path w="12664" h="8714" extrusionOk="0">
                  <a:moveTo>
                    <a:pt x="4752" y="0"/>
                  </a:moveTo>
                  <a:lnTo>
                    <a:pt x="3097" y="29"/>
                  </a:lnTo>
                  <a:cubicBezTo>
                    <a:pt x="3097" y="29"/>
                    <a:pt x="5654" y="1506"/>
                    <a:pt x="5311" y="3874"/>
                  </a:cubicBezTo>
                  <a:cubicBezTo>
                    <a:pt x="4967" y="6242"/>
                    <a:pt x="0" y="7649"/>
                    <a:pt x="1858" y="8476"/>
                  </a:cubicBezTo>
                  <a:cubicBezTo>
                    <a:pt x="2223" y="8638"/>
                    <a:pt x="2668" y="8713"/>
                    <a:pt x="3158" y="8713"/>
                  </a:cubicBezTo>
                  <a:cubicBezTo>
                    <a:pt x="5163" y="8713"/>
                    <a:pt x="7938" y="7458"/>
                    <a:pt x="9221" y="5770"/>
                  </a:cubicBezTo>
                  <a:cubicBezTo>
                    <a:pt x="12663" y="1246"/>
                    <a:pt x="8879" y="1356"/>
                    <a:pt x="47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40"/>
            <p:cNvSpPr/>
            <p:nvPr/>
          </p:nvSpPr>
          <p:spPr>
            <a:xfrm>
              <a:off x="3478768" y="1930068"/>
              <a:ext cx="56992" cy="56785"/>
            </a:xfrm>
            <a:custGeom>
              <a:avLst/>
              <a:gdLst/>
              <a:ahLst/>
              <a:cxnLst/>
              <a:rect l="l" t="t" r="r" b="b"/>
              <a:pathLst>
                <a:path w="1922" h="1915" extrusionOk="0">
                  <a:moveTo>
                    <a:pt x="1146" y="1"/>
                  </a:moveTo>
                  <a:cubicBezTo>
                    <a:pt x="696" y="1"/>
                    <a:pt x="45" y="532"/>
                    <a:pt x="9" y="976"/>
                  </a:cubicBezTo>
                  <a:cubicBezTo>
                    <a:pt x="0" y="1061"/>
                    <a:pt x="22" y="1148"/>
                    <a:pt x="57" y="1227"/>
                  </a:cubicBezTo>
                  <a:cubicBezTo>
                    <a:pt x="165" y="1475"/>
                    <a:pt x="394" y="1651"/>
                    <a:pt x="637" y="1773"/>
                  </a:cubicBezTo>
                  <a:cubicBezTo>
                    <a:pt x="800" y="1855"/>
                    <a:pt x="989" y="1914"/>
                    <a:pt x="1169" y="1914"/>
                  </a:cubicBezTo>
                  <a:cubicBezTo>
                    <a:pt x="1301" y="1914"/>
                    <a:pt x="1427" y="1882"/>
                    <a:pt x="1535" y="1804"/>
                  </a:cubicBezTo>
                  <a:cubicBezTo>
                    <a:pt x="1719" y="1671"/>
                    <a:pt x="1800" y="1438"/>
                    <a:pt x="1839" y="1217"/>
                  </a:cubicBezTo>
                  <a:cubicBezTo>
                    <a:pt x="1922" y="746"/>
                    <a:pt x="1764" y="28"/>
                    <a:pt x="1170" y="1"/>
                  </a:cubicBezTo>
                  <a:cubicBezTo>
                    <a:pt x="1162" y="1"/>
                    <a:pt x="1154" y="1"/>
                    <a:pt x="114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40"/>
            <p:cNvSpPr/>
            <p:nvPr/>
          </p:nvSpPr>
          <p:spPr>
            <a:xfrm>
              <a:off x="3518858" y="1839450"/>
              <a:ext cx="88839" cy="75970"/>
            </a:xfrm>
            <a:custGeom>
              <a:avLst/>
              <a:gdLst/>
              <a:ahLst/>
              <a:cxnLst/>
              <a:rect l="l" t="t" r="r" b="b"/>
              <a:pathLst>
                <a:path w="2996" h="2562" extrusionOk="0">
                  <a:moveTo>
                    <a:pt x="2453" y="0"/>
                  </a:moveTo>
                  <a:cubicBezTo>
                    <a:pt x="2271" y="0"/>
                    <a:pt x="2029" y="101"/>
                    <a:pt x="1888" y="138"/>
                  </a:cubicBezTo>
                  <a:cubicBezTo>
                    <a:pt x="1283" y="300"/>
                    <a:pt x="701" y="548"/>
                    <a:pt x="165" y="872"/>
                  </a:cubicBezTo>
                  <a:cubicBezTo>
                    <a:pt x="104" y="910"/>
                    <a:pt x="36" y="955"/>
                    <a:pt x="15" y="1025"/>
                  </a:cubicBezTo>
                  <a:cubicBezTo>
                    <a:pt x="0" y="1077"/>
                    <a:pt x="14" y="1134"/>
                    <a:pt x="32" y="1183"/>
                  </a:cubicBezTo>
                  <a:cubicBezTo>
                    <a:pt x="110" y="1387"/>
                    <a:pt x="273" y="1543"/>
                    <a:pt x="434" y="1688"/>
                  </a:cubicBezTo>
                  <a:cubicBezTo>
                    <a:pt x="649" y="1884"/>
                    <a:pt x="871" y="2074"/>
                    <a:pt x="1097" y="2258"/>
                  </a:cubicBezTo>
                  <a:cubicBezTo>
                    <a:pt x="1281" y="2409"/>
                    <a:pt x="1507" y="2562"/>
                    <a:pt x="1734" y="2562"/>
                  </a:cubicBezTo>
                  <a:cubicBezTo>
                    <a:pt x="1787" y="2562"/>
                    <a:pt x="1839" y="2553"/>
                    <a:pt x="1891" y="2535"/>
                  </a:cubicBezTo>
                  <a:cubicBezTo>
                    <a:pt x="2053" y="2477"/>
                    <a:pt x="2165" y="2333"/>
                    <a:pt x="2267" y="2196"/>
                  </a:cubicBezTo>
                  <a:cubicBezTo>
                    <a:pt x="2460" y="1933"/>
                    <a:pt x="2647" y="1665"/>
                    <a:pt x="2827" y="1393"/>
                  </a:cubicBezTo>
                  <a:cubicBezTo>
                    <a:pt x="2891" y="1295"/>
                    <a:pt x="2956" y="1192"/>
                    <a:pt x="2976" y="1077"/>
                  </a:cubicBezTo>
                  <a:cubicBezTo>
                    <a:pt x="2995" y="951"/>
                    <a:pt x="2958" y="823"/>
                    <a:pt x="2921" y="702"/>
                  </a:cubicBezTo>
                  <a:cubicBezTo>
                    <a:pt x="2861" y="499"/>
                    <a:pt x="2793" y="99"/>
                    <a:pt x="2564" y="17"/>
                  </a:cubicBezTo>
                  <a:cubicBezTo>
                    <a:pt x="2531" y="5"/>
                    <a:pt x="2493" y="0"/>
                    <a:pt x="245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40"/>
            <p:cNvSpPr/>
            <p:nvPr/>
          </p:nvSpPr>
          <p:spPr>
            <a:xfrm>
              <a:off x="3581840" y="1908896"/>
              <a:ext cx="82819" cy="127387"/>
            </a:xfrm>
            <a:custGeom>
              <a:avLst/>
              <a:gdLst/>
              <a:ahLst/>
              <a:cxnLst/>
              <a:rect l="l" t="t" r="r" b="b"/>
              <a:pathLst>
                <a:path w="2793" h="4296" extrusionOk="0">
                  <a:moveTo>
                    <a:pt x="1878" y="0"/>
                  </a:moveTo>
                  <a:cubicBezTo>
                    <a:pt x="1874" y="0"/>
                    <a:pt x="1871" y="0"/>
                    <a:pt x="1868" y="0"/>
                  </a:cubicBezTo>
                  <a:cubicBezTo>
                    <a:pt x="1643" y="6"/>
                    <a:pt x="1488" y="216"/>
                    <a:pt x="1339" y="362"/>
                  </a:cubicBezTo>
                  <a:cubicBezTo>
                    <a:pt x="913" y="787"/>
                    <a:pt x="541" y="1263"/>
                    <a:pt x="238" y="1784"/>
                  </a:cubicBezTo>
                  <a:cubicBezTo>
                    <a:pt x="116" y="1995"/>
                    <a:pt x="0" y="2226"/>
                    <a:pt x="10" y="2471"/>
                  </a:cubicBezTo>
                  <a:cubicBezTo>
                    <a:pt x="21" y="2830"/>
                    <a:pt x="290" y="3126"/>
                    <a:pt x="567" y="3356"/>
                  </a:cubicBezTo>
                  <a:cubicBezTo>
                    <a:pt x="887" y="3624"/>
                    <a:pt x="1236" y="3851"/>
                    <a:pt x="1585" y="4079"/>
                  </a:cubicBezTo>
                  <a:cubicBezTo>
                    <a:pt x="1728" y="4172"/>
                    <a:pt x="1876" y="4267"/>
                    <a:pt x="2045" y="4291"/>
                  </a:cubicBezTo>
                  <a:cubicBezTo>
                    <a:pt x="2071" y="4294"/>
                    <a:pt x="2097" y="4296"/>
                    <a:pt x="2123" y="4296"/>
                  </a:cubicBezTo>
                  <a:cubicBezTo>
                    <a:pt x="2301" y="4296"/>
                    <a:pt x="2479" y="4211"/>
                    <a:pt x="2588" y="4070"/>
                  </a:cubicBezTo>
                  <a:cubicBezTo>
                    <a:pt x="2793" y="3805"/>
                    <a:pt x="2737" y="3431"/>
                    <a:pt x="2686" y="3100"/>
                  </a:cubicBezTo>
                  <a:cubicBezTo>
                    <a:pt x="2595" y="2511"/>
                    <a:pt x="2555" y="1914"/>
                    <a:pt x="2567" y="1317"/>
                  </a:cubicBezTo>
                  <a:cubicBezTo>
                    <a:pt x="2572" y="1017"/>
                    <a:pt x="2588" y="703"/>
                    <a:pt x="2466" y="429"/>
                  </a:cubicBezTo>
                  <a:cubicBezTo>
                    <a:pt x="2369" y="211"/>
                    <a:pt x="2129" y="0"/>
                    <a:pt x="1878"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40"/>
            <p:cNvSpPr/>
            <p:nvPr/>
          </p:nvSpPr>
          <p:spPr>
            <a:xfrm>
              <a:off x="3679486" y="1897984"/>
              <a:ext cx="161250" cy="171391"/>
            </a:xfrm>
            <a:custGeom>
              <a:avLst/>
              <a:gdLst/>
              <a:ahLst/>
              <a:cxnLst/>
              <a:rect l="l" t="t" r="r" b="b"/>
              <a:pathLst>
                <a:path w="5438" h="5780" extrusionOk="0">
                  <a:moveTo>
                    <a:pt x="676" y="1"/>
                  </a:moveTo>
                  <a:cubicBezTo>
                    <a:pt x="547" y="1"/>
                    <a:pt x="422" y="28"/>
                    <a:pt x="320" y="115"/>
                  </a:cubicBezTo>
                  <a:cubicBezTo>
                    <a:pt x="0" y="384"/>
                    <a:pt x="16" y="887"/>
                    <a:pt x="39" y="1267"/>
                  </a:cubicBezTo>
                  <a:cubicBezTo>
                    <a:pt x="68" y="1729"/>
                    <a:pt x="103" y="2194"/>
                    <a:pt x="142" y="2656"/>
                  </a:cubicBezTo>
                  <a:cubicBezTo>
                    <a:pt x="182" y="3119"/>
                    <a:pt x="228" y="3585"/>
                    <a:pt x="340" y="4035"/>
                  </a:cubicBezTo>
                  <a:cubicBezTo>
                    <a:pt x="403" y="4283"/>
                    <a:pt x="489" y="4534"/>
                    <a:pt x="656" y="4728"/>
                  </a:cubicBezTo>
                  <a:cubicBezTo>
                    <a:pt x="882" y="4990"/>
                    <a:pt x="1226" y="5112"/>
                    <a:pt x="1556" y="5216"/>
                  </a:cubicBezTo>
                  <a:cubicBezTo>
                    <a:pt x="2069" y="5376"/>
                    <a:pt x="2588" y="5511"/>
                    <a:pt x="3114" y="5625"/>
                  </a:cubicBezTo>
                  <a:cubicBezTo>
                    <a:pt x="3505" y="5708"/>
                    <a:pt x="3905" y="5780"/>
                    <a:pt x="4303" y="5780"/>
                  </a:cubicBezTo>
                  <a:cubicBezTo>
                    <a:pt x="4488" y="5780"/>
                    <a:pt x="4672" y="5764"/>
                    <a:pt x="4854" y="5728"/>
                  </a:cubicBezTo>
                  <a:cubicBezTo>
                    <a:pt x="5000" y="5699"/>
                    <a:pt x="5151" y="5650"/>
                    <a:pt x="5252" y="5543"/>
                  </a:cubicBezTo>
                  <a:cubicBezTo>
                    <a:pt x="5438" y="5345"/>
                    <a:pt x="5395" y="5031"/>
                    <a:pt x="5327" y="4768"/>
                  </a:cubicBezTo>
                  <a:cubicBezTo>
                    <a:pt x="4971" y="3406"/>
                    <a:pt x="4233" y="2142"/>
                    <a:pt x="3199" y="1187"/>
                  </a:cubicBezTo>
                  <a:cubicBezTo>
                    <a:pt x="2606" y="639"/>
                    <a:pt x="1891" y="190"/>
                    <a:pt x="1085" y="53"/>
                  </a:cubicBezTo>
                  <a:cubicBezTo>
                    <a:pt x="957" y="31"/>
                    <a:pt x="814" y="1"/>
                    <a:pt x="67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40"/>
            <p:cNvSpPr/>
            <p:nvPr/>
          </p:nvSpPr>
          <p:spPr>
            <a:xfrm>
              <a:off x="3783625" y="1868539"/>
              <a:ext cx="157662" cy="94918"/>
            </a:xfrm>
            <a:custGeom>
              <a:avLst/>
              <a:gdLst/>
              <a:ahLst/>
              <a:cxnLst/>
              <a:rect l="l" t="t" r="r" b="b"/>
              <a:pathLst>
                <a:path w="5317" h="3201" extrusionOk="0">
                  <a:moveTo>
                    <a:pt x="1698" y="1"/>
                  </a:moveTo>
                  <a:cubicBezTo>
                    <a:pt x="1386" y="1"/>
                    <a:pt x="1078" y="38"/>
                    <a:pt x="801" y="170"/>
                  </a:cubicBezTo>
                  <a:cubicBezTo>
                    <a:pt x="593" y="268"/>
                    <a:pt x="6" y="448"/>
                    <a:pt x="3" y="735"/>
                  </a:cubicBezTo>
                  <a:cubicBezTo>
                    <a:pt x="1" y="818"/>
                    <a:pt x="63" y="886"/>
                    <a:pt x="122" y="946"/>
                  </a:cubicBezTo>
                  <a:cubicBezTo>
                    <a:pt x="502" y="1332"/>
                    <a:pt x="888" y="1712"/>
                    <a:pt x="1283" y="2083"/>
                  </a:cubicBezTo>
                  <a:cubicBezTo>
                    <a:pt x="1627" y="2408"/>
                    <a:pt x="1985" y="2731"/>
                    <a:pt x="2409" y="2940"/>
                  </a:cubicBezTo>
                  <a:cubicBezTo>
                    <a:pt x="2725" y="3096"/>
                    <a:pt x="3073" y="3183"/>
                    <a:pt x="3425" y="3198"/>
                  </a:cubicBezTo>
                  <a:cubicBezTo>
                    <a:pt x="3456" y="3200"/>
                    <a:pt x="3486" y="3200"/>
                    <a:pt x="3517" y="3200"/>
                  </a:cubicBezTo>
                  <a:cubicBezTo>
                    <a:pt x="3765" y="3200"/>
                    <a:pt x="4016" y="3157"/>
                    <a:pt x="4230" y="3034"/>
                  </a:cubicBezTo>
                  <a:cubicBezTo>
                    <a:pt x="4412" y="2929"/>
                    <a:pt x="4560" y="2769"/>
                    <a:pt x="4688" y="2602"/>
                  </a:cubicBezTo>
                  <a:cubicBezTo>
                    <a:pt x="4906" y="2322"/>
                    <a:pt x="5080" y="2007"/>
                    <a:pt x="5205" y="1675"/>
                  </a:cubicBezTo>
                  <a:cubicBezTo>
                    <a:pt x="5266" y="1509"/>
                    <a:pt x="5316" y="1331"/>
                    <a:pt x="5283" y="1157"/>
                  </a:cubicBezTo>
                  <a:cubicBezTo>
                    <a:pt x="5223" y="842"/>
                    <a:pt x="4916" y="644"/>
                    <a:pt x="4623" y="516"/>
                  </a:cubicBezTo>
                  <a:cubicBezTo>
                    <a:pt x="3963" y="224"/>
                    <a:pt x="3245" y="101"/>
                    <a:pt x="2530" y="50"/>
                  </a:cubicBezTo>
                  <a:cubicBezTo>
                    <a:pt x="2262" y="31"/>
                    <a:pt x="1978" y="1"/>
                    <a:pt x="1698"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40"/>
            <p:cNvSpPr/>
            <p:nvPr/>
          </p:nvSpPr>
          <p:spPr>
            <a:xfrm>
              <a:off x="3852449" y="1991301"/>
              <a:ext cx="127298" cy="85755"/>
            </a:xfrm>
            <a:custGeom>
              <a:avLst/>
              <a:gdLst/>
              <a:ahLst/>
              <a:cxnLst/>
              <a:rect l="l" t="t" r="r" b="b"/>
              <a:pathLst>
                <a:path w="4293" h="2892" extrusionOk="0">
                  <a:moveTo>
                    <a:pt x="769" y="0"/>
                  </a:moveTo>
                  <a:cubicBezTo>
                    <a:pt x="557" y="0"/>
                    <a:pt x="342" y="32"/>
                    <a:pt x="218" y="148"/>
                  </a:cubicBezTo>
                  <a:cubicBezTo>
                    <a:pt x="0" y="355"/>
                    <a:pt x="291" y="785"/>
                    <a:pt x="391" y="1001"/>
                  </a:cubicBezTo>
                  <a:cubicBezTo>
                    <a:pt x="577" y="1387"/>
                    <a:pt x="796" y="1757"/>
                    <a:pt x="1046" y="2104"/>
                  </a:cubicBezTo>
                  <a:cubicBezTo>
                    <a:pt x="1200" y="2315"/>
                    <a:pt x="1368" y="2521"/>
                    <a:pt x="1586" y="2664"/>
                  </a:cubicBezTo>
                  <a:cubicBezTo>
                    <a:pt x="1825" y="2820"/>
                    <a:pt x="2111" y="2891"/>
                    <a:pt x="2398" y="2891"/>
                  </a:cubicBezTo>
                  <a:cubicBezTo>
                    <a:pt x="2473" y="2891"/>
                    <a:pt x="2548" y="2887"/>
                    <a:pt x="2622" y="2877"/>
                  </a:cubicBezTo>
                  <a:cubicBezTo>
                    <a:pt x="2979" y="2831"/>
                    <a:pt x="3317" y="2681"/>
                    <a:pt x="3619" y="2488"/>
                  </a:cubicBezTo>
                  <a:cubicBezTo>
                    <a:pt x="3855" y="2338"/>
                    <a:pt x="4075" y="2155"/>
                    <a:pt x="4223" y="1919"/>
                  </a:cubicBezTo>
                  <a:cubicBezTo>
                    <a:pt x="4259" y="1858"/>
                    <a:pt x="4293" y="1791"/>
                    <a:pt x="4286" y="1719"/>
                  </a:cubicBezTo>
                  <a:cubicBezTo>
                    <a:pt x="4280" y="1660"/>
                    <a:pt x="4246" y="1608"/>
                    <a:pt x="4209" y="1561"/>
                  </a:cubicBezTo>
                  <a:cubicBezTo>
                    <a:pt x="3987" y="1267"/>
                    <a:pt x="3671" y="1058"/>
                    <a:pt x="3355" y="869"/>
                  </a:cubicBezTo>
                  <a:cubicBezTo>
                    <a:pt x="2701" y="474"/>
                    <a:pt x="1989" y="120"/>
                    <a:pt x="1219" y="33"/>
                  </a:cubicBezTo>
                  <a:cubicBezTo>
                    <a:pt x="1101" y="20"/>
                    <a:pt x="936" y="0"/>
                    <a:pt x="76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40"/>
            <p:cNvSpPr/>
            <p:nvPr/>
          </p:nvSpPr>
          <p:spPr>
            <a:xfrm>
              <a:off x="3957330" y="1929446"/>
              <a:ext cx="105059" cy="86229"/>
            </a:xfrm>
            <a:custGeom>
              <a:avLst/>
              <a:gdLst/>
              <a:ahLst/>
              <a:cxnLst/>
              <a:rect l="l" t="t" r="r" b="b"/>
              <a:pathLst>
                <a:path w="3543" h="2908" extrusionOk="0">
                  <a:moveTo>
                    <a:pt x="1540" y="1"/>
                  </a:moveTo>
                  <a:cubicBezTo>
                    <a:pt x="1290" y="1"/>
                    <a:pt x="1058" y="44"/>
                    <a:pt x="894" y="165"/>
                  </a:cubicBezTo>
                  <a:cubicBezTo>
                    <a:pt x="737" y="282"/>
                    <a:pt x="644" y="484"/>
                    <a:pt x="517" y="630"/>
                  </a:cubicBezTo>
                  <a:cubicBezTo>
                    <a:pt x="317" y="863"/>
                    <a:pt x="1" y="1095"/>
                    <a:pt x="39" y="1441"/>
                  </a:cubicBezTo>
                  <a:cubicBezTo>
                    <a:pt x="58" y="1633"/>
                    <a:pt x="195" y="1789"/>
                    <a:pt x="334" y="1924"/>
                  </a:cubicBezTo>
                  <a:cubicBezTo>
                    <a:pt x="633" y="2216"/>
                    <a:pt x="967" y="2471"/>
                    <a:pt x="1327" y="2681"/>
                  </a:cubicBezTo>
                  <a:cubicBezTo>
                    <a:pt x="1494" y="2779"/>
                    <a:pt x="1670" y="2869"/>
                    <a:pt x="1862" y="2897"/>
                  </a:cubicBezTo>
                  <a:cubicBezTo>
                    <a:pt x="1908" y="2905"/>
                    <a:pt x="1954" y="2908"/>
                    <a:pt x="2000" y="2908"/>
                  </a:cubicBezTo>
                  <a:cubicBezTo>
                    <a:pt x="2345" y="2908"/>
                    <a:pt x="2681" y="2717"/>
                    <a:pt x="2910" y="2452"/>
                  </a:cubicBezTo>
                  <a:cubicBezTo>
                    <a:pt x="3170" y="2152"/>
                    <a:pt x="3314" y="1772"/>
                    <a:pt x="3427" y="1391"/>
                  </a:cubicBezTo>
                  <a:cubicBezTo>
                    <a:pt x="3488" y="1189"/>
                    <a:pt x="3542" y="971"/>
                    <a:pt x="3481" y="770"/>
                  </a:cubicBezTo>
                  <a:cubicBezTo>
                    <a:pt x="3380" y="442"/>
                    <a:pt x="3020" y="277"/>
                    <a:pt x="2688" y="190"/>
                  </a:cubicBezTo>
                  <a:cubicBezTo>
                    <a:pt x="2398" y="114"/>
                    <a:pt x="1945" y="1"/>
                    <a:pt x="1540"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40"/>
            <p:cNvSpPr/>
            <p:nvPr/>
          </p:nvSpPr>
          <p:spPr>
            <a:xfrm>
              <a:off x="3165222" y="1965029"/>
              <a:ext cx="338987" cy="180080"/>
            </a:xfrm>
            <a:custGeom>
              <a:avLst/>
              <a:gdLst/>
              <a:ahLst/>
              <a:cxnLst/>
              <a:rect l="l" t="t" r="r" b="b"/>
              <a:pathLst>
                <a:path w="11432" h="6073" extrusionOk="0">
                  <a:moveTo>
                    <a:pt x="8832" y="1"/>
                  </a:moveTo>
                  <a:cubicBezTo>
                    <a:pt x="8832" y="1"/>
                    <a:pt x="8054" y="2645"/>
                    <a:pt x="4155" y="2645"/>
                  </a:cubicBezTo>
                  <a:cubicBezTo>
                    <a:pt x="3340" y="2645"/>
                    <a:pt x="2389" y="2530"/>
                    <a:pt x="1281" y="2251"/>
                  </a:cubicBezTo>
                  <a:cubicBezTo>
                    <a:pt x="1200" y="2231"/>
                    <a:pt x="1133" y="2221"/>
                    <a:pt x="1079" y="2221"/>
                  </a:cubicBezTo>
                  <a:cubicBezTo>
                    <a:pt x="0" y="2221"/>
                    <a:pt x="4120" y="6073"/>
                    <a:pt x="7096" y="6073"/>
                  </a:cubicBezTo>
                  <a:cubicBezTo>
                    <a:pt x="7612" y="6073"/>
                    <a:pt x="8094" y="5957"/>
                    <a:pt x="8509" y="5684"/>
                  </a:cubicBezTo>
                  <a:cubicBezTo>
                    <a:pt x="11431" y="3764"/>
                    <a:pt x="11090" y="1052"/>
                    <a:pt x="11090" y="1052"/>
                  </a:cubicBezTo>
                  <a:lnTo>
                    <a:pt x="883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40"/>
            <p:cNvSpPr/>
            <p:nvPr/>
          </p:nvSpPr>
          <p:spPr>
            <a:xfrm>
              <a:off x="4073568" y="1906435"/>
              <a:ext cx="281195" cy="158018"/>
            </a:xfrm>
            <a:custGeom>
              <a:avLst/>
              <a:gdLst/>
              <a:ahLst/>
              <a:cxnLst/>
              <a:rect l="l" t="t" r="r" b="b"/>
              <a:pathLst>
                <a:path w="9483" h="5329" extrusionOk="0">
                  <a:moveTo>
                    <a:pt x="4430" y="1"/>
                  </a:moveTo>
                  <a:cubicBezTo>
                    <a:pt x="4343" y="1"/>
                    <a:pt x="4271" y="5"/>
                    <a:pt x="4217" y="14"/>
                  </a:cubicBezTo>
                  <a:cubicBezTo>
                    <a:pt x="3599" y="117"/>
                    <a:pt x="342" y="1367"/>
                    <a:pt x="342" y="1367"/>
                  </a:cubicBezTo>
                  <a:lnTo>
                    <a:pt x="1" y="4270"/>
                  </a:lnTo>
                  <a:lnTo>
                    <a:pt x="902" y="4192"/>
                  </a:lnTo>
                  <a:lnTo>
                    <a:pt x="2757" y="4028"/>
                  </a:lnTo>
                  <a:cubicBezTo>
                    <a:pt x="2757" y="4028"/>
                    <a:pt x="3842" y="4708"/>
                    <a:pt x="4708" y="5180"/>
                  </a:cubicBezTo>
                  <a:cubicBezTo>
                    <a:pt x="4905" y="5286"/>
                    <a:pt x="5151" y="5329"/>
                    <a:pt x="5419" y="5329"/>
                  </a:cubicBezTo>
                  <a:cubicBezTo>
                    <a:pt x="6324" y="5329"/>
                    <a:pt x="7477" y="4846"/>
                    <a:pt x="7831" y="4760"/>
                  </a:cubicBezTo>
                  <a:cubicBezTo>
                    <a:pt x="7877" y="4749"/>
                    <a:pt x="7921" y="4744"/>
                    <a:pt x="7963" y="4744"/>
                  </a:cubicBezTo>
                  <a:cubicBezTo>
                    <a:pt x="8343" y="4744"/>
                    <a:pt x="8608" y="5147"/>
                    <a:pt x="9091" y="5160"/>
                  </a:cubicBezTo>
                  <a:cubicBezTo>
                    <a:pt x="9118" y="5129"/>
                    <a:pt x="9141" y="5085"/>
                    <a:pt x="9163" y="5027"/>
                  </a:cubicBezTo>
                  <a:cubicBezTo>
                    <a:pt x="9471" y="4280"/>
                    <a:pt x="9483" y="1494"/>
                    <a:pt x="8658" y="975"/>
                  </a:cubicBezTo>
                  <a:cubicBezTo>
                    <a:pt x="7853" y="463"/>
                    <a:pt x="5335" y="1"/>
                    <a:pt x="44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40"/>
            <p:cNvSpPr/>
            <p:nvPr/>
          </p:nvSpPr>
          <p:spPr>
            <a:xfrm>
              <a:off x="4154074" y="1926065"/>
              <a:ext cx="42878" cy="32469"/>
            </a:xfrm>
            <a:custGeom>
              <a:avLst/>
              <a:gdLst/>
              <a:ahLst/>
              <a:cxnLst/>
              <a:rect l="l" t="t" r="r" b="b"/>
              <a:pathLst>
                <a:path w="1446" h="1095" extrusionOk="0">
                  <a:moveTo>
                    <a:pt x="953" y="0"/>
                  </a:moveTo>
                  <a:cubicBezTo>
                    <a:pt x="632" y="0"/>
                    <a:pt x="281" y="260"/>
                    <a:pt x="113" y="503"/>
                  </a:cubicBezTo>
                  <a:cubicBezTo>
                    <a:pt x="43" y="606"/>
                    <a:pt x="0" y="757"/>
                    <a:pt x="85" y="848"/>
                  </a:cubicBezTo>
                  <a:cubicBezTo>
                    <a:pt x="124" y="889"/>
                    <a:pt x="181" y="907"/>
                    <a:pt x="238" y="924"/>
                  </a:cubicBezTo>
                  <a:cubicBezTo>
                    <a:pt x="396" y="970"/>
                    <a:pt x="556" y="1016"/>
                    <a:pt x="715" y="1059"/>
                  </a:cubicBezTo>
                  <a:cubicBezTo>
                    <a:pt x="780" y="1076"/>
                    <a:pt x="849" y="1094"/>
                    <a:pt x="916" y="1094"/>
                  </a:cubicBezTo>
                  <a:cubicBezTo>
                    <a:pt x="944" y="1094"/>
                    <a:pt x="972" y="1091"/>
                    <a:pt x="999" y="1083"/>
                  </a:cubicBezTo>
                  <a:cubicBezTo>
                    <a:pt x="1133" y="1047"/>
                    <a:pt x="1219" y="919"/>
                    <a:pt x="1290" y="801"/>
                  </a:cubicBezTo>
                  <a:cubicBezTo>
                    <a:pt x="1368" y="673"/>
                    <a:pt x="1445" y="533"/>
                    <a:pt x="1430" y="383"/>
                  </a:cubicBezTo>
                  <a:cubicBezTo>
                    <a:pt x="1415" y="249"/>
                    <a:pt x="1324" y="131"/>
                    <a:pt x="1208" y="65"/>
                  </a:cubicBezTo>
                  <a:cubicBezTo>
                    <a:pt x="1128" y="20"/>
                    <a:pt x="1042" y="0"/>
                    <a:pt x="95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40"/>
            <p:cNvSpPr/>
            <p:nvPr/>
          </p:nvSpPr>
          <p:spPr>
            <a:xfrm>
              <a:off x="4187137" y="1961856"/>
              <a:ext cx="30305" cy="31283"/>
            </a:xfrm>
            <a:custGeom>
              <a:avLst/>
              <a:gdLst/>
              <a:ahLst/>
              <a:cxnLst/>
              <a:rect l="l" t="t" r="r" b="b"/>
              <a:pathLst>
                <a:path w="1022" h="1055" extrusionOk="0">
                  <a:moveTo>
                    <a:pt x="593" y="0"/>
                  </a:moveTo>
                  <a:cubicBezTo>
                    <a:pt x="308" y="0"/>
                    <a:pt x="174" y="159"/>
                    <a:pt x="64" y="429"/>
                  </a:cubicBezTo>
                  <a:cubicBezTo>
                    <a:pt x="27" y="521"/>
                    <a:pt x="1" y="629"/>
                    <a:pt x="44" y="719"/>
                  </a:cubicBezTo>
                  <a:cubicBezTo>
                    <a:pt x="82" y="798"/>
                    <a:pt x="167" y="844"/>
                    <a:pt x="246" y="883"/>
                  </a:cubicBezTo>
                  <a:cubicBezTo>
                    <a:pt x="377" y="945"/>
                    <a:pt x="513" y="998"/>
                    <a:pt x="652" y="1042"/>
                  </a:cubicBezTo>
                  <a:cubicBezTo>
                    <a:pt x="672" y="1048"/>
                    <a:pt x="693" y="1054"/>
                    <a:pt x="714" y="1054"/>
                  </a:cubicBezTo>
                  <a:cubicBezTo>
                    <a:pt x="722" y="1054"/>
                    <a:pt x="730" y="1053"/>
                    <a:pt x="739" y="1050"/>
                  </a:cubicBezTo>
                  <a:cubicBezTo>
                    <a:pt x="765" y="1042"/>
                    <a:pt x="785" y="1020"/>
                    <a:pt x="802" y="998"/>
                  </a:cubicBezTo>
                  <a:cubicBezTo>
                    <a:pt x="959" y="801"/>
                    <a:pt x="1021" y="532"/>
                    <a:pt x="967" y="287"/>
                  </a:cubicBezTo>
                  <a:cubicBezTo>
                    <a:pt x="952" y="226"/>
                    <a:pt x="932" y="163"/>
                    <a:pt x="892" y="116"/>
                  </a:cubicBezTo>
                  <a:cubicBezTo>
                    <a:pt x="832" y="45"/>
                    <a:pt x="736" y="10"/>
                    <a:pt x="644" y="2"/>
                  </a:cubicBezTo>
                  <a:cubicBezTo>
                    <a:pt x="627" y="1"/>
                    <a:pt x="610" y="0"/>
                    <a:pt x="59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40"/>
            <p:cNvSpPr/>
            <p:nvPr/>
          </p:nvSpPr>
          <p:spPr>
            <a:xfrm>
              <a:off x="3323952" y="1888555"/>
              <a:ext cx="1021232" cy="286413"/>
            </a:xfrm>
            <a:custGeom>
              <a:avLst/>
              <a:gdLst/>
              <a:ahLst/>
              <a:cxnLst/>
              <a:rect l="l" t="t" r="r" b="b"/>
              <a:pathLst>
                <a:path w="34440" h="9659" extrusionOk="0">
                  <a:moveTo>
                    <a:pt x="1251" y="0"/>
                  </a:moveTo>
                  <a:cubicBezTo>
                    <a:pt x="462" y="339"/>
                    <a:pt x="1" y="615"/>
                    <a:pt x="51" y="761"/>
                  </a:cubicBezTo>
                  <a:cubicBezTo>
                    <a:pt x="1496" y="4979"/>
                    <a:pt x="10024" y="9658"/>
                    <a:pt x="16138" y="9658"/>
                  </a:cubicBezTo>
                  <a:cubicBezTo>
                    <a:pt x="16508" y="9658"/>
                    <a:pt x="16868" y="9641"/>
                    <a:pt x="17218" y="9606"/>
                  </a:cubicBezTo>
                  <a:cubicBezTo>
                    <a:pt x="21675" y="9155"/>
                    <a:pt x="25916" y="7079"/>
                    <a:pt x="26992" y="4723"/>
                  </a:cubicBezTo>
                  <a:lnTo>
                    <a:pt x="28033" y="4631"/>
                  </a:lnTo>
                  <a:cubicBezTo>
                    <a:pt x="28033" y="4631"/>
                    <a:pt x="29120" y="5311"/>
                    <a:pt x="29986" y="5783"/>
                  </a:cubicBezTo>
                  <a:cubicBezTo>
                    <a:pt x="30183" y="5889"/>
                    <a:pt x="30428" y="5931"/>
                    <a:pt x="30695" y="5931"/>
                  </a:cubicBezTo>
                  <a:cubicBezTo>
                    <a:pt x="31600" y="5931"/>
                    <a:pt x="32753" y="5448"/>
                    <a:pt x="33108" y="5363"/>
                  </a:cubicBezTo>
                  <a:cubicBezTo>
                    <a:pt x="33154" y="5352"/>
                    <a:pt x="33198" y="5347"/>
                    <a:pt x="33240" y="5347"/>
                  </a:cubicBezTo>
                  <a:cubicBezTo>
                    <a:pt x="33620" y="5347"/>
                    <a:pt x="33885" y="5748"/>
                    <a:pt x="34368" y="5762"/>
                  </a:cubicBezTo>
                  <a:cubicBezTo>
                    <a:pt x="34396" y="5732"/>
                    <a:pt x="34419" y="5687"/>
                    <a:pt x="34440" y="5629"/>
                  </a:cubicBezTo>
                  <a:cubicBezTo>
                    <a:pt x="33908" y="5189"/>
                    <a:pt x="33289" y="4853"/>
                    <a:pt x="32632" y="4646"/>
                  </a:cubicBezTo>
                  <a:cubicBezTo>
                    <a:pt x="32577" y="4627"/>
                    <a:pt x="32523" y="4612"/>
                    <a:pt x="32468" y="4612"/>
                  </a:cubicBezTo>
                  <a:cubicBezTo>
                    <a:pt x="32452" y="4612"/>
                    <a:pt x="32436" y="4613"/>
                    <a:pt x="32421" y="4616"/>
                  </a:cubicBezTo>
                  <a:cubicBezTo>
                    <a:pt x="32334" y="4629"/>
                    <a:pt x="32263" y="4693"/>
                    <a:pt x="32193" y="4750"/>
                  </a:cubicBezTo>
                  <a:cubicBezTo>
                    <a:pt x="31821" y="5050"/>
                    <a:pt x="31344" y="5198"/>
                    <a:pt x="30866" y="5198"/>
                  </a:cubicBezTo>
                  <a:cubicBezTo>
                    <a:pt x="30680" y="5198"/>
                    <a:pt x="30494" y="5175"/>
                    <a:pt x="30313" y="5131"/>
                  </a:cubicBezTo>
                  <a:cubicBezTo>
                    <a:pt x="29671" y="4972"/>
                    <a:pt x="29108" y="4545"/>
                    <a:pt x="28723" y="4007"/>
                  </a:cubicBezTo>
                  <a:cubicBezTo>
                    <a:pt x="28595" y="3823"/>
                    <a:pt x="28474" y="3617"/>
                    <a:pt x="28273" y="3515"/>
                  </a:cubicBezTo>
                  <a:cubicBezTo>
                    <a:pt x="28060" y="3407"/>
                    <a:pt x="27805" y="3440"/>
                    <a:pt x="27574" y="3377"/>
                  </a:cubicBezTo>
                  <a:cubicBezTo>
                    <a:pt x="27445" y="3342"/>
                    <a:pt x="27330" y="3277"/>
                    <a:pt x="27223" y="3200"/>
                  </a:cubicBezTo>
                  <a:cubicBezTo>
                    <a:pt x="27157" y="2803"/>
                    <a:pt x="26992" y="2406"/>
                    <a:pt x="26706" y="2014"/>
                  </a:cubicBezTo>
                  <a:cubicBezTo>
                    <a:pt x="26590" y="1852"/>
                    <a:pt x="26220" y="1589"/>
                    <a:pt x="25662" y="1262"/>
                  </a:cubicBezTo>
                  <a:lnTo>
                    <a:pt x="25662" y="1262"/>
                  </a:lnTo>
                  <a:cubicBezTo>
                    <a:pt x="25870" y="2377"/>
                    <a:pt x="26175" y="3552"/>
                    <a:pt x="25735" y="4590"/>
                  </a:cubicBezTo>
                  <a:cubicBezTo>
                    <a:pt x="25402" y="5373"/>
                    <a:pt x="24682" y="5937"/>
                    <a:pt x="23914" y="6309"/>
                  </a:cubicBezTo>
                  <a:cubicBezTo>
                    <a:pt x="23149" y="6681"/>
                    <a:pt x="22315" y="6897"/>
                    <a:pt x="21521" y="7206"/>
                  </a:cubicBezTo>
                  <a:cubicBezTo>
                    <a:pt x="20744" y="7506"/>
                    <a:pt x="20003" y="7894"/>
                    <a:pt x="19214" y="8163"/>
                  </a:cubicBezTo>
                  <a:cubicBezTo>
                    <a:pt x="18380" y="8446"/>
                    <a:pt x="17508" y="8579"/>
                    <a:pt x="16634" y="8579"/>
                  </a:cubicBezTo>
                  <a:cubicBezTo>
                    <a:pt x="14589" y="8579"/>
                    <a:pt x="12527" y="7853"/>
                    <a:pt x="10883" y="6615"/>
                  </a:cubicBezTo>
                  <a:cubicBezTo>
                    <a:pt x="10128" y="6049"/>
                    <a:pt x="9429" y="5369"/>
                    <a:pt x="8543" y="5035"/>
                  </a:cubicBezTo>
                  <a:cubicBezTo>
                    <a:pt x="7613" y="4682"/>
                    <a:pt x="6573" y="4747"/>
                    <a:pt x="5629" y="4441"/>
                  </a:cubicBezTo>
                  <a:cubicBezTo>
                    <a:pt x="3490" y="3753"/>
                    <a:pt x="2389" y="1737"/>
                    <a:pt x="125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39" name="Google Shape;1439;p40"/>
          <p:cNvGrpSpPr/>
          <p:nvPr/>
        </p:nvGrpSpPr>
        <p:grpSpPr>
          <a:xfrm>
            <a:off x="713650" y="3645396"/>
            <a:ext cx="903899" cy="1604009"/>
            <a:chOff x="13335950" y="2794979"/>
            <a:chExt cx="743827" cy="1319955"/>
          </a:xfrm>
        </p:grpSpPr>
        <p:sp>
          <p:nvSpPr>
            <p:cNvPr id="1440" name="Google Shape;1440;p40"/>
            <p:cNvSpPr/>
            <p:nvPr/>
          </p:nvSpPr>
          <p:spPr>
            <a:xfrm>
              <a:off x="13336002" y="3210048"/>
              <a:ext cx="236526" cy="822864"/>
            </a:xfrm>
            <a:custGeom>
              <a:avLst/>
              <a:gdLst/>
              <a:ahLst/>
              <a:cxnLst/>
              <a:rect l="l" t="t" r="r" b="b"/>
              <a:pathLst>
                <a:path w="4516" h="15711" extrusionOk="0">
                  <a:moveTo>
                    <a:pt x="350" y="1"/>
                  </a:moveTo>
                  <a:cubicBezTo>
                    <a:pt x="40" y="509"/>
                    <a:pt x="0" y="1135"/>
                    <a:pt x="10" y="1732"/>
                  </a:cubicBezTo>
                  <a:cubicBezTo>
                    <a:pt x="34" y="3293"/>
                    <a:pt x="348" y="4850"/>
                    <a:pt x="927" y="6296"/>
                  </a:cubicBezTo>
                  <a:cubicBezTo>
                    <a:pt x="1348" y="7342"/>
                    <a:pt x="1904" y="8333"/>
                    <a:pt x="2215" y="9416"/>
                  </a:cubicBezTo>
                  <a:cubicBezTo>
                    <a:pt x="2547" y="10569"/>
                    <a:pt x="2587" y="11785"/>
                    <a:pt x="2774" y="12972"/>
                  </a:cubicBezTo>
                  <a:cubicBezTo>
                    <a:pt x="2808" y="13181"/>
                    <a:pt x="3049" y="14329"/>
                    <a:pt x="3386" y="15071"/>
                  </a:cubicBezTo>
                  <a:cubicBezTo>
                    <a:pt x="3554" y="15442"/>
                    <a:pt x="3748" y="15711"/>
                    <a:pt x="3952" y="15711"/>
                  </a:cubicBezTo>
                  <a:cubicBezTo>
                    <a:pt x="4016" y="15711"/>
                    <a:pt x="4081" y="15684"/>
                    <a:pt x="4146" y="15626"/>
                  </a:cubicBezTo>
                  <a:cubicBezTo>
                    <a:pt x="4313" y="15476"/>
                    <a:pt x="4073" y="13788"/>
                    <a:pt x="4077" y="13500"/>
                  </a:cubicBezTo>
                  <a:cubicBezTo>
                    <a:pt x="4089" y="12773"/>
                    <a:pt x="4145" y="12048"/>
                    <a:pt x="4250" y="11328"/>
                  </a:cubicBezTo>
                  <a:cubicBezTo>
                    <a:pt x="4356" y="10570"/>
                    <a:pt x="4516" y="9807"/>
                    <a:pt x="4445" y="9049"/>
                  </a:cubicBezTo>
                  <a:cubicBezTo>
                    <a:pt x="4358" y="8132"/>
                    <a:pt x="3944" y="7284"/>
                    <a:pt x="3537" y="6461"/>
                  </a:cubicBezTo>
                  <a:lnTo>
                    <a:pt x="366" y="34"/>
                  </a:lnTo>
                  <a:cubicBezTo>
                    <a:pt x="361" y="23"/>
                    <a:pt x="356" y="12"/>
                    <a:pt x="3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40"/>
            <p:cNvSpPr/>
            <p:nvPr/>
          </p:nvSpPr>
          <p:spPr>
            <a:xfrm>
              <a:off x="13504754" y="2794979"/>
              <a:ext cx="309641" cy="1319955"/>
            </a:xfrm>
            <a:custGeom>
              <a:avLst/>
              <a:gdLst/>
              <a:ahLst/>
              <a:cxnLst/>
              <a:rect l="l" t="t" r="r" b="b"/>
              <a:pathLst>
                <a:path w="5912" h="25202" extrusionOk="0">
                  <a:moveTo>
                    <a:pt x="2150" y="0"/>
                  </a:moveTo>
                  <a:cubicBezTo>
                    <a:pt x="2104" y="0"/>
                    <a:pt x="2058" y="11"/>
                    <a:pt x="2013" y="35"/>
                  </a:cubicBezTo>
                  <a:cubicBezTo>
                    <a:pt x="1968" y="60"/>
                    <a:pt x="1931" y="95"/>
                    <a:pt x="1902" y="136"/>
                  </a:cubicBezTo>
                  <a:cubicBezTo>
                    <a:pt x="1820" y="252"/>
                    <a:pt x="1807" y="424"/>
                    <a:pt x="1801" y="576"/>
                  </a:cubicBezTo>
                  <a:cubicBezTo>
                    <a:pt x="1741" y="2286"/>
                    <a:pt x="1435" y="3986"/>
                    <a:pt x="892" y="5608"/>
                  </a:cubicBezTo>
                  <a:cubicBezTo>
                    <a:pt x="576" y="6555"/>
                    <a:pt x="176" y="7489"/>
                    <a:pt x="81" y="8483"/>
                  </a:cubicBezTo>
                  <a:cubicBezTo>
                    <a:pt x="1" y="9310"/>
                    <a:pt x="137" y="10144"/>
                    <a:pt x="326" y="10953"/>
                  </a:cubicBezTo>
                  <a:cubicBezTo>
                    <a:pt x="515" y="11756"/>
                    <a:pt x="759" y="12554"/>
                    <a:pt x="1146" y="13284"/>
                  </a:cubicBezTo>
                  <a:cubicBezTo>
                    <a:pt x="1533" y="14013"/>
                    <a:pt x="2052" y="14663"/>
                    <a:pt x="2424" y="15398"/>
                  </a:cubicBezTo>
                  <a:cubicBezTo>
                    <a:pt x="3092" y="16721"/>
                    <a:pt x="3239" y="18298"/>
                    <a:pt x="2826" y="19720"/>
                  </a:cubicBezTo>
                  <a:cubicBezTo>
                    <a:pt x="2582" y="20560"/>
                    <a:pt x="2151" y="21337"/>
                    <a:pt x="1918" y="22179"/>
                  </a:cubicBezTo>
                  <a:cubicBezTo>
                    <a:pt x="1877" y="22329"/>
                    <a:pt x="1841" y="22484"/>
                    <a:pt x="1817" y="22641"/>
                  </a:cubicBezTo>
                  <a:cubicBezTo>
                    <a:pt x="1697" y="23361"/>
                    <a:pt x="1769" y="24120"/>
                    <a:pt x="2205" y="24692"/>
                  </a:cubicBezTo>
                  <a:lnTo>
                    <a:pt x="3644" y="25201"/>
                  </a:lnTo>
                  <a:cubicBezTo>
                    <a:pt x="3107" y="24304"/>
                    <a:pt x="3122" y="23168"/>
                    <a:pt x="3386" y="22157"/>
                  </a:cubicBezTo>
                  <a:cubicBezTo>
                    <a:pt x="3649" y="21144"/>
                    <a:pt x="4141" y="20209"/>
                    <a:pt x="4524" y="19235"/>
                  </a:cubicBezTo>
                  <a:cubicBezTo>
                    <a:pt x="5454" y="16867"/>
                    <a:pt x="5736" y="14294"/>
                    <a:pt x="5853" y="11752"/>
                  </a:cubicBezTo>
                  <a:cubicBezTo>
                    <a:pt x="5892" y="10907"/>
                    <a:pt x="5911" y="10051"/>
                    <a:pt x="5725" y="9223"/>
                  </a:cubicBezTo>
                  <a:cubicBezTo>
                    <a:pt x="5510" y="8275"/>
                    <a:pt x="5030" y="7409"/>
                    <a:pt x="4692" y="6496"/>
                  </a:cubicBezTo>
                  <a:cubicBezTo>
                    <a:pt x="3940" y="4469"/>
                    <a:pt x="3865" y="2161"/>
                    <a:pt x="2657" y="367"/>
                  </a:cubicBezTo>
                  <a:cubicBezTo>
                    <a:pt x="2539" y="188"/>
                    <a:pt x="2344" y="0"/>
                    <a:pt x="21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40"/>
            <p:cNvSpPr/>
            <p:nvPr/>
          </p:nvSpPr>
          <p:spPr>
            <a:xfrm>
              <a:off x="13766103" y="2980175"/>
              <a:ext cx="313674" cy="1077354"/>
            </a:xfrm>
            <a:custGeom>
              <a:avLst/>
              <a:gdLst/>
              <a:ahLst/>
              <a:cxnLst/>
              <a:rect l="l" t="t" r="r" b="b"/>
              <a:pathLst>
                <a:path w="5989" h="20570" extrusionOk="0">
                  <a:moveTo>
                    <a:pt x="5152" y="1"/>
                  </a:moveTo>
                  <a:cubicBezTo>
                    <a:pt x="4283" y="1005"/>
                    <a:pt x="3502" y="2182"/>
                    <a:pt x="3097" y="3470"/>
                  </a:cubicBezTo>
                  <a:cubicBezTo>
                    <a:pt x="2610" y="5029"/>
                    <a:pt x="3214" y="6960"/>
                    <a:pt x="3005" y="8596"/>
                  </a:cubicBezTo>
                  <a:cubicBezTo>
                    <a:pt x="2851" y="9796"/>
                    <a:pt x="2754" y="10902"/>
                    <a:pt x="2148" y="11971"/>
                  </a:cubicBezTo>
                  <a:cubicBezTo>
                    <a:pt x="1637" y="12869"/>
                    <a:pt x="1201" y="13605"/>
                    <a:pt x="910" y="14614"/>
                  </a:cubicBezTo>
                  <a:cubicBezTo>
                    <a:pt x="618" y="15622"/>
                    <a:pt x="26" y="16815"/>
                    <a:pt x="11" y="17855"/>
                  </a:cubicBezTo>
                  <a:cubicBezTo>
                    <a:pt x="0" y="18722"/>
                    <a:pt x="383" y="19774"/>
                    <a:pt x="675" y="20570"/>
                  </a:cubicBezTo>
                  <a:cubicBezTo>
                    <a:pt x="1123" y="20431"/>
                    <a:pt x="1356" y="20379"/>
                    <a:pt x="1476" y="20379"/>
                  </a:cubicBezTo>
                  <a:cubicBezTo>
                    <a:pt x="1519" y="20379"/>
                    <a:pt x="1548" y="20386"/>
                    <a:pt x="1566" y="20398"/>
                  </a:cubicBezTo>
                  <a:cubicBezTo>
                    <a:pt x="1526" y="20272"/>
                    <a:pt x="1490" y="20147"/>
                    <a:pt x="1460" y="20023"/>
                  </a:cubicBezTo>
                  <a:cubicBezTo>
                    <a:pt x="745" y="17194"/>
                    <a:pt x="1954" y="14509"/>
                    <a:pt x="3702" y="12362"/>
                  </a:cubicBezTo>
                  <a:cubicBezTo>
                    <a:pt x="5126" y="10610"/>
                    <a:pt x="5975" y="8753"/>
                    <a:pt x="5983" y="6438"/>
                  </a:cubicBezTo>
                  <a:cubicBezTo>
                    <a:pt x="5989" y="4388"/>
                    <a:pt x="5678" y="1994"/>
                    <a:pt x="5159" y="33"/>
                  </a:cubicBezTo>
                  <a:cubicBezTo>
                    <a:pt x="5157" y="22"/>
                    <a:pt x="5154" y="12"/>
                    <a:pt x="515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40"/>
            <p:cNvSpPr/>
            <p:nvPr/>
          </p:nvSpPr>
          <p:spPr>
            <a:xfrm>
              <a:off x="13504701" y="2802154"/>
              <a:ext cx="217409" cy="1233327"/>
            </a:xfrm>
            <a:custGeom>
              <a:avLst/>
              <a:gdLst/>
              <a:ahLst/>
              <a:cxnLst/>
              <a:rect l="l" t="t" r="r" b="b"/>
              <a:pathLst>
                <a:path w="4151" h="23548" extrusionOk="0">
                  <a:moveTo>
                    <a:pt x="1903" y="1"/>
                  </a:moveTo>
                  <a:cubicBezTo>
                    <a:pt x="1821" y="117"/>
                    <a:pt x="1808" y="289"/>
                    <a:pt x="1802" y="440"/>
                  </a:cubicBezTo>
                  <a:cubicBezTo>
                    <a:pt x="1742" y="2150"/>
                    <a:pt x="1436" y="3850"/>
                    <a:pt x="893" y="5473"/>
                  </a:cubicBezTo>
                  <a:cubicBezTo>
                    <a:pt x="577" y="6419"/>
                    <a:pt x="177" y="7355"/>
                    <a:pt x="82" y="8348"/>
                  </a:cubicBezTo>
                  <a:cubicBezTo>
                    <a:pt x="1" y="9175"/>
                    <a:pt x="138" y="10009"/>
                    <a:pt x="327" y="10818"/>
                  </a:cubicBezTo>
                  <a:cubicBezTo>
                    <a:pt x="516" y="11620"/>
                    <a:pt x="760" y="12418"/>
                    <a:pt x="1147" y="13149"/>
                  </a:cubicBezTo>
                  <a:cubicBezTo>
                    <a:pt x="1534" y="13877"/>
                    <a:pt x="2053" y="14527"/>
                    <a:pt x="2425" y="15263"/>
                  </a:cubicBezTo>
                  <a:cubicBezTo>
                    <a:pt x="3092" y="16585"/>
                    <a:pt x="3240" y="18163"/>
                    <a:pt x="2826" y="19584"/>
                  </a:cubicBezTo>
                  <a:cubicBezTo>
                    <a:pt x="2581" y="20425"/>
                    <a:pt x="2152" y="21202"/>
                    <a:pt x="1919" y="22043"/>
                  </a:cubicBezTo>
                  <a:cubicBezTo>
                    <a:pt x="1877" y="22193"/>
                    <a:pt x="1842" y="22348"/>
                    <a:pt x="1818" y="22506"/>
                  </a:cubicBezTo>
                  <a:cubicBezTo>
                    <a:pt x="1858" y="22656"/>
                    <a:pt x="1918" y="22798"/>
                    <a:pt x="1995" y="22934"/>
                  </a:cubicBezTo>
                  <a:cubicBezTo>
                    <a:pt x="2195" y="23277"/>
                    <a:pt x="2560" y="23548"/>
                    <a:pt x="2957" y="23548"/>
                  </a:cubicBezTo>
                  <a:cubicBezTo>
                    <a:pt x="2968" y="23548"/>
                    <a:pt x="2979" y="23548"/>
                    <a:pt x="2990" y="23547"/>
                  </a:cubicBezTo>
                  <a:cubicBezTo>
                    <a:pt x="2666" y="22462"/>
                    <a:pt x="2897" y="21288"/>
                    <a:pt x="3227" y="20204"/>
                  </a:cubicBezTo>
                  <a:cubicBezTo>
                    <a:pt x="3556" y="19118"/>
                    <a:pt x="3987" y="18046"/>
                    <a:pt x="4061" y="16914"/>
                  </a:cubicBezTo>
                  <a:cubicBezTo>
                    <a:pt x="4151" y="15531"/>
                    <a:pt x="3705" y="14178"/>
                    <a:pt x="3441" y="12817"/>
                  </a:cubicBezTo>
                  <a:cubicBezTo>
                    <a:pt x="3275" y="11972"/>
                    <a:pt x="3177" y="11109"/>
                    <a:pt x="2891" y="10296"/>
                  </a:cubicBezTo>
                  <a:cubicBezTo>
                    <a:pt x="2448" y="9038"/>
                    <a:pt x="1557" y="7887"/>
                    <a:pt x="1574" y="6553"/>
                  </a:cubicBezTo>
                  <a:cubicBezTo>
                    <a:pt x="1588" y="5274"/>
                    <a:pt x="2453" y="4117"/>
                    <a:pt x="2442" y="2838"/>
                  </a:cubicBezTo>
                  <a:cubicBezTo>
                    <a:pt x="2436" y="2024"/>
                    <a:pt x="2076" y="1258"/>
                    <a:pt x="1951" y="457"/>
                  </a:cubicBezTo>
                  <a:cubicBezTo>
                    <a:pt x="1925" y="306"/>
                    <a:pt x="1912" y="153"/>
                    <a:pt x="1903" y="1"/>
                  </a:cubicBezTo>
                  <a:close/>
                </a:path>
              </a:pathLst>
            </a:custGeom>
            <a:solidFill>
              <a:srgbClr val="002461">
                <a:alpha val="18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40"/>
            <p:cNvSpPr/>
            <p:nvPr/>
          </p:nvSpPr>
          <p:spPr>
            <a:xfrm>
              <a:off x="13335950" y="3209943"/>
              <a:ext cx="198030" cy="789396"/>
            </a:xfrm>
            <a:custGeom>
              <a:avLst/>
              <a:gdLst/>
              <a:ahLst/>
              <a:cxnLst/>
              <a:rect l="l" t="t" r="r" b="b"/>
              <a:pathLst>
                <a:path w="3781" h="15072" extrusionOk="0">
                  <a:moveTo>
                    <a:pt x="350" y="0"/>
                  </a:moveTo>
                  <a:cubicBezTo>
                    <a:pt x="40" y="510"/>
                    <a:pt x="0" y="1136"/>
                    <a:pt x="10" y="1732"/>
                  </a:cubicBezTo>
                  <a:cubicBezTo>
                    <a:pt x="34" y="3294"/>
                    <a:pt x="347" y="4850"/>
                    <a:pt x="927" y="6297"/>
                  </a:cubicBezTo>
                  <a:cubicBezTo>
                    <a:pt x="1348" y="7342"/>
                    <a:pt x="1904" y="8334"/>
                    <a:pt x="2215" y="9416"/>
                  </a:cubicBezTo>
                  <a:cubicBezTo>
                    <a:pt x="2547" y="10570"/>
                    <a:pt x="2587" y="11786"/>
                    <a:pt x="2774" y="12973"/>
                  </a:cubicBezTo>
                  <a:cubicBezTo>
                    <a:pt x="2808" y="13180"/>
                    <a:pt x="3048" y="14329"/>
                    <a:pt x="3386" y="15072"/>
                  </a:cubicBezTo>
                  <a:cubicBezTo>
                    <a:pt x="3657" y="13785"/>
                    <a:pt x="3283" y="12409"/>
                    <a:pt x="3431" y="11088"/>
                  </a:cubicBezTo>
                  <a:cubicBezTo>
                    <a:pt x="3519" y="10322"/>
                    <a:pt x="3781" y="9576"/>
                    <a:pt x="3780" y="8806"/>
                  </a:cubicBezTo>
                  <a:cubicBezTo>
                    <a:pt x="3779" y="7726"/>
                    <a:pt x="3244" y="6688"/>
                    <a:pt x="2460" y="5948"/>
                  </a:cubicBezTo>
                  <a:cubicBezTo>
                    <a:pt x="2031" y="5541"/>
                    <a:pt x="1512" y="5195"/>
                    <a:pt x="1249" y="4666"/>
                  </a:cubicBezTo>
                  <a:cubicBezTo>
                    <a:pt x="943" y="4050"/>
                    <a:pt x="1040" y="3313"/>
                    <a:pt x="902" y="2639"/>
                  </a:cubicBezTo>
                  <a:cubicBezTo>
                    <a:pt x="766" y="1978"/>
                    <a:pt x="397" y="1369"/>
                    <a:pt x="343" y="696"/>
                  </a:cubicBezTo>
                  <a:cubicBezTo>
                    <a:pt x="324" y="478"/>
                    <a:pt x="341" y="256"/>
                    <a:pt x="366" y="34"/>
                  </a:cubicBezTo>
                  <a:cubicBezTo>
                    <a:pt x="361" y="24"/>
                    <a:pt x="356" y="11"/>
                    <a:pt x="350" y="0"/>
                  </a:cubicBezTo>
                  <a:close/>
                </a:path>
              </a:pathLst>
            </a:custGeom>
            <a:solidFill>
              <a:srgbClr val="002461">
                <a:alpha val="18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0"/>
            <p:cNvSpPr/>
            <p:nvPr/>
          </p:nvSpPr>
          <p:spPr>
            <a:xfrm>
              <a:off x="13800147" y="2982009"/>
              <a:ext cx="279630" cy="1046871"/>
            </a:xfrm>
            <a:custGeom>
              <a:avLst/>
              <a:gdLst/>
              <a:ahLst/>
              <a:cxnLst/>
              <a:rect l="l" t="t" r="r" b="b"/>
              <a:pathLst>
                <a:path w="5339" h="19988" extrusionOk="0">
                  <a:moveTo>
                    <a:pt x="4509" y="0"/>
                  </a:moveTo>
                  <a:cubicBezTo>
                    <a:pt x="4329" y="571"/>
                    <a:pt x="4222" y="1176"/>
                    <a:pt x="4121" y="1765"/>
                  </a:cubicBezTo>
                  <a:cubicBezTo>
                    <a:pt x="3987" y="2563"/>
                    <a:pt x="3852" y="3362"/>
                    <a:pt x="3810" y="4170"/>
                  </a:cubicBezTo>
                  <a:cubicBezTo>
                    <a:pt x="3765" y="5077"/>
                    <a:pt x="3841" y="5985"/>
                    <a:pt x="3805" y="6892"/>
                  </a:cubicBezTo>
                  <a:cubicBezTo>
                    <a:pt x="3765" y="7855"/>
                    <a:pt x="3598" y="8811"/>
                    <a:pt x="3326" y="9735"/>
                  </a:cubicBezTo>
                  <a:cubicBezTo>
                    <a:pt x="3144" y="10343"/>
                    <a:pt x="2919" y="10941"/>
                    <a:pt x="2599" y="11488"/>
                  </a:cubicBezTo>
                  <a:cubicBezTo>
                    <a:pt x="2314" y="11980"/>
                    <a:pt x="1956" y="12429"/>
                    <a:pt x="1653" y="12909"/>
                  </a:cubicBezTo>
                  <a:cubicBezTo>
                    <a:pt x="828" y="14216"/>
                    <a:pt x="400" y="15740"/>
                    <a:pt x="169" y="17270"/>
                  </a:cubicBezTo>
                  <a:cubicBezTo>
                    <a:pt x="42" y="18118"/>
                    <a:pt x="1" y="19078"/>
                    <a:pt x="550" y="19738"/>
                  </a:cubicBezTo>
                  <a:cubicBezTo>
                    <a:pt x="628" y="19830"/>
                    <a:pt x="713" y="19913"/>
                    <a:pt x="810" y="19988"/>
                  </a:cubicBezTo>
                  <a:cubicBezTo>
                    <a:pt x="95" y="17159"/>
                    <a:pt x="1304" y="14474"/>
                    <a:pt x="3052" y="12327"/>
                  </a:cubicBezTo>
                  <a:cubicBezTo>
                    <a:pt x="4476" y="10575"/>
                    <a:pt x="5325" y="8718"/>
                    <a:pt x="5332" y="6405"/>
                  </a:cubicBezTo>
                  <a:cubicBezTo>
                    <a:pt x="5339" y="4356"/>
                    <a:pt x="5027" y="1963"/>
                    <a:pt x="4509" y="0"/>
                  </a:cubicBezTo>
                  <a:close/>
                </a:path>
              </a:pathLst>
            </a:custGeom>
            <a:solidFill>
              <a:srgbClr val="002461">
                <a:alpha val="188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9"/>
        <p:cNvGrpSpPr/>
        <p:nvPr/>
      </p:nvGrpSpPr>
      <p:grpSpPr>
        <a:xfrm>
          <a:off x="0" y="0"/>
          <a:ext cx="0" cy="0"/>
          <a:chOff x="0" y="0"/>
          <a:chExt cx="0" cy="0"/>
        </a:xfrm>
      </p:grpSpPr>
      <p:sp>
        <p:nvSpPr>
          <p:cNvPr id="1451" name="Google Shape;1451;p41"/>
          <p:cNvSpPr txBox="1">
            <a:spLocks noGrp="1"/>
          </p:cNvSpPr>
          <p:nvPr>
            <p:ph type="subTitle" idx="1"/>
          </p:nvPr>
        </p:nvSpPr>
        <p:spPr>
          <a:xfrm>
            <a:off x="4692818" y="1568310"/>
            <a:ext cx="4244448" cy="642300"/>
          </a:xfrm>
          <a:prstGeom prst="rect">
            <a:avLst/>
          </a:prstGeom>
        </p:spPr>
        <p:txBody>
          <a:bodyPr spcFirstLastPara="1" wrap="square" lIns="91425" tIns="91425" rIns="91425" bIns="91425" anchor="t" anchorCtr="0">
            <a:noAutofit/>
          </a:bodyPr>
          <a:lstStyle/>
          <a:p>
            <a:pPr algn="ctr"/>
            <a:r>
              <a:rPr lang="en-US" sz="1800" dirty="0">
                <a:effectLst/>
                <a:latin typeface="Times New Roman" panose="02020603050405020304" pitchFamily="18" charset="0"/>
                <a:ea typeface="Times New Roman" panose="02020603050405020304" pitchFamily="18" charset="0"/>
              </a:rPr>
              <a:t>Sea turtles live in oceans around the world. They need warm beaches to lay their eggs. The rising temperatures are causing changes in their nesting sites. Some beaches are getting too hot, which can harm the eggs.</a:t>
            </a:r>
            <a:endParaRPr lang="ru-BY" sz="1800" dirty="0">
              <a:effectLst/>
              <a:latin typeface="Times New Roman" panose="02020603050405020304" pitchFamily="18" charset="0"/>
              <a:ea typeface="Times New Roman" panose="02020603050405020304" pitchFamily="18" charset="0"/>
            </a:endParaRPr>
          </a:p>
        </p:txBody>
      </p:sp>
      <p:grpSp>
        <p:nvGrpSpPr>
          <p:cNvPr id="1452" name="Google Shape;1452;p41"/>
          <p:cNvGrpSpPr/>
          <p:nvPr/>
        </p:nvGrpSpPr>
        <p:grpSpPr>
          <a:xfrm>
            <a:off x="492930" y="2210610"/>
            <a:ext cx="4009462" cy="1702193"/>
            <a:chOff x="3165222" y="1802414"/>
            <a:chExt cx="1189540" cy="505012"/>
          </a:xfrm>
        </p:grpSpPr>
        <p:sp>
          <p:nvSpPr>
            <p:cNvPr id="1453" name="Google Shape;1453;p41"/>
            <p:cNvSpPr/>
            <p:nvPr/>
          </p:nvSpPr>
          <p:spPr>
            <a:xfrm>
              <a:off x="3464120" y="2044557"/>
              <a:ext cx="172963" cy="133496"/>
            </a:xfrm>
            <a:custGeom>
              <a:avLst/>
              <a:gdLst/>
              <a:ahLst/>
              <a:cxnLst/>
              <a:rect l="l" t="t" r="r" b="b"/>
              <a:pathLst>
                <a:path w="5833" h="4502" extrusionOk="0">
                  <a:moveTo>
                    <a:pt x="4214" y="0"/>
                  </a:moveTo>
                  <a:cubicBezTo>
                    <a:pt x="4214" y="0"/>
                    <a:pt x="3826" y="1964"/>
                    <a:pt x="2170" y="1964"/>
                  </a:cubicBezTo>
                  <a:cubicBezTo>
                    <a:pt x="1793" y="1964"/>
                    <a:pt x="1350" y="1862"/>
                    <a:pt x="831" y="1612"/>
                  </a:cubicBezTo>
                  <a:cubicBezTo>
                    <a:pt x="752" y="1573"/>
                    <a:pt x="688" y="1556"/>
                    <a:pt x="638" y="1556"/>
                  </a:cubicBezTo>
                  <a:cubicBezTo>
                    <a:pt x="0" y="1556"/>
                    <a:pt x="1749" y="4501"/>
                    <a:pt x="3556" y="4501"/>
                  </a:cubicBezTo>
                  <a:cubicBezTo>
                    <a:pt x="3767" y="4501"/>
                    <a:pt x="3978" y="4461"/>
                    <a:pt x="4187" y="4371"/>
                  </a:cubicBezTo>
                  <a:cubicBezTo>
                    <a:pt x="5833" y="3663"/>
                    <a:pt x="5448" y="976"/>
                    <a:pt x="5448" y="976"/>
                  </a:cubicBezTo>
                  <a:lnTo>
                    <a:pt x="421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1"/>
            <p:cNvSpPr/>
            <p:nvPr/>
          </p:nvSpPr>
          <p:spPr>
            <a:xfrm>
              <a:off x="3717204" y="2040998"/>
              <a:ext cx="249022" cy="188590"/>
            </a:xfrm>
            <a:custGeom>
              <a:avLst/>
              <a:gdLst/>
              <a:ahLst/>
              <a:cxnLst/>
              <a:rect l="l" t="t" r="r" b="b"/>
              <a:pathLst>
                <a:path w="8398" h="6360" extrusionOk="0">
                  <a:moveTo>
                    <a:pt x="4215" y="0"/>
                  </a:moveTo>
                  <a:cubicBezTo>
                    <a:pt x="4216" y="1"/>
                    <a:pt x="5588" y="1644"/>
                    <a:pt x="4763" y="3171"/>
                  </a:cubicBezTo>
                  <a:cubicBezTo>
                    <a:pt x="3939" y="4697"/>
                    <a:pt x="0" y="4843"/>
                    <a:pt x="141" y="5287"/>
                  </a:cubicBezTo>
                  <a:cubicBezTo>
                    <a:pt x="371" y="6009"/>
                    <a:pt x="1782" y="6359"/>
                    <a:pt x="3295" y="6359"/>
                  </a:cubicBezTo>
                  <a:cubicBezTo>
                    <a:pt x="4726" y="6359"/>
                    <a:pt x="6248" y="6046"/>
                    <a:pt x="6951" y="5438"/>
                  </a:cubicBezTo>
                  <a:cubicBezTo>
                    <a:pt x="8397" y="4187"/>
                    <a:pt x="7615" y="1827"/>
                    <a:pt x="5348" y="394"/>
                  </a:cubicBezTo>
                  <a:lnTo>
                    <a:pt x="421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1"/>
            <p:cNvSpPr/>
            <p:nvPr/>
          </p:nvSpPr>
          <p:spPr>
            <a:xfrm>
              <a:off x="3324012" y="1802414"/>
              <a:ext cx="862443" cy="372554"/>
            </a:xfrm>
            <a:custGeom>
              <a:avLst/>
              <a:gdLst/>
              <a:ahLst/>
              <a:cxnLst/>
              <a:rect l="l" t="t" r="r" b="b"/>
              <a:pathLst>
                <a:path w="29085" h="12564" extrusionOk="0">
                  <a:moveTo>
                    <a:pt x="12810" y="0"/>
                  </a:moveTo>
                  <a:cubicBezTo>
                    <a:pt x="9924" y="0"/>
                    <a:pt x="3835" y="1789"/>
                    <a:pt x="1251" y="2905"/>
                  </a:cubicBezTo>
                  <a:cubicBezTo>
                    <a:pt x="462" y="3244"/>
                    <a:pt x="1" y="3520"/>
                    <a:pt x="52" y="3666"/>
                  </a:cubicBezTo>
                  <a:cubicBezTo>
                    <a:pt x="1497" y="7883"/>
                    <a:pt x="10023" y="12564"/>
                    <a:pt x="16136" y="12564"/>
                  </a:cubicBezTo>
                  <a:cubicBezTo>
                    <a:pt x="16506" y="12564"/>
                    <a:pt x="16868" y="12546"/>
                    <a:pt x="17218" y="12511"/>
                  </a:cubicBezTo>
                  <a:cubicBezTo>
                    <a:pt x="23354" y="11892"/>
                    <a:pt x="29084" y="8193"/>
                    <a:pt x="26706" y="4919"/>
                  </a:cubicBezTo>
                  <a:cubicBezTo>
                    <a:pt x="26590" y="4758"/>
                    <a:pt x="26221" y="4494"/>
                    <a:pt x="25664" y="4167"/>
                  </a:cubicBezTo>
                  <a:cubicBezTo>
                    <a:pt x="23271" y="2767"/>
                    <a:pt x="17407" y="233"/>
                    <a:pt x="13122" y="8"/>
                  </a:cubicBezTo>
                  <a:cubicBezTo>
                    <a:pt x="13023" y="3"/>
                    <a:pt x="12919" y="0"/>
                    <a:pt x="128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1"/>
            <p:cNvSpPr/>
            <p:nvPr/>
          </p:nvSpPr>
          <p:spPr>
            <a:xfrm>
              <a:off x="3846845" y="2049034"/>
              <a:ext cx="375519" cy="258392"/>
            </a:xfrm>
            <a:custGeom>
              <a:avLst/>
              <a:gdLst/>
              <a:ahLst/>
              <a:cxnLst/>
              <a:rect l="l" t="t" r="r" b="b"/>
              <a:pathLst>
                <a:path w="12664" h="8714" extrusionOk="0">
                  <a:moveTo>
                    <a:pt x="4752" y="0"/>
                  </a:moveTo>
                  <a:lnTo>
                    <a:pt x="3097" y="29"/>
                  </a:lnTo>
                  <a:cubicBezTo>
                    <a:pt x="3097" y="29"/>
                    <a:pt x="5654" y="1506"/>
                    <a:pt x="5311" y="3874"/>
                  </a:cubicBezTo>
                  <a:cubicBezTo>
                    <a:pt x="4967" y="6242"/>
                    <a:pt x="0" y="7649"/>
                    <a:pt x="1858" y="8476"/>
                  </a:cubicBezTo>
                  <a:cubicBezTo>
                    <a:pt x="2223" y="8638"/>
                    <a:pt x="2668" y="8713"/>
                    <a:pt x="3158" y="8713"/>
                  </a:cubicBezTo>
                  <a:cubicBezTo>
                    <a:pt x="5163" y="8713"/>
                    <a:pt x="7938" y="7458"/>
                    <a:pt x="9221" y="5770"/>
                  </a:cubicBezTo>
                  <a:cubicBezTo>
                    <a:pt x="12663" y="1246"/>
                    <a:pt x="8879" y="1356"/>
                    <a:pt x="47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1"/>
            <p:cNvSpPr/>
            <p:nvPr/>
          </p:nvSpPr>
          <p:spPr>
            <a:xfrm>
              <a:off x="3478768" y="1930068"/>
              <a:ext cx="56992" cy="56785"/>
            </a:xfrm>
            <a:custGeom>
              <a:avLst/>
              <a:gdLst/>
              <a:ahLst/>
              <a:cxnLst/>
              <a:rect l="l" t="t" r="r" b="b"/>
              <a:pathLst>
                <a:path w="1922" h="1915" extrusionOk="0">
                  <a:moveTo>
                    <a:pt x="1146" y="1"/>
                  </a:moveTo>
                  <a:cubicBezTo>
                    <a:pt x="696" y="1"/>
                    <a:pt x="45" y="532"/>
                    <a:pt x="9" y="976"/>
                  </a:cubicBezTo>
                  <a:cubicBezTo>
                    <a:pt x="0" y="1061"/>
                    <a:pt x="22" y="1148"/>
                    <a:pt x="57" y="1227"/>
                  </a:cubicBezTo>
                  <a:cubicBezTo>
                    <a:pt x="165" y="1475"/>
                    <a:pt x="394" y="1651"/>
                    <a:pt x="637" y="1773"/>
                  </a:cubicBezTo>
                  <a:cubicBezTo>
                    <a:pt x="800" y="1855"/>
                    <a:pt x="989" y="1914"/>
                    <a:pt x="1169" y="1914"/>
                  </a:cubicBezTo>
                  <a:cubicBezTo>
                    <a:pt x="1301" y="1914"/>
                    <a:pt x="1427" y="1882"/>
                    <a:pt x="1535" y="1804"/>
                  </a:cubicBezTo>
                  <a:cubicBezTo>
                    <a:pt x="1719" y="1671"/>
                    <a:pt x="1800" y="1438"/>
                    <a:pt x="1839" y="1217"/>
                  </a:cubicBezTo>
                  <a:cubicBezTo>
                    <a:pt x="1922" y="746"/>
                    <a:pt x="1764" y="28"/>
                    <a:pt x="1170" y="1"/>
                  </a:cubicBezTo>
                  <a:cubicBezTo>
                    <a:pt x="1162" y="1"/>
                    <a:pt x="1154" y="1"/>
                    <a:pt x="114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41"/>
            <p:cNvSpPr/>
            <p:nvPr/>
          </p:nvSpPr>
          <p:spPr>
            <a:xfrm>
              <a:off x="3518858" y="1839450"/>
              <a:ext cx="88839" cy="75970"/>
            </a:xfrm>
            <a:custGeom>
              <a:avLst/>
              <a:gdLst/>
              <a:ahLst/>
              <a:cxnLst/>
              <a:rect l="l" t="t" r="r" b="b"/>
              <a:pathLst>
                <a:path w="2996" h="2562" extrusionOk="0">
                  <a:moveTo>
                    <a:pt x="2453" y="0"/>
                  </a:moveTo>
                  <a:cubicBezTo>
                    <a:pt x="2271" y="0"/>
                    <a:pt x="2029" y="101"/>
                    <a:pt x="1888" y="138"/>
                  </a:cubicBezTo>
                  <a:cubicBezTo>
                    <a:pt x="1283" y="300"/>
                    <a:pt x="701" y="548"/>
                    <a:pt x="165" y="872"/>
                  </a:cubicBezTo>
                  <a:cubicBezTo>
                    <a:pt x="104" y="910"/>
                    <a:pt x="36" y="955"/>
                    <a:pt x="15" y="1025"/>
                  </a:cubicBezTo>
                  <a:cubicBezTo>
                    <a:pt x="0" y="1077"/>
                    <a:pt x="14" y="1134"/>
                    <a:pt x="32" y="1183"/>
                  </a:cubicBezTo>
                  <a:cubicBezTo>
                    <a:pt x="110" y="1387"/>
                    <a:pt x="273" y="1543"/>
                    <a:pt x="434" y="1688"/>
                  </a:cubicBezTo>
                  <a:cubicBezTo>
                    <a:pt x="649" y="1884"/>
                    <a:pt x="871" y="2074"/>
                    <a:pt x="1097" y="2258"/>
                  </a:cubicBezTo>
                  <a:cubicBezTo>
                    <a:pt x="1281" y="2409"/>
                    <a:pt x="1507" y="2562"/>
                    <a:pt x="1734" y="2562"/>
                  </a:cubicBezTo>
                  <a:cubicBezTo>
                    <a:pt x="1787" y="2562"/>
                    <a:pt x="1839" y="2553"/>
                    <a:pt x="1891" y="2535"/>
                  </a:cubicBezTo>
                  <a:cubicBezTo>
                    <a:pt x="2053" y="2477"/>
                    <a:pt x="2165" y="2333"/>
                    <a:pt x="2267" y="2196"/>
                  </a:cubicBezTo>
                  <a:cubicBezTo>
                    <a:pt x="2460" y="1933"/>
                    <a:pt x="2647" y="1665"/>
                    <a:pt x="2827" y="1393"/>
                  </a:cubicBezTo>
                  <a:cubicBezTo>
                    <a:pt x="2891" y="1295"/>
                    <a:pt x="2956" y="1192"/>
                    <a:pt x="2976" y="1077"/>
                  </a:cubicBezTo>
                  <a:cubicBezTo>
                    <a:pt x="2995" y="951"/>
                    <a:pt x="2958" y="823"/>
                    <a:pt x="2921" y="702"/>
                  </a:cubicBezTo>
                  <a:cubicBezTo>
                    <a:pt x="2861" y="499"/>
                    <a:pt x="2793" y="99"/>
                    <a:pt x="2564" y="17"/>
                  </a:cubicBezTo>
                  <a:cubicBezTo>
                    <a:pt x="2531" y="5"/>
                    <a:pt x="2493" y="0"/>
                    <a:pt x="245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41"/>
            <p:cNvSpPr/>
            <p:nvPr/>
          </p:nvSpPr>
          <p:spPr>
            <a:xfrm>
              <a:off x="3581840" y="1908896"/>
              <a:ext cx="82819" cy="127387"/>
            </a:xfrm>
            <a:custGeom>
              <a:avLst/>
              <a:gdLst/>
              <a:ahLst/>
              <a:cxnLst/>
              <a:rect l="l" t="t" r="r" b="b"/>
              <a:pathLst>
                <a:path w="2793" h="4296" extrusionOk="0">
                  <a:moveTo>
                    <a:pt x="1878" y="0"/>
                  </a:moveTo>
                  <a:cubicBezTo>
                    <a:pt x="1874" y="0"/>
                    <a:pt x="1871" y="0"/>
                    <a:pt x="1868" y="0"/>
                  </a:cubicBezTo>
                  <a:cubicBezTo>
                    <a:pt x="1643" y="6"/>
                    <a:pt x="1488" y="216"/>
                    <a:pt x="1339" y="362"/>
                  </a:cubicBezTo>
                  <a:cubicBezTo>
                    <a:pt x="913" y="787"/>
                    <a:pt x="541" y="1263"/>
                    <a:pt x="238" y="1784"/>
                  </a:cubicBezTo>
                  <a:cubicBezTo>
                    <a:pt x="116" y="1995"/>
                    <a:pt x="0" y="2226"/>
                    <a:pt x="10" y="2471"/>
                  </a:cubicBezTo>
                  <a:cubicBezTo>
                    <a:pt x="21" y="2830"/>
                    <a:pt x="290" y="3126"/>
                    <a:pt x="567" y="3356"/>
                  </a:cubicBezTo>
                  <a:cubicBezTo>
                    <a:pt x="887" y="3624"/>
                    <a:pt x="1236" y="3851"/>
                    <a:pt x="1585" y="4079"/>
                  </a:cubicBezTo>
                  <a:cubicBezTo>
                    <a:pt x="1728" y="4172"/>
                    <a:pt x="1876" y="4267"/>
                    <a:pt x="2045" y="4291"/>
                  </a:cubicBezTo>
                  <a:cubicBezTo>
                    <a:pt x="2071" y="4294"/>
                    <a:pt x="2097" y="4296"/>
                    <a:pt x="2123" y="4296"/>
                  </a:cubicBezTo>
                  <a:cubicBezTo>
                    <a:pt x="2301" y="4296"/>
                    <a:pt x="2479" y="4211"/>
                    <a:pt x="2588" y="4070"/>
                  </a:cubicBezTo>
                  <a:cubicBezTo>
                    <a:pt x="2793" y="3805"/>
                    <a:pt x="2737" y="3431"/>
                    <a:pt x="2686" y="3100"/>
                  </a:cubicBezTo>
                  <a:cubicBezTo>
                    <a:pt x="2595" y="2511"/>
                    <a:pt x="2555" y="1914"/>
                    <a:pt x="2567" y="1317"/>
                  </a:cubicBezTo>
                  <a:cubicBezTo>
                    <a:pt x="2572" y="1017"/>
                    <a:pt x="2588" y="703"/>
                    <a:pt x="2466" y="429"/>
                  </a:cubicBezTo>
                  <a:cubicBezTo>
                    <a:pt x="2369" y="211"/>
                    <a:pt x="2129" y="0"/>
                    <a:pt x="1878"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41"/>
            <p:cNvSpPr/>
            <p:nvPr/>
          </p:nvSpPr>
          <p:spPr>
            <a:xfrm>
              <a:off x="3679486" y="1897984"/>
              <a:ext cx="161250" cy="171391"/>
            </a:xfrm>
            <a:custGeom>
              <a:avLst/>
              <a:gdLst/>
              <a:ahLst/>
              <a:cxnLst/>
              <a:rect l="l" t="t" r="r" b="b"/>
              <a:pathLst>
                <a:path w="5438" h="5780" extrusionOk="0">
                  <a:moveTo>
                    <a:pt x="676" y="1"/>
                  </a:moveTo>
                  <a:cubicBezTo>
                    <a:pt x="547" y="1"/>
                    <a:pt x="422" y="28"/>
                    <a:pt x="320" y="115"/>
                  </a:cubicBezTo>
                  <a:cubicBezTo>
                    <a:pt x="0" y="384"/>
                    <a:pt x="16" y="887"/>
                    <a:pt x="39" y="1267"/>
                  </a:cubicBezTo>
                  <a:cubicBezTo>
                    <a:pt x="68" y="1729"/>
                    <a:pt x="103" y="2194"/>
                    <a:pt x="142" y="2656"/>
                  </a:cubicBezTo>
                  <a:cubicBezTo>
                    <a:pt x="182" y="3119"/>
                    <a:pt x="228" y="3585"/>
                    <a:pt x="340" y="4035"/>
                  </a:cubicBezTo>
                  <a:cubicBezTo>
                    <a:pt x="403" y="4283"/>
                    <a:pt x="489" y="4534"/>
                    <a:pt x="656" y="4728"/>
                  </a:cubicBezTo>
                  <a:cubicBezTo>
                    <a:pt x="882" y="4990"/>
                    <a:pt x="1226" y="5112"/>
                    <a:pt x="1556" y="5216"/>
                  </a:cubicBezTo>
                  <a:cubicBezTo>
                    <a:pt x="2069" y="5376"/>
                    <a:pt x="2588" y="5511"/>
                    <a:pt x="3114" y="5625"/>
                  </a:cubicBezTo>
                  <a:cubicBezTo>
                    <a:pt x="3505" y="5708"/>
                    <a:pt x="3905" y="5780"/>
                    <a:pt x="4303" y="5780"/>
                  </a:cubicBezTo>
                  <a:cubicBezTo>
                    <a:pt x="4488" y="5780"/>
                    <a:pt x="4672" y="5764"/>
                    <a:pt x="4854" y="5728"/>
                  </a:cubicBezTo>
                  <a:cubicBezTo>
                    <a:pt x="5000" y="5699"/>
                    <a:pt x="5151" y="5650"/>
                    <a:pt x="5252" y="5543"/>
                  </a:cubicBezTo>
                  <a:cubicBezTo>
                    <a:pt x="5438" y="5345"/>
                    <a:pt x="5395" y="5031"/>
                    <a:pt x="5327" y="4768"/>
                  </a:cubicBezTo>
                  <a:cubicBezTo>
                    <a:pt x="4971" y="3406"/>
                    <a:pt x="4233" y="2142"/>
                    <a:pt x="3199" y="1187"/>
                  </a:cubicBezTo>
                  <a:cubicBezTo>
                    <a:pt x="2606" y="639"/>
                    <a:pt x="1891" y="190"/>
                    <a:pt x="1085" y="53"/>
                  </a:cubicBezTo>
                  <a:cubicBezTo>
                    <a:pt x="957" y="31"/>
                    <a:pt x="814" y="1"/>
                    <a:pt x="67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41"/>
            <p:cNvSpPr/>
            <p:nvPr/>
          </p:nvSpPr>
          <p:spPr>
            <a:xfrm>
              <a:off x="3783625" y="1868539"/>
              <a:ext cx="157662" cy="94918"/>
            </a:xfrm>
            <a:custGeom>
              <a:avLst/>
              <a:gdLst/>
              <a:ahLst/>
              <a:cxnLst/>
              <a:rect l="l" t="t" r="r" b="b"/>
              <a:pathLst>
                <a:path w="5317" h="3201" extrusionOk="0">
                  <a:moveTo>
                    <a:pt x="1698" y="1"/>
                  </a:moveTo>
                  <a:cubicBezTo>
                    <a:pt x="1386" y="1"/>
                    <a:pt x="1078" y="38"/>
                    <a:pt x="801" y="170"/>
                  </a:cubicBezTo>
                  <a:cubicBezTo>
                    <a:pt x="593" y="268"/>
                    <a:pt x="6" y="448"/>
                    <a:pt x="3" y="735"/>
                  </a:cubicBezTo>
                  <a:cubicBezTo>
                    <a:pt x="1" y="818"/>
                    <a:pt x="63" y="886"/>
                    <a:pt x="122" y="946"/>
                  </a:cubicBezTo>
                  <a:cubicBezTo>
                    <a:pt x="502" y="1332"/>
                    <a:pt x="888" y="1712"/>
                    <a:pt x="1283" y="2083"/>
                  </a:cubicBezTo>
                  <a:cubicBezTo>
                    <a:pt x="1627" y="2408"/>
                    <a:pt x="1985" y="2731"/>
                    <a:pt x="2409" y="2940"/>
                  </a:cubicBezTo>
                  <a:cubicBezTo>
                    <a:pt x="2725" y="3096"/>
                    <a:pt x="3073" y="3183"/>
                    <a:pt x="3425" y="3198"/>
                  </a:cubicBezTo>
                  <a:cubicBezTo>
                    <a:pt x="3456" y="3200"/>
                    <a:pt x="3486" y="3200"/>
                    <a:pt x="3517" y="3200"/>
                  </a:cubicBezTo>
                  <a:cubicBezTo>
                    <a:pt x="3765" y="3200"/>
                    <a:pt x="4016" y="3157"/>
                    <a:pt x="4230" y="3034"/>
                  </a:cubicBezTo>
                  <a:cubicBezTo>
                    <a:pt x="4412" y="2929"/>
                    <a:pt x="4560" y="2769"/>
                    <a:pt x="4688" y="2602"/>
                  </a:cubicBezTo>
                  <a:cubicBezTo>
                    <a:pt x="4906" y="2322"/>
                    <a:pt x="5080" y="2007"/>
                    <a:pt x="5205" y="1675"/>
                  </a:cubicBezTo>
                  <a:cubicBezTo>
                    <a:pt x="5266" y="1509"/>
                    <a:pt x="5316" y="1331"/>
                    <a:pt x="5283" y="1157"/>
                  </a:cubicBezTo>
                  <a:cubicBezTo>
                    <a:pt x="5223" y="842"/>
                    <a:pt x="4916" y="644"/>
                    <a:pt x="4623" y="516"/>
                  </a:cubicBezTo>
                  <a:cubicBezTo>
                    <a:pt x="3963" y="224"/>
                    <a:pt x="3245" y="101"/>
                    <a:pt x="2530" y="50"/>
                  </a:cubicBezTo>
                  <a:cubicBezTo>
                    <a:pt x="2262" y="31"/>
                    <a:pt x="1978" y="1"/>
                    <a:pt x="1698"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41"/>
            <p:cNvSpPr/>
            <p:nvPr/>
          </p:nvSpPr>
          <p:spPr>
            <a:xfrm>
              <a:off x="3852449" y="1991301"/>
              <a:ext cx="127298" cy="85755"/>
            </a:xfrm>
            <a:custGeom>
              <a:avLst/>
              <a:gdLst/>
              <a:ahLst/>
              <a:cxnLst/>
              <a:rect l="l" t="t" r="r" b="b"/>
              <a:pathLst>
                <a:path w="4293" h="2892" extrusionOk="0">
                  <a:moveTo>
                    <a:pt x="769" y="0"/>
                  </a:moveTo>
                  <a:cubicBezTo>
                    <a:pt x="557" y="0"/>
                    <a:pt x="342" y="32"/>
                    <a:pt x="218" y="148"/>
                  </a:cubicBezTo>
                  <a:cubicBezTo>
                    <a:pt x="0" y="355"/>
                    <a:pt x="291" y="785"/>
                    <a:pt x="391" y="1001"/>
                  </a:cubicBezTo>
                  <a:cubicBezTo>
                    <a:pt x="577" y="1387"/>
                    <a:pt x="796" y="1757"/>
                    <a:pt x="1046" y="2104"/>
                  </a:cubicBezTo>
                  <a:cubicBezTo>
                    <a:pt x="1200" y="2315"/>
                    <a:pt x="1368" y="2521"/>
                    <a:pt x="1586" y="2664"/>
                  </a:cubicBezTo>
                  <a:cubicBezTo>
                    <a:pt x="1825" y="2820"/>
                    <a:pt x="2111" y="2891"/>
                    <a:pt x="2398" y="2891"/>
                  </a:cubicBezTo>
                  <a:cubicBezTo>
                    <a:pt x="2473" y="2891"/>
                    <a:pt x="2548" y="2887"/>
                    <a:pt x="2622" y="2877"/>
                  </a:cubicBezTo>
                  <a:cubicBezTo>
                    <a:pt x="2979" y="2831"/>
                    <a:pt x="3317" y="2681"/>
                    <a:pt x="3619" y="2488"/>
                  </a:cubicBezTo>
                  <a:cubicBezTo>
                    <a:pt x="3855" y="2338"/>
                    <a:pt x="4075" y="2155"/>
                    <a:pt x="4223" y="1919"/>
                  </a:cubicBezTo>
                  <a:cubicBezTo>
                    <a:pt x="4259" y="1858"/>
                    <a:pt x="4293" y="1791"/>
                    <a:pt x="4286" y="1719"/>
                  </a:cubicBezTo>
                  <a:cubicBezTo>
                    <a:pt x="4280" y="1660"/>
                    <a:pt x="4246" y="1608"/>
                    <a:pt x="4209" y="1561"/>
                  </a:cubicBezTo>
                  <a:cubicBezTo>
                    <a:pt x="3987" y="1267"/>
                    <a:pt x="3671" y="1058"/>
                    <a:pt x="3355" y="869"/>
                  </a:cubicBezTo>
                  <a:cubicBezTo>
                    <a:pt x="2701" y="474"/>
                    <a:pt x="1989" y="120"/>
                    <a:pt x="1219" y="33"/>
                  </a:cubicBezTo>
                  <a:cubicBezTo>
                    <a:pt x="1101" y="20"/>
                    <a:pt x="936" y="0"/>
                    <a:pt x="76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1"/>
            <p:cNvSpPr/>
            <p:nvPr/>
          </p:nvSpPr>
          <p:spPr>
            <a:xfrm>
              <a:off x="3957330" y="1929446"/>
              <a:ext cx="105059" cy="86229"/>
            </a:xfrm>
            <a:custGeom>
              <a:avLst/>
              <a:gdLst/>
              <a:ahLst/>
              <a:cxnLst/>
              <a:rect l="l" t="t" r="r" b="b"/>
              <a:pathLst>
                <a:path w="3543" h="2908" extrusionOk="0">
                  <a:moveTo>
                    <a:pt x="1540" y="1"/>
                  </a:moveTo>
                  <a:cubicBezTo>
                    <a:pt x="1290" y="1"/>
                    <a:pt x="1058" y="44"/>
                    <a:pt x="894" y="165"/>
                  </a:cubicBezTo>
                  <a:cubicBezTo>
                    <a:pt x="737" y="282"/>
                    <a:pt x="644" y="484"/>
                    <a:pt x="517" y="630"/>
                  </a:cubicBezTo>
                  <a:cubicBezTo>
                    <a:pt x="317" y="863"/>
                    <a:pt x="1" y="1095"/>
                    <a:pt x="39" y="1441"/>
                  </a:cubicBezTo>
                  <a:cubicBezTo>
                    <a:pt x="58" y="1633"/>
                    <a:pt x="195" y="1789"/>
                    <a:pt x="334" y="1924"/>
                  </a:cubicBezTo>
                  <a:cubicBezTo>
                    <a:pt x="633" y="2216"/>
                    <a:pt x="967" y="2471"/>
                    <a:pt x="1327" y="2681"/>
                  </a:cubicBezTo>
                  <a:cubicBezTo>
                    <a:pt x="1494" y="2779"/>
                    <a:pt x="1670" y="2869"/>
                    <a:pt x="1862" y="2897"/>
                  </a:cubicBezTo>
                  <a:cubicBezTo>
                    <a:pt x="1908" y="2905"/>
                    <a:pt x="1954" y="2908"/>
                    <a:pt x="2000" y="2908"/>
                  </a:cubicBezTo>
                  <a:cubicBezTo>
                    <a:pt x="2345" y="2908"/>
                    <a:pt x="2681" y="2717"/>
                    <a:pt x="2910" y="2452"/>
                  </a:cubicBezTo>
                  <a:cubicBezTo>
                    <a:pt x="3170" y="2152"/>
                    <a:pt x="3314" y="1772"/>
                    <a:pt x="3427" y="1391"/>
                  </a:cubicBezTo>
                  <a:cubicBezTo>
                    <a:pt x="3488" y="1189"/>
                    <a:pt x="3542" y="971"/>
                    <a:pt x="3481" y="770"/>
                  </a:cubicBezTo>
                  <a:cubicBezTo>
                    <a:pt x="3380" y="442"/>
                    <a:pt x="3020" y="277"/>
                    <a:pt x="2688" y="190"/>
                  </a:cubicBezTo>
                  <a:cubicBezTo>
                    <a:pt x="2398" y="114"/>
                    <a:pt x="1945" y="1"/>
                    <a:pt x="1540"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1"/>
            <p:cNvSpPr/>
            <p:nvPr/>
          </p:nvSpPr>
          <p:spPr>
            <a:xfrm>
              <a:off x="3165222" y="1965029"/>
              <a:ext cx="338987" cy="180080"/>
            </a:xfrm>
            <a:custGeom>
              <a:avLst/>
              <a:gdLst/>
              <a:ahLst/>
              <a:cxnLst/>
              <a:rect l="l" t="t" r="r" b="b"/>
              <a:pathLst>
                <a:path w="11432" h="6073" extrusionOk="0">
                  <a:moveTo>
                    <a:pt x="8832" y="1"/>
                  </a:moveTo>
                  <a:cubicBezTo>
                    <a:pt x="8832" y="1"/>
                    <a:pt x="8054" y="2645"/>
                    <a:pt x="4155" y="2645"/>
                  </a:cubicBezTo>
                  <a:cubicBezTo>
                    <a:pt x="3340" y="2645"/>
                    <a:pt x="2389" y="2530"/>
                    <a:pt x="1281" y="2251"/>
                  </a:cubicBezTo>
                  <a:cubicBezTo>
                    <a:pt x="1200" y="2231"/>
                    <a:pt x="1133" y="2221"/>
                    <a:pt x="1079" y="2221"/>
                  </a:cubicBezTo>
                  <a:cubicBezTo>
                    <a:pt x="0" y="2221"/>
                    <a:pt x="4120" y="6073"/>
                    <a:pt x="7096" y="6073"/>
                  </a:cubicBezTo>
                  <a:cubicBezTo>
                    <a:pt x="7612" y="6073"/>
                    <a:pt x="8094" y="5957"/>
                    <a:pt x="8509" y="5684"/>
                  </a:cubicBezTo>
                  <a:cubicBezTo>
                    <a:pt x="11431" y="3764"/>
                    <a:pt x="11090" y="1052"/>
                    <a:pt x="11090" y="1052"/>
                  </a:cubicBezTo>
                  <a:lnTo>
                    <a:pt x="883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41"/>
            <p:cNvSpPr/>
            <p:nvPr/>
          </p:nvSpPr>
          <p:spPr>
            <a:xfrm>
              <a:off x="4073568" y="1906435"/>
              <a:ext cx="281195" cy="158018"/>
            </a:xfrm>
            <a:custGeom>
              <a:avLst/>
              <a:gdLst/>
              <a:ahLst/>
              <a:cxnLst/>
              <a:rect l="l" t="t" r="r" b="b"/>
              <a:pathLst>
                <a:path w="9483" h="5329" extrusionOk="0">
                  <a:moveTo>
                    <a:pt x="4430" y="1"/>
                  </a:moveTo>
                  <a:cubicBezTo>
                    <a:pt x="4343" y="1"/>
                    <a:pt x="4271" y="5"/>
                    <a:pt x="4217" y="14"/>
                  </a:cubicBezTo>
                  <a:cubicBezTo>
                    <a:pt x="3599" y="117"/>
                    <a:pt x="342" y="1367"/>
                    <a:pt x="342" y="1367"/>
                  </a:cubicBezTo>
                  <a:lnTo>
                    <a:pt x="1" y="4270"/>
                  </a:lnTo>
                  <a:lnTo>
                    <a:pt x="902" y="4192"/>
                  </a:lnTo>
                  <a:lnTo>
                    <a:pt x="2757" y="4028"/>
                  </a:lnTo>
                  <a:cubicBezTo>
                    <a:pt x="2757" y="4028"/>
                    <a:pt x="3842" y="4708"/>
                    <a:pt x="4708" y="5180"/>
                  </a:cubicBezTo>
                  <a:cubicBezTo>
                    <a:pt x="4905" y="5286"/>
                    <a:pt x="5151" y="5329"/>
                    <a:pt x="5419" y="5329"/>
                  </a:cubicBezTo>
                  <a:cubicBezTo>
                    <a:pt x="6324" y="5329"/>
                    <a:pt x="7477" y="4846"/>
                    <a:pt x="7831" y="4760"/>
                  </a:cubicBezTo>
                  <a:cubicBezTo>
                    <a:pt x="7877" y="4749"/>
                    <a:pt x="7921" y="4744"/>
                    <a:pt x="7963" y="4744"/>
                  </a:cubicBezTo>
                  <a:cubicBezTo>
                    <a:pt x="8343" y="4744"/>
                    <a:pt x="8608" y="5147"/>
                    <a:pt x="9091" y="5160"/>
                  </a:cubicBezTo>
                  <a:cubicBezTo>
                    <a:pt x="9118" y="5129"/>
                    <a:pt x="9141" y="5085"/>
                    <a:pt x="9163" y="5027"/>
                  </a:cubicBezTo>
                  <a:cubicBezTo>
                    <a:pt x="9471" y="4280"/>
                    <a:pt x="9483" y="1494"/>
                    <a:pt x="8658" y="975"/>
                  </a:cubicBezTo>
                  <a:cubicBezTo>
                    <a:pt x="7853" y="463"/>
                    <a:pt x="5335" y="1"/>
                    <a:pt x="44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41"/>
            <p:cNvSpPr/>
            <p:nvPr/>
          </p:nvSpPr>
          <p:spPr>
            <a:xfrm>
              <a:off x="4154074" y="1926065"/>
              <a:ext cx="42878" cy="32469"/>
            </a:xfrm>
            <a:custGeom>
              <a:avLst/>
              <a:gdLst/>
              <a:ahLst/>
              <a:cxnLst/>
              <a:rect l="l" t="t" r="r" b="b"/>
              <a:pathLst>
                <a:path w="1446" h="1095" extrusionOk="0">
                  <a:moveTo>
                    <a:pt x="953" y="0"/>
                  </a:moveTo>
                  <a:cubicBezTo>
                    <a:pt x="632" y="0"/>
                    <a:pt x="281" y="260"/>
                    <a:pt x="113" y="503"/>
                  </a:cubicBezTo>
                  <a:cubicBezTo>
                    <a:pt x="43" y="606"/>
                    <a:pt x="0" y="757"/>
                    <a:pt x="85" y="848"/>
                  </a:cubicBezTo>
                  <a:cubicBezTo>
                    <a:pt x="124" y="889"/>
                    <a:pt x="181" y="907"/>
                    <a:pt x="238" y="924"/>
                  </a:cubicBezTo>
                  <a:cubicBezTo>
                    <a:pt x="396" y="970"/>
                    <a:pt x="556" y="1016"/>
                    <a:pt x="715" y="1059"/>
                  </a:cubicBezTo>
                  <a:cubicBezTo>
                    <a:pt x="780" y="1076"/>
                    <a:pt x="849" y="1094"/>
                    <a:pt x="916" y="1094"/>
                  </a:cubicBezTo>
                  <a:cubicBezTo>
                    <a:pt x="944" y="1094"/>
                    <a:pt x="972" y="1091"/>
                    <a:pt x="999" y="1083"/>
                  </a:cubicBezTo>
                  <a:cubicBezTo>
                    <a:pt x="1133" y="1047"/>
                    <a:pt x="1219" y="919"/>
                    <a:pt x="1290" y="801"/>
                  </a:cubicBezTo>
                  <a:cubicBezTo>
                    <a:pt x="1368" y="673"/>
                    <a:pt x="1445" y="533"/>
                    <a:pt x="1430" y="383"/>
                  </a:cubicBezTo>
                  <a:cubicBezTo>
                    <a:pt x="1415" y="249"/>
                    <a:pt x="1324" y="131"/>
                    <a:pt x="1208" y="65"/>
                  </a:cubicBezTo>
                  <a:cubicBezTo>
                    <a:pt x="1128" y="20"/>
                    <a:pt x="1042" y="0"/>
                    <a:pt x="95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1"/>
            <p:cNvSpPr/>
            <p:nvPr/>
          </p:nvSpPr>
          <p:spPr>
            <a:xfrm>
              <a:off x="4187137" y="1961856"/>
              <a:ext cx="30305" cy="31283"/>
            </a:xfrm>
            <a:custGeom>
              <a:avLst/>
              <a:gdLst/>
              <a:ahLst/>
              <a:cxnLst/>
              <a:rect l="l" t="t" r="r" b="b"/>
              <a:pathLst>
                <a:path w="1022" h="1055" extrusionOk="0">
                  <a:moveTo>
                    <a:pt x="593" y="0"/>
                  </a:moveTo>
                  <a:cubicBezTo>
                    <a:pt x="308" y="0"/>
                    <a:pt x="174" y="159"/>
                    <a:pt x="64" y="429"/>
                  </a:cubicBezTo>
                  <a:cubicBezTo>
                    <a:pt x="27" y="521"/>
                    <a:pt x="1" y="629"/>
                    <a:pt x="44" y="719"/>
                  </a:cubicBezTo>
                  <a:cubicBezTo>
                    <a:pt x="82" y="798"/>
                    <a:pt x="167" y="844"/>
                    <a:pt x="246" y="883"/>
                  </a:cubicBezTo>
                  <a:cubicBezTo>
                    <a:pt x="377" y="945"/>
                    <a:pt x="513" y="998"/>
                    <a:pt x="652" y="1042"/>
                  </a:cubicBezTo>
                  <a:cubicBezTo>
                    <a:pt x="672" y="1048"/>
                    <a:pt x="693" y="1054"/>
                    <a:pt x="714" y="1054"/>
                  </a:cubicBezTo>
                  <a:cubicBezTo>
                    <a:pt x="722" y="1054"/>
                    <a:pt x="730" y="1053"/>
                    <a:pt x="739" y="1050"/>
                  </a:cubicBezTo>
                  <a:cubicBezTo>
                    <a:pt x="765" y="1042"/>
                    <a:pt x="785" y="1020"/>
                    <a:pt x="802" y="998"/>
                  </a:cubicBezTo>
                  <a:cubicBezTo>
                    <a:pt x="959" y="801"/>
                    <a:pt x="1021" y="532"/>
                    <a:pt x="967" y="287"/>
                  </a:cubicBezTo>
                  <a:cubicBezTo>
                    <a:pt x="952" y="226"/>
                    <a:pt x="932" y="163"/>
                    <a:pt x="892" y="116"/>
                  </a:cubicBezTo>
                  <a:cubicBezTo>
                    <a:pt x="832" y="45"/>
                    <a:pt x="736" y="10"/>
                    <a:pt x="644" y="2"/>
                  </a:cubicBezTo>
                  <a:cubicBezTo>
                    <a:pt x="627" y="1"/>
                    <a:pt x="610" y="0"/>
                    <a:pt x="59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41"/>
            <p:cNvSpPr/>
            <p:nvPr/>
          </p:nvSpPr>
          <p:spPr>
            <a:xfrm>
              <a:off x="3323952" y="1888555"/>
              <a:ext cx="1021232" cy="286413"/>
            </a:xfrm>
            <a:custGeom>
              <a:avLst/>
              <a:gdLst/>
              <a:ahLst/>
              <a:cxnLst/>
              <a:rect l="l" t="t" r="r" b="b"/>
              <a:pathLst>
                <a:path w="34440" h="9659" extrusionOk="0">
                  <a:moveTo>
                    <a:pt x="1251" y="0"/>
                  </a:moveTo>
                  <a:cubicBezTo>
                    <a:pt x="462" y="339"/>
                    <a:pt x="1" y="615"/>
                    <a:pt x="51" y="761"/>
                  </a:cubicBezTo>
                  <a:cubicBezTo>
                    <a:pt x="1496" y="4979"/>
                    <a:pt x="10024" y="9658"/>
                    <a:pt x="16138" y="9658"/>
                  </a:cubicBezTo>
                  <a:cubicBezTo>
                    <a:pt x="16508" y="9658"/>
                    <a:pt x="16868" y="9641"/>
                    <a:pt x="17218" y="9606"/>
                  </a:cubicBezTo>
                  <a:cubicBezTo>
                    <a:pt x="21675" y="9155"/>
                    <a:pt x="25916" y="7079"/>
                    <a:pt x="26992" y="4723"/>
                  </a:cubicBezTo>
                  <a:lnTo>
                    <a:pt x="28033" y="4631"/>
                  </a:lnTo>
                  <a:cubicBezTo>
                    <a:pt x="28033" y="4631"/>
                    <a:pt x="29120" y="5311"/>
                    <a:pt x="29986" y="5783"/>
                  </a:cubicBezTo>
                  <a:cubicBezTo>
                    <a:pt x="30183" y="5889"/>
                    <a:pt x="30428" y="5931"/>
                    <a:pt x="30695" y="5931"/>
                  </a:cubicBezTo>
                  <a:cubicBezTo>
                    <a:pt x="31600" y="5931"/>
                    <a:pt x="32753" y="5448"/>
                    <a:pt x="33108" y="5363"/>
                  </a:cubicBezTo>
                  <a:cubicBezTo>
                    <a:pt x="33154" y="5352"/>
                    <a:pt x="33198" y="5347"/>
                    <a:pt x="33240" y="5347"/>
                  </a:cubicBezTo>
                  <a:cubicBezTo>
                    <a:pt x="33620" y="5347"/>
                    <a:pt x="33885" y="5748"/>
                    <a:pt x="34368" y="5762"/>
                  </a:cubicBezTo>
                  <a:cubicBezTo>
                    <a:pt x="34396" y="5732"/>
                    <a:pt x="34419" y="5687"/>
                    <a:pt x="34440" y="5629"/>
                  </a:cubicBezTo>
                  <a:cubicBezTo>
                    <a:pt x="33908" y="5189"/>
                    <a:pt x="33289" y="4853"/>
                    <a:pt x="32632" y="4646"/>
                  </a:cubicBezTo>
                  <a:cubicBezTo>
                    <a:pt x="32577" y="4627"/>
                    <a:pt x="32523" y="4612"/>
                    <a:pt x="32468" y="4612"/>
                  </a:cubicBezTo>
                  <a:cubicBezTo>
                    <a:pt x="32452" y="4612"/>
                    <a:pt x="32436" y="4613"/>
                    <a:pt x="32421" y="4616"/>
                  </a:cubicBezTo>
                  <a:cubicBezTo>
                    <a:pt x="32334" y="4629"/>
                    <a:pt x="32263" y="4693"/>
                    <a:pt x="32193" y="4750"/>
                  </a:cubicBezTo>
                  <a:cubicBezTo>
                    <a:pt x="31821" y="5050"/>
                    <a:pt x="31344" y="5198"/>
                    <a:pt x="30866" y="5198"/>
                  </a:cubicBezTo>
                  <a:cubicBezTo>
                    <a:pt x="30680" y="5198"/>
                    <a:pt x="30494" y="5175"/>
                    <a:pt x="30313" y="5131"/>
                  </a:cubicBezTo>
                  <a:cubicBezTo>
                    <a:pt x="29671" y="4972"/>
                    <a:pt x="29108" y="4545"/>
                    <a:pt x="28723" y="4007"/>
                  </a:cubicBezTo>
                  <a:cubicBezTo>
                    <a:pt x="28595" y="3823"/>
                    <a:pt x="28474" y="3617"/>
                    <a:pt x="28273" y="3515"/>
                  </a:cubicBezTo>
                  <a:cubicBezTo>
                    <a:pt x="28060" y="3407"/>
                    <a:pt x="27805" y="3440"/>
                    <a:pt x="27574" y="3377"/>
                  </a:cubicBezTo>
                  <a:cubicBezTo>
                    <a:pt x="27445" y="3342"/>
                    <a:pt x="27330" y="3277"/>
                    <a:pt x="27223" y="3200"/>
                  </a:cubicBezTo>
                  <a:cubicBezTo>
                    <a:pt x="27157" y="2803"/>
                    <a:pt x="26992" y="2406"/>
                    <a:pt x="26706" y="2014"/>
                  </a:cubicBezTo>
                  <a:cubicBezTo>
                    <a:pt x="26590" y="1852"/>
                    <a:pt x="26220" y="1589"/>
                    <a:pt x="25662" y="1262"/>
                  </a:cubicBezTo>
                  <a:lnTo>
                    <a:pt x="25662" y="1262"/>
                  </a:lnTo>
                  <a:cubicBezTo>
                    <a:pt x="25870" y="2377"/>
                    <a:pt x="26175" y="3552"/>
                    <a:pt x="25735" y="4590"/>
                  </a:cubicBezTo>
                  <a:cubicBezTo>
                    <a:pt x="25402" y="5373"/>
                    <a:pt x="24682" y="5937"/>
                    <a:pt x="23914" y="6309"/>
                  </a:cubicBezTo>
                  <a:cubicBezTo>
                    <a:pt x="23149" y="6681"/>
                    <a:pt x="22315" y="6897"/>
                    <a:pt x="21521" y="7206"/>
                  </a:cubicBezTo>
                  <a:cubicBezTo>
                    <a:pt x="20744" y="7506"/>
                    <a:pt x="20003" y="7894"/>
                    <a:pt x="19214" y="8163"/>
                  </a:cubicBezTo>
                  <a:cubicBezTo>
                    <a:pt x="18380" y="8446"/>
                    <a:pt x="17508" y="8579"/>
                    <a:pt x="16634" y="8579"/>
                  </a:cubicBezTo>
                  <a:cubicBezTo>
                    <a:pt x="14589" y="8579"/>
                    <a:pt x="12527" y="7853"/>
                    <a:pt x="10883" y="6615"/>
                  </a:cubicBezTo>
                  <a:cubicBezTo>
                    <a:pt x="10128" y="6049"/>
                    <a:pt x="9429" y="5369"/>
                    <a:pt x="8543" y="5035"/>
                  </a:cubicBezTo>
                  <a:cubicBezTo>
                    <a:pt x="7613" y="4682"/>
                    <a:pt x="6573" y="4747"/>
                    <a:pt x="5629" y="4441"/>
                  </a:cubicBezTo>
                  <a:cubicBezTo>
                    <a:pt x="3490" y="3753"/>
                    <a:pt x="2389" y="1737"/>
                    <a:pt x="125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69" name="Google Shape;1469;p41"/>
          <p:cNvSpPr/>
          <p:nvPr/>
        </p:nvSpPr>
        <p:spPr>
          <a:xfrm>
            <a:off x="6354575" y="273076"/>
            <a:ext cx="670743" cy="978345"/>
          </a:xfrm>
          <a:custGeom>
            <a:avLst/>
            <a:gdLst/>
            <a:ahLst/>
            <a:cxnLst/>
            <a:rect l="l" t="t" r="r" b="b"/>
            <a:pathLst>
              <a:path w="18055" h="26335" extrusionOk="0">
                <a:moveTo>
                  <a:pt x="9533" y="0"/>
                </a:moveTo>
                <a:cubicBezTo>
                  <a:pt x="9520" y="0"/>
                  <a:pt x="9507" y="1"/>
                  <a:pt x="9494" y="3"/>
                </a:cubicBezTo>
                <a:cubicBezTo>
                  <a:pt x="9372" y="20"/>
                  <a:pt x="9274" y="113"/>
                  <a:pt x="9196" y="207"/>
                </a:cubicBezTo>
                <a:cubicBezTo>
                  <a:pt x="8362" y="1231"/>
                  <a:pt x="8768" y="2729"/>
                  <a:pt x="9021" y="4027"/>
                </a:cubicBezTo>
                <a:cubicBezTo>
                  <a:pt x="9623" y="7126"/>
                  <a:pt x="9101" y="10514"/>
                  <a:pt x="10562" y="13313"/>
                </a:cubicBezTo>
                <a:cubicBezTo>
                  <a:pt x="9962" y="13181"/>
                  <a:pt x="9360" y="13072"/>
                  <a:pt x="8751" y="12983"/>
                </a:cubicBezTo>
                <a:cubicBezTo>
                  <a:pt x="8681" y="12973"/>
                  <a:pt x="8605" y="12966"/>
                  <a:pt x="8530" y="12966"/>
                </a:cubicBezTo>
                <a:cubicBezTo>
                  <a:pt x="8333" y="12966"/>
                  <a:pt x="8142" y="13015"/>
                  <a:pt x="8064" y="13183"/>
                </a:cubicBezTo>
                <a:cubicBezTo>
                  <a:pt x="7942" y="13450"/>
                  <a:pt x="8253" y="13728"/>
                  <a:pt x="8544" y="13761"/>
                </a:cubicBezTo>
                <a:cubicBezTo>
                  <a:pt x="8591" y="13767"/>
                  <a:pt x="8639" y="13769"/>
                  <a:pt x="8688" y="13769"/>
                </a:cubicBezTo>
                <a:cubicBezTo>
                  <a:pt x="8847" y="13769"/>
                  <a:pt x="9009" y="13745"/>
                  <a:pt x="9168" y="13745"/>
                </a:cubicBezTo>
                <a:cubicBezTo>
                  <a:pt x="9252" y="13745"/>
                  <a:pt x="9335" y="13752"/>
                  <a:pt x="9417" y="13773"/>
                </a:cubicBezTo>
                <a:cubicBezTo>
                  <a:pt x="10084" y="13940"/>
                  <a:pt x="10211" y="14806"/>
                  <a:pt x="10344" y="15482"/>
                </a:cubicBezTo>
                <a:cubicBezTo>
                  <a:pt x="10604" y="16788"/>
                  <a:pt x="11413" y="17976"/>
                  <a:pt x="12532" y="18696"/>
                </a:cubicBezTo>
                <a:cubicBezTo>
                  <a:pt x="12497" y="19134"/>
                  <a:pt x="11893" y="19359"/>
                  <a:pt x="11374" y="19359"/>
                </a:cubicBezTo>
                <a:cubicBezTo>
                  <a:pt x="11230" y="19359"/>
                  <a:pt x="11092" y="19341"/>
                  <a:pt x="10975" y="19306"/>
                </a:cubicBezTo>
                <a:cubicBezTo>
                  <a:pt x="10437" y="19144"/>
                  <a:pt x="10051" y="18685"/>
                  <a:pt x="9698" y="18250"/>
                </a:cubicBezTo>
                <a:cubicBezTo>
                  <a:pt x="9411" y="17896"/>
                  <a:pt x="9123" y="17542"/>
                  <a:pt x="8838" y="17188"/>
                </a:cubicBezTo>
                <a:cubicBezTo>
                  <a:pt x="8688" y="17004"/>
                  <a:pt x="8533" y="16815"/>
                  <a:pt x="8323" y="16703"/>
                </a:cubicBezTo>
                <a:cubicBezTo>
                  <a:pt x="8134" y="16603"/>
                  <a:pt x="7918" y="16574"/>
                  <a:pt x="7707" y="16553"/>
                </a:cubicBezTo>
                <a:cubicBezTo>
                  <a:pt x="6964" y="16477"/>
                  <a:pt x="6187" y="16458"/>
                  <a:pt x="5532" y="16100"/>
                </a:cubicBezTo>
                <a:cubicBezTo>
                  <a:pt x="4877" y="15744"/>
                  <a:pt x="4405" y="14909"/>
                  <a:pt x="4738" y="14241"/>
                </a:cubicBezTo>
                <a:cubicBezTo>
                  <a:pt x="4910" y="13897"/>
                  <a:pt x="5249" y="13675"/>
                  <a:pt x="5545" y="13430"/>
                </a:cubicBezTo>
                <a:cubicBezTo>
                  <a:pt x="6393" y="12724"/>
                  <a:pt x="6963" y="11671"/>
                  <a:pt x="7019" y="10570"/>
                </a:cubicBezTo>
                <a:cubicBezTo>
                  <a:pt x="7074" y="9468"/>
                  <a:pt x="6590" y="8336"/>
                  <a:pt x="5709" y="7673"/>
                </a:cubicBezTo>
                <a:cubicBezTo>
                  <a:pt x="5602" y="8760"/>
                  <a:pt x="5493" y="9848"/>
                  <a:pt x="5387" y="10933"/>
                </a:cubicBezTo>
                <a:cubicBezTo>
                  <a:pt x="5372" y="11078"/>
                  <a:pt x="5348" y="11242"/>
                  <a:pt x="5227" y="11324"/>
                </a:cubicBezTo>
                <a:cubicBezTo>
                  <a:pt x="5182" y="11354"/>
                  <a:pt x="5136" y="11368"/>
                  <a:pt x="5091" y="11368"/>
                </a:cubicBezTo>
                <a:cubicBezTo>
                  <a:pt x="4883" y="11368"/>
                  <a:pt x="4685" y="11085"/>
                  <a:pt x="4627" y="10843"/>
                </a:cubicBezTo>
                <a:cubicBezTo>
                  <a:pt x="4281" y="9401"/>
                  <a:pt x="4714" y="7905"/>
                  <a:pt x="5008" y="6452"/>
                </a:cubicBezTo>
                <a:cubicBezTo>
                  <a:pt x="5303" y="4999"/>
                  <a:pt x="5420" y="3363"/>
                  <a:pt x="4562" y="2153"/>
                </a:cubicBezTo>
                <a:cubicBezTo>
                  <a:pt x="4445" y="1988"/>
                  <a:pt x="4236" y="1829"/>
                  <a:pt x="4055" y="1829"/>
                </a:cubicBezTo>
                <a:cubicBezTo>
                  <a:pt x="3984" y="1829"/>
                  <a:pt x="3917" y="1854"/>
                  <a:pt x="3862" y="1912"/>
                </a:cubicBezTo>
                <a:cubicBezTo>
                  <a:pt x="3810" y="1968"/>
                  <a:pt x="3784" y="2042"/>
                  <a:pt x="3767" y="2117"/>
                </a:cubicBezTo>
                <a:cubicBezTo>
                  <a:pt x="3633" y="2696"/>
                  <a:pt x="3926" y="3285"/>
                  <a:pt x="3945" y="3881"/>
                </a:cubicBezTo>
                <a:cubicBezTo>
                  <a:pt x="3962" y="4382"/>
                  <a:pt x="3569" y="4961"/>
                  <a:pt x="3133" y="4961"/>
                </a:cubicBezTo>
                <a:cubicBezTo>
                  <a:pt x="3051" y="4961"/>
                  <a:pt x="2967" y="4941"/>
                  <a:pt x="2884" y="4895"/>
                </a:cubicBezTo>
                <a:cubicBezTo>
                  <a:pt x="2673" y="4778"/>
                  <a:pt x="2559" y="4533"/>
                  <a:pt x="2353" y="4405"/>
                </a:cubicBezTo>
                <a:cubicBezTo>
                  <a:pt x="2264" y="4350"/>
                  <a:pt x="2161" y="4323"/>
                  <a:pt x="2056" y="4323"/>
                </a:cubicBezTo>
                <a:cubicBezTo>
                  <a:pt x="1851" y="4323"/>
                  <a:pt x="1642" y="4425"/>
                  <a:pt x="1536" y="4603"/>
                </a:cubicBezTo>
                <a:cubicBezTo>
                  <a:pt x="1377" y="4870"/>
                  <a:pt x="1479" y="5260"/>
                  <a:pt x="1751" y="5415"/>
                </a:cubicBezTo>
                <a:cubicBezTo>
                  <a:pt x="2007" y="5563"/>
                  <a:pt x="2334" y="5499"/>
                  <a:pt x="2616" y="5589"/>
                </a:cubicBezTo>
                <a:cubicBezTo>
                  <a:pt x="3045" y="5726"/>
                  <a:pt x="3288" y="6198"/>
                  <a:pt x="3321" y="6646"/>
                </a:cubicBezTo>
                <a:cubicBezTo>
                  <a:pt x="3355" y="7095"/>
                  <a:pt x="3227" y="7537"/>
                  <a:pt x="3149" y="7980"/>
                </a:cubicBezTo>
                <a:cubicBezTo>
                  <a:pt x="3000" y="8818"/>
                  <a:pt x="3028" y="9684"/>
                  <a:pt x="3229" y="10511"/>
                </a:cubicBezTo>
                <a:cubicBezTo>
                  <a:pt x="3329" y="10920"/>
                  <a:pt x="3449" y="11413"/>
                  <a:pt x="3150" y="11709"/>
                </a:cubicBezTo>
                <a:cubicBezTo>
                  <a:pt x="3017" y="11842"/>
                  <a:pt x="2850" y="11889"/>
                  <a:pt x="2670" y="11889"/>
                </a:cubicBezTo>
                <a:cubicBezTo>
                  <a:pt x="2372" y="11889"/>
                  <a:pt x="2035" y="11762"/>
                  <a:pt x="1737" y="11677"/>
                </a:cubicBezTo>
                <a:cubicBezTo>
                  <a:pt x="1652" y="11653"/>
                  <a:pt x="1558" y="11641"/>
                  <a:pt x="1463" y="11641"/>
                </a:cubicBezTo>
                <a:cubicBezTo>
                  <a:pt x="1026" y="11641"/>
                  <a:pt x="556" y="11886"/>
                  <a:pt x="686" y="12273"/>
                </a:cubicBezTo>
                <a:cubicBezTo>
                  <a:pt x="770" y="12524"/>
                  <a:pt x="1065" y="12619"/>
                  <a:pt x="1298" y="12748"/>
                </a:cubicBezTo>
                <a:cubicBezTo>
                  <a:pt x="2724" y="13541"/>
                  <a:pt x="2178" y="16110"/>
                  <a:pt x="3611" y="16891"/>
                </a:cubicBezTo>
                <a:cubicBezTo>
                  <a:pt x="3868" y="17030"/>
                  <a:pt x="4167" y="17093"/>
                  <a:pt x="4406" y="17263"/>
                </a:cubicBezTo>
                <a:cubicBezTo>
                  <a:pt x="4644" y="17434"/>
                  <a:pt x="4803" y="17785"/>
                  <a:pt x="4631" y="18023"/>
                </a:cubicBezTo>
                <a:cubicBezTo>
                  <a:pt x="4533" y="18157"/>
                  <a:pt x="4365" y="18213"/>
                  <a:pt x="4201" y="18247"/>
                </a:cubicBezTo>
                <a:cubicBezTo>
                  <a:pt x="4008" y="18289"/>
                  <a:pt x="3811" y="18309"/>
                  <a:pt x="3613" y="18309"/>
                </a:cubicBezTo>
                <a:cubicBezTo>
                  <a:pt x="2980" y="18309"/>
                  <a:pt x="2345" y="18100"/>
                  <a:pt x="1843" y="17713"/>
                </a:cubicBezTo>
                <a:cubicBezTo>
                  <a:pt x="1485" y="17437"/>
                  <a:pt x="1057" y="17059"/>
                  <a:pt x="657" y="17059"/>
                </a:cubicBezTo>
                <a:cubicBezTo>
                  <a:pt x="544" y="17059"/>
                  <a:pt x="434" y="17089"/>
                  <a:pt x="328" y="17160"/>
                </a:cubicBezTo>
                <a:cubicBezTo>
                  <a:pt x="25" y="17368"/>
                  <a:pt x="0" y="17831"/>
                  <a:pt x="178" y="18153"/>
                </a:cubicBezTo>
                <a:cubicBezTo>
                  <a:pt x="355" y="18474"/>
                  <a:pt x="676" y="18687"/>
                  <a:pt x="985" y="18886"/>
                </a:cubicBezTo>
                <a:cubicBezTo>
                  <a:pt x="1710" y="19357"/>
                  <a:pt x="2527" y="19843"/>
                  <a:pt x="3363" y="19843"/>
                </a:cubicBezTo>
                <a:cubicBezTo>
                  <a:pt x="3520" y="19843"/>
                  <a:pt x="3678" y="19826"/>
                  <a:pt x="3835" y="19789"/>
                </a:cubicBezTo>
                <a:cubicBezTo>
                  <a:pt x="4850" y="19547"/>
                  <a:pt x="5651" y="18496"/>
                  <a:pt x="6649" y="18496"/>
                </a:cubicBezTo>
                <a:cubicBezTo>
                  <a:pt x="6723" y="18496"/>
                  <a:pt x="6798" y="18502"/>
                  <a:pt x="6874" y="18514"/>
                </a:cubicBezTo>
                <a:cubicBezTo>
                  <a:pt x="7589" y="18630"/>
                  <a:pt x="8112" y="19401"/>
                  <a:pt x="7997" y="20116"/>
                </a:cubicBezTo>
                <a:cubicBezTo>
                  <a:pt x="7881" y="20831"/>
                  <a:pt x="7185" y="21389"/>
                  <a:pt x="6460" y="21389"/>
                </a:cubicBezTo>
                <a:cubicBezTo>
                  <a:pt x="5933" y="21389"/>
                  <a:pt x="5434" y="21136"/>
                  <a:pt x="4909" y="21115"/>
                </a:cubicBezTo>
                <a:cubicBezTo>
                  <a:pt x="4895" y="21115"/>
                  <a:pt x="4881" y="21114"/>
                  <a:pt x="4868" y="21114"/>
                </a:cubicBezTo>
                <a:cubicBezTo>
                  <a:pt x="4350" y="21114"/>
                  <a:pt x="3759" y="21500"/>
                  <a:pt x="3866" y="22003"/>
                </a:cubicBezTo>
                <a:cubicBezTo>
                  <a:pt x="3912" y="22215"/>
                  <a:pt x="4074" y="22386"/>
                  <a:pt x="4255" y="22507"/>
                </a:cubicBezTo>
                <a:cubicBezTo>
                  <a:pt x="4559" y="22708"/>
                  <a:pt x="4902" y="22789"/>
                  <a:pt x="5258" y="22789"/>
                </a:cubicBezTo>
                <a:cubicBezTo>
                  <a:pt x="5866" y="22789"/>
                  <a:pt x="6514" y="22555"/>
                  <a:pt x="7079" y="22292"/>
                </a:cubicBezTo>
                <a:cubicBezTo>
                  <a:pt x="7782" y="21962"/>
                  <a:pt x="8544" y="21587"/>
                  <a:pt x="9296" y="21587"/>
                </a:cubicBezTo>
                <a:cubicBezTo>
                  <a:pt x="9499" y="21587"/>
                  <a:pt x="9702" y="21614"/>
                  <a:pt x="9903" y="21678"/>
                </a:cubicBezTo>
                <a:cubicBezTo>
                  <a:pt x="10159" y="21759"/>
                  <a:pt x="10414" y="21920"/>
                  <a:pt x="10490" y="22176"/>
                </a:cubicBezTo>
                <a:cubicBezTo>
                  <a:pt x="10587" y="22504"/>
                  <a:pt x="10362" y="22827"/>
                  <a:pt x="10177" y="23113"/>
                </a:cubicBezTo>
                <a:cubicBezTo>
                  <a:pt x="9687" y="23865"/>
                  <a:pt x="9398" y="24746"/>
                  <a:pt x="9346" y="25643"/>
                </a:cubicBezTo>
                <a:cubicBezTo>
                  <a:pt x="9338" y="25788"/>
                  <a:pt x="9338" y="25940"/>
                  <a:pt x="9406" y="26070"/>
                </a:cubicBezTo>
                <a:cubicBezTo>
                  <a:pt x="9510" y="26265"/>
                  <a:pt x="9718" y="26334"/>
                  <a:pt x="9945" y="26334"/>
                </a:cubicBezTo>
                <a:cubicBezTo>
                  <a:pt x="10115" y="26334"/>
                  <a:pt x="10295" y="26296"/>
                  <a:pt x="10451" y="26242"/>
                </a:cubicBezTo>
                <a:cubicBezTo>
                  <a:pt x="11230" y="25975"/>
                  <a:pt x="12015" y="25552"/>
                  <a:pt x="12816" y="25552"/>
                </a:cubicBezTo>
                <a:cubicBezTo>
                  <a:pt x="12956" y="25552"/>
                  <a:pt x="13096" y="25565"/>
                  <a:pt x="13237" y="25594"/>
                </a:cubicBezTo>
                <a:cubicBezTo>
                  <a:pt x="13690" y="25685"/>
                  <a:pt x="14094" y="25938"/>
                  <a:pt x="14541" y="26049"/>
                </a:cubicBezTo>
                <a:cubicBezTo>
                  <a:pt x="14659" y="26078"/>
                  <a:pt x="14785" y="26094"/>
                  <a:pt x="14911" y="26094"/>
                </a:cubicBezTo>
                <a:cubicBezTo>
                  <a:pt x="15261" y="26094"/>
                  <a:pt x="15607" y="25971"/>
                  <a:pt x="15770" y="25673"/>
                </a:cubicBezTo>
                <a:lnTo>
                  <a:pt x="18054" y="23418"/>
                </a:lnTo>
                <a:cubicBezTo>
                  <a:pt x="17665" y="22059"/>
                  <a:pt x="16303" y="21224"/>
                  <a:pt x="15592" y="20000"/>
                </a:cubicBezTo>
                <a:cubicBezTo>
                  <a:pt x="15278" y="19459"/>
                  <a:pt x="15098" y="18854"/>
                  <a:pt x="14922" y="18252"/>
                </a:cubicBezTo>
                <a:cubicBezTo>
                  <a:pt x="14466" y="16706"/>
                  <a:pt x="14006" y="15052"/>
                  <a:pt x="14468" y="13507"/>
                </a:cubicBezTo>
                <a:cubicBezTo>
                  <a:pt x="14633" y="12956"/>
                  <a:pt x="14915" y="12419"/>
                  <a:pt x="14906" y="11845"/>
                </a:cubicBezTo>
                <a:cubicBezTo>
                  <a:pt x="14899" y="11310"/>
                  <a:pt x="14496" y="10731"/>
                  <a:pt x="13987" y="10731"/>
                </a:cubicBezTo>
                <a:cubicBezTo>
                  <a:pt x="13946" y="10731"/>
                  <a:pt x="13904" y="10734"/>
                  <a:pt x="13862" y="10742"/>
                </a:cubicBezTo>
                <a:cubicBezTo>
                  <a:pt x="13043" y="12331"/>
                  <a:pt x="12863" y="14240"/>
                  <a:pt x="13372" y="15954"/>
                </a:cubicBezTo>
                <a:cubicBezTo>
                  <a:pt x="13450" y="16215"/>
                  <a:pt x="13542" y="16485"/>
                  <a:pt x="13498" y="16754"/>
                </a:cubicBezTo>
                <a:cubicBezTo>
                  <a:pt x="13457" y="17000"/>
                  <a:pt x="13249" y="17236"/>
                  <a:pt x="13009" y="17236"/>
                </a:cubicBezTo>
                <a:cubicBezTo>
                  <a:pt x="12986" y="17236"/>
                  <a:pt x="12963" y="17234"/>
                  <a:pt x="12939" y="17229"/>
                </a:cubicBezTo>
                <a:cubicBezTo>
                  <a:pt x="12667" y="17175"/>
                  <a:pt x="12545" y="16859"/>
                  <a:pt x="12476" y="16591"/>
                </a:cubicBezTo>
                <a:cubicBezTo>
                  <a:pt x="11885" y="14273"/>
                  <a:pt x="11683" y="11712"/>
                  <a:pt x="12762" y="9577"/>
                </a:cubicBezTo>
                <a:cubicBezTo>
                  <a:pt x="13090" y="8926"/>
                  <a:pt x="13535" y="8314"/>
                  <a:pt x="13659" y="7597"/>
                </a:cubicBezTo>
                <a:cubicBezTo>
                  <a:pt x="13783" y="6880"/>
                  <a:pt x="13425" y="5999"/>
                  <a:pt x="12707" y="5879"/>
                </a:cubicBezTo>
                <a:cubicBezTo>
                  <a:pt x="12012" y="7150"/>
                  <a:pt x="11509" y="8527"/>
                  <a:pt x="11220" y="9948"/>
                </a:cubicBezTo>
                <a:cubicBezTo>
                  <a:pt x="11204" y="9950"/>
                  <a:pt x="11188" y="9951"/>
                  <a:pt x="11172" y="9951"/>
                </a:cubicBezTo>
                <a:cubicBezTo>
                  <a:pt x="10861" y="9951"/>
                  <a:pt x="10722" y="9509"/>
                  <a:pt x="10719" y="9176"/>
                </a:cubicBezTo>
                <a:cubicBezTo>
                  <a:pt x="10704" y="7668"/>
                  <a:pt x="10944" y="6168"/>
                  <a:pt x="10970" y="4661"/>
                </a:cubicBezTo>
                <a:cubicBezTo>
                  <a:pt x="10995" y="3152"/>
                  <a:pt x="10784" y="1584"/>
                  <a:pt x="9959" y="322"/>
                </a:cubicBezTo>
                <a:cubicBezTo>
                  <a:pt x="9858" y="166"/>
                  <a:pt x="9712" y="0"/>
                  <a:pt x="953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1"/>
          <p:cNvSpPr/>
          <p:nvPr/>
        </p:nvSpPr>
        <p:spPr>
          <a:xfrm>
            <a:off x="7911920" y="351502"/>
            <a:ext cx="613184" cy="581604"/>
          </a:xfrm>
          <a:custGeom>
            <a:avLst/>
            <a:gdLst/>
            <a:ahLst/>
            <a:cxnLst/>
            <a:rect l="l" t="t" r="r" b="b"/>
            <a:pathLst>
              <a:path w="20679" h="19614" extrusionOk="0">
                <a:moveTo>
                  <a:pt x="13568" y="2284"/>
                </a:moveTo>
                <a:cubicBezTo>
                  <a:pt x="13661" y="2284"/>
                  <a:pt x="13725" y="2359"/>
                  <a:pt x="13708" y="2478"/>
                </a:cubicBezTo>
                <a:cubicBezTo>
                  <a:pt x="13695" y="2567"/>
                  <a:pt x="13654" y="2674"/>
                  <a:pt x="13589" y="2731"/>
                </a:cubicBezTo>
                <a:cubicBezTo>
                  <a:pt x="13344" y="2945"/>
                  <a:pt x="13108" y="3184"/>
                  <a:pt x="12826" y="3329"/>
                </a:cubicBezTo>
                <a:cubicBezTo>
                  <a:pt x="12524" y="3484"/>
                  <a:pt x="12362" y="3692"/>
                  <a:pt x="12315" y="4017"/>
                </a:cubicBezTo>
                <a:cubicBezTo>
                  <a:pt x="12284" y="4222"/>
                  <a:pt x="12261" y="4429"/>
                  <a:pt x="12209" y="4627"/>
                </a:cubicBezTo>
                <a:cubicBezTo>
                  <a:pt x="12136" y="4904"/>
                  <a:pt x="12001" y="5145"/>
                  <a:pt x="11718" y="5263"/>
                </a:cubicBezTo>
                <a:cubicBezTo>
                  <a:pt x="11188" y="5485"/>
                  <a:pt x="10896" y="5912"/>
                  <a:pt x="10847" y="6462"/>
                </a:cubicBezTo>
                <a:cubicBezTo>
                  <a:pt x="10805" y="6940"/>
                  <a:pt x="10965" y="7205"/>
                  <a:pt x="11304" y="7205"/>
                </a:cubicBezTo>
                <a:cubicBezTo>
                  <a:pt x="11401" y="7205"/>
                  <a:pt x="11513" y="7183"/>
                  <a:pt x="11638" y="7139"/>
                </a:cubicBezTo>
                <a:cubicBezTo>
                  <a:pt x="11759" y="7095"/>
                  <a:pt x="11882" y="7024"/>
                  <a:pt x="11972" y="6933"/>
                </a:cubicBezTo>
                <a:cubicBezTo>
                  <a:pt x="12077" y="6830"/>
                  <a:pt x="12204" y="6786"/>
                  <a:pt x="12330" y="6786"/>
                </a:cubicBezTo>
                <a:cubicBezTo>
                  <a:pt x="12524" y="6786"/>
                  <a:pt x="12717" y="6890"/>
                  <a:pt x="12830" y="7045"/>
                </a:cubicBezTo>
                <a:cubicBezTo>
                  <a:pt x="12916" y="7160"/>
                  <a:pt x="12976" y="7296"/>
                  <a:pt x="13028" y="7431"/>
                </a:cubicBezTo>
                <a:cubicBezTo>
                  <a:pt x="13155" y="7763"/>
                  <a:pt x="13251" y="7889"/>
                  <a:pt x="13493" y="7889"/>
                </a:cubicBezTo>
                <a:cubicBezTo>
                  <a:pt x="13568" y="7889"/>
                  <a:pt x="13656" y="7877"/>
                  <a:pt x="13764" y="7855"/>
                </a:cubicBezTo>
                <a:cubicBezTo>
                  <a:pt x="13989" y="7811"/>
                  <a:pt x="14212" y="7790"/>
                  <a:pt x="14432" y="7790"/>
                </a:cubicBezTo>
                <a:cubicBezTo>
                  <a:pt x="15016" y="7790"/>
                  <a:pt x="15580" y="7935"/>
                  <a:pt x="16134" y="8160"/>
                </a:cubicBezTo>
                <a:cubicBezTo>
                  <a:pt x="16354" y="8249"/>
                  <a:pt x="16557" y="8392"/>
                  <a:pt x="16761" y="8521"/>
                </a:cubicBezTo>
                <a:cubicBezTo>
                  <a:pt x="16861" y="8584"/>
                  <a:pt x="16960" y="8670"/>
                  <a:pt x="16895" y="8824"/>
                </a:cubicBezTo>
                <a:cubicBezTo>
                  <a:pt x="16868" y="8829"/>
                  <a:pt x="16838" y="8840"/>
                  <a:pt x="16812" y="8840"/>
                </a:cubicBezTo>
                <a:cubicBezTo>
                  <a:pt x="16805" y="8840"/>
                  <a:pt x="16798" y="8839"/>
                  <a:pt x="16791" y="8837"/>
                </a:cubicBezTo>
                <a:cubicBezTo>
                  <a:pt x="16676" y="8800"/>
                  <a:pt x="16563" y="8755"/>
                  <a:pt x="16451" y="8711"/>
                </a:cubicBezTo>
                <a:cubicBezTo>
                  <a:pt x="15852" y="8482"/>
                  <a:pt x="15247" y="8295"/>
                  <a:pt x="14613" y="8295"/>
                </a:cubicBezTo>
                <a:cubicBezTo>
                  <a:pt x="14440" y="8295"/>
                  <a:pt x="14264" y="8309"/>
                  <a:pt x="14086" y="8340"/>
                </a:cubicBezTo>
                <a:cubicBezTo>
                  <a:pt x="13956" y="8363"/>
                  <a:pt x="13827" y="8392"/>
                  <a:pt x="13695" y="8410"/>
                </a:cubicBezTo>
                <a:cubicBezTo>
                  <a:pt x="13636" y="8419"/>
                  <a:pt x="13577" y="8423"/>
                  <a:pt x="13521" y="8423"/>
                </a:cubicBezTo>
                <a:cubicBezTo>
                  <a:pt x="13084" y="8423"/>
                  <a:pt x="12747" y="8174"/>
                  <a:pt x="12599" y="7734"/>
                </a:cubicBezTo>
                <a:cubicBezTo>
                  <a:pt x="12564" y="7630"/>
                  <a:pt x="12547" y="7520"/>
                  <a:pt x="12501" y="7422"/>
                </a:cubicBezTo>
                <a:cubicBezTo>
                  <a:pt x="12463" y="7343"/>
                  <a:pt x="12392" y="7281"/>
                  <a:pt x="12345" y="7223"/>
                </a:cubicBezTo>
                <a:cubicBezTo>
                  <a:pt x="12148" y="7329"/>
                  <a:pt x="11996" y="7430"/>
                  <a:pt x="11828" y="7492"/>
                </a:cubicBezTo>
                <a:cubicBezTo>
                  <a:pt x="11653" y="7557"/>
                  <a:pt x="11464" y="7583"/>
                  <a:pt x="11279" y="7627"/>
                </a:cubicBezTo>
                <a:cubicBezTo>
                  <a:pt x="11511" y="8315"/>
                  <a:pt x="11509" y="8322"/>
                  <a:pt x="11313" y="9042"/>
                </a:cubicBezTo>
                <a:cubicBezTo>
                  <a:pt x="11268" y="9205"/>
                  <a:pt x="11249" y="9374"/>
                  <a:pt x="11225" y="9544"/>
                </a:cubicBezTo>
                <a:cubicBezTo>
                  <a:pt x="11193" y="9758"/>
                  <a:pt x="11263" y="9931"/>
                  <a:pt x="11394" y="10115"/>
                </a:cubicBezTo>
                <a:cubicBezTo>
                  <a:pt x="11538" y="10316"/>
                  <a:pt x="11669" y="10557"/>
                  <a:pt x="11707" y="10798"/>
                </a:cubicBezTo>
                <a:cubicBezTo>
                  <a:pt x="11840" y="11627"/>
                  <a:pt x="11936" y="12462"/>
                  <a:pt x="12035" y="13294"/>
                </a:cubicBezTo>
                <a:cubicBezTo>
                  <a:pt x="12053" y="13450"/>
                  <a:pt x="12028" y="13610"/>
                  <a:pt x="12021" y="13834"/>
                </a:cubicBezTo>
                <a:cubicBezTo>
                  <a:pt x="11803" y="12918"/>
                  <a:pt x="11598" y="12082"/>
                  <a:pt x="11405" y="11241"/>
                </a:cubicBezTo>
                <a:cubicBezTo>
                  <a:pt x="11330" y="10914"/>
                  <a:pt x="11215" y="10614"/>
                  <a:pt x="10974" y="10372"/>
                </a:cubicBezTo>
                <a:cubicBezTo>
                  <a:pt x="10804" y="10199"/>
                  <a:pt x="10713" y="9989"/>
                  <a:pt x="10727" y="9746"/>
                </a:cubicBezTo>
                <a:cubicBezTo>
                  <a:pt x="10747" y="9430"/>
                  <a:pt x="10760" y="9114"/>
                  <a:pt x="10810" y="8803"/>
                </a:cubicBezTo>
                <a:cubicBezTo>
                  <a:pt x="10877" y="8387"/>
                  <a:pt x="10778" y="8033"/>
                  <a:pt x="10495" y="7727"/>
                </a:cubicBezTo>
                <a:cubicBezTo>
                  <a:pt x="10293" y="7508"/>
                  <a:pt x="10087" y="7291"/>
                  <a:pt x="9867" y="7058"/>
                </a:cubicBezTo>
                <a:cubicBezTo>
                  <a:pt x="9733" y="7183"/>
                  <a:pt x="9585" y="7324"/>
                  <a:pt x="9438" y="7462"/>
                </a:cubicBezTo>
                <a:cubicBezTo>
                  <a:pt x="9184" y="7698"/>
                  <a:pt x="8885" y="7823"/>
                  <a:pt x="8591" y="7823"/>
                </a:cubicBezTo>
                <a:cubicBezTo>
                  <a:pt x="8324" y="7823"/>
                  <a:pt x="8062" y="7720"/>
                  <a:pt x="7841" y="7504"/>
                </a:cubicBezTo>
                <a:cubicBezTo>
                  <a:pt x="7594" y="7263"/>
                  <a:pt x="7362" y="7136"/>
                  <a:pt x="7081" y="7136"/>
                </a:cubicBezTo>
                <a:cubicBezTo>
                  <a:pt x="6958" y="7136"/>
                  <a:pt x="6826" y="7160"/>
                  <a:pt x="6679" y="7209"/>
                </a:cubicBezTo>
                <a:cubicBezTo>
                  <a:pt x="6530" y="7259"/>
                  <a:pt x="6379" y="7283"/>
                  <a:pt x="6227" y="7283"/>
                </a:cubicBezTo>
                <a:cubicBezTo>
                  <a:pt x="5891" y="7283"/>
                  <a:pt x="5548" y="7166"/>
                  <a:pt x="5195" y="6945"/>
                </a:cubicBezTo>
                <a:cubicBezTo>
                  <a:pt x="5233" y="6945"/>
                  <a:pt x="5265" y="6945"/>
                  <a:pt x="5294" y="6945"/>
                </a:cubicBezTo>
                <a:cubicBezTo>
                  <a:pt x="5323" y="6945"/>
                  <a:pt x="5348" y="6945"/>
                  <a:pt x="5370" y="6945"/>
                </a:cubicBezTo>
                <a:cubicBezTo>
                  <a:pt x="5415" y="6945"/>
                  <a:pt x="5449" y="6945"/>
                  <a:pt x="5483" y="6943"/>
                </a:cubicBezTo>
                <a:cubicBezTo>
                  <a:pt x="5927" y="6918"/>
                  <a:pt x="6387" y="6972"/>
                  <a:pt x="6800" y="6774"/>
                </a:cubicBezTo>
                <a:cubicBezTo>
                  <a:pt x="6945" y="6704"/>
                  <a:pt x="7082" y="6673"/>
                  <a:pt x="7213" y="6673"/>
                </a:cubicBezTo>
                <a:cubicBezTo>
                  <a:pt x="7461" y="6673"/>
                  <a:pt x="7687" y="6783"/>
                  <a:pt x="7907" y="6950"/>
                </a:cubicBezTo>
                <a:cubicBezTo>
                  <a:pt x="7994" y="7016"/>
                  <a:pt x="8061" y="7107"/>
                  <a:pt x="8147" y="7174"/>
                </a:cubicBezTo>
                <a:cubicBezTo>
                  <a:pt x="8261" y="7261"/>
                  <a:pt x="8407" y="7306"/>
                  <a:pt x="8552" y="7306"/>
                </a:cubicBezTo>
                <a:cubicBezTo>
                  <a:pt x="8699" y="7306"/>
                  <a:pt x="8845" y="7260"/>
                  <a:pt x="8953" y="7163"/>
                </a:cubicBezTo>
                <a:cubicBezTo>
                  <a:pt x="9182" y="6957"/>
                  <a:pt x="9390" y="6726"/>
                  <a:pt x="9619" y="6497"/>
                </a:cubicBezTo>
                <a:cubicBezTo>
                  <a:pt x="9224" y="6193"/>
                  <a:pt x="9068" y="5813"/>
                  <a:pt x="9060" y="5361"/>
                </a:cubicBezTo>
                <a:cubicBezTo>
                  <a:pt x="9055" y="5041"/>
                  <a:pt x="8922" y="4818"/>
                  <a:pt x="8616" y="4673"/>
                </a:cubicBezTo>
                <a:cubicBezTo>
                  <a:pt x="8453" y="4596"/>
                  <a:pt x="8292" y="4450"/>
                  <a:pt x="8195" y="4293"/>
                </a:cubicBezTo>
                <a:cubicBezTo>
                  <a:pt x="7953" y="3901"/>
                  <a:pt x="7832" y="3461"/>
                  <a:pt x="7814" y="2942"/>
                </a:cubicBezTo>
                <a:lnTo>
                  <a:pt x="7814" y="2942"/>
                </a:lnTo>
                <a:cubicBezTo>
                  <a:pt x="7891" y="3011"/>
                  <a:pt x="7945" y="3040"/>
                  <a:pt x="7973" y="3086"/>
                </a:cubicBezTo>
                <a:cubicBezTo>
                  <a:pt x="8096" y="3295"/>
                  <a:pt x="8227" y="3502"/>
                  <a:pt x="8330" y="3721"/>
                </a:cubicBezTo>
                <a:cubicBezTo>
                  <a:pt x="8465" y="4004"/>
                  <a:pt x="8633" y="4227"/>
                  <a:pt x="8944" y="4350"/>
                </a:cubicBezTo>
                <a:cubicBezTo>
                  <a:pt x="9293" y="4490"/>
                  <a:pt x="9480" y="4786"/>
                  <a:pt x="9541" y="5165"/>
                </a:cubicBezTo>
                <a:cubicBezTo>
                  <a:pt x="9654" y="5880"/>
                  <a:pt x="9659" y="5880"/>
                  <a:pt x="10291" y="6189"/>
                </a:cubicBezTo>
                <a:cubicBezTo>
                  <a:pt x="10322" y="6204"/>
                  <a:pt x="10357" y="6213"/>
                  <a:pt x="10401" y="6228"/>
                </a:cubicBezTo>
                <a:cubicBezTo>
                  <a:pt x="10429" y="6144"/>
                  <a:pt x="10452" y="6062"/>
                  <a:pt x="10485" y="5986"/>
                </a:cubicBezTo>
                <a:cubicBezTo>
                  <a:pt x="10696" y="5491"/>
                  <a:pt x="10925" y="5009"/>
                  <a:pt x="11444" y="4759"/>
                </a:cubicBezTo>
                <a:cubicBezTo>
                  <a:pt x="11602" y="4683"/>
                  <a:pt x="11654" y="4533"/>
                  <a:pt x="11686" y="4374"/>
                </a:cubicBezTo>
                <a:cubicBezTo>
                  <a:pt x="11729" y="4160"/>
                  <a:pt x="11761" y="3942"/>
                  <a:pt x="11811" y="3731"/>
                </a:cubicBezTo>
                <a:cubicBezTo>
                  <a:pt x="11901" y="3353"/>
                  <a:pt x="12119" y="3089"/>
                  <a:pt x="12480" y="2927"/>
                </a:cubicBezTo>
                <a:cubicBezTo>
                  <a:pt x="12720" y="2821"/>
                  <a:pt x="12935" y="2661"/>
                  <a:pt x="13159" y="2521"/>
                </a:cubicBezTo>
                <a:cubicBezTo>
                  <a:pt x="13261" y="2458"/>
                  <a:pt x="13353" y="2376"/>
                  <a:pt x="13457" y="2316"/>
                </a:cubicBezTo>
                <a:cubicBezTo>
                  <a:pt x="13496" y="2294"/>
                  <a:pt x="13534" y="2284"/>
                  <a:pt x="13568" y="2284"/>
                </a:cubicBezTo>
                <a:close/>
                <a:moveTo>
                  <a:pt x="5088" y="1"/>
                </a:moveTo>
                <a:cubicBezTo>
                  <a:pt x="4979" y="1"/>
                  <a:pt x="4869" y="31"/>
                  <a:pt x="4758" y="105"/>
                </a:cubicBezTo>
                <a:cubicBezTo>
                  <a:pt x="4428" y="324"/>
                  <a:pt x="4439" y="676"/>
                  <a:pt x="4504" y="1028"/>
                </a:cubicBezTo>
                <a:cubicBezTo>
                  <a:pt x="4604" y="1576"/>
                  <a:pt x="4835" y="2073"/>
                  <a:pt x="5117" y="2542"/>
                </a:cubicBezTo>
                <a:cubicBezTo>
                  <a:pt x="5537" y="3240"/>
                  <a:pt x="5985" y="3920"/>
                  <a:pt x="6418" y="4610"/>
                </a:cubicBezTo>
                <a:cubicBezTo>
                  <a:pt x="6461" y="4680"/>
                  <a:pt x="6506" y="4755"/>
                  <a:pt x="6530" y="4835"/>
                </a:cubicBezTo>
                <a:cubicBezTo>
                  <a:pt x="6599" y="5059"/>
                  <a:pt x="6570" y="5160"/>
                  <a:pt x="6359" y="5244"/>
                </a:cubicBezTo>
                <a:cubicBezTo>
                  <a:pt x="5822" y="5456"/>
                  <a:pt x="5285" y="5679"/>
                  <a:pt x="4731" y="5838"/>
                </a:cubicBezTo>
                <a:cubicBezTo>
                  <a:pt x="3818" y="6100"/>
                  <a:pt x="2889" y="6317"/>
                  <a:pt x="1965" y="6549"/>
                </a:cubicBezTo>
                <a:cubicBezTo>
                  <a:pt x="1685" y="6619"/>
                  <a:pt x="1404" y="6688"/>
                  <a:pt x="1120" y="6745"/>
                </a:cubicBezTo>
                <a:cubicBezTo>
                  <a:pt x="810" y="6806"/>
                  <a:pt x="560" y="6968"/>
                  <a:pt x="353" y="7194"/>
                </a:cubicBezTo>
                <a:cubicBezTo>
                  <a:pt x="0" y="7582"/>
                  <a:pt x="87" y="8133"/>
                  <a:pt x="563" y="8352"/>
                </a:cubicBezTo>
                <a:cubicBezTo>
                  <a:pt x="842" y="8480"/>
                  <a:pt x="1158" y="8560"/>
                  <a:pt x="1465" y="8590"/>
                </a:cubicBezTo>
                <a:cubicBezTo>
                  <a:pt x="2486" y="8691"/>
                  <a:pt x="3507" y="8756"/>
                  <a:pt x="4530" y="8843"/>
                </a:cubicBezTo>
                <a:cubicBezTo>
                  <a:pt x="5598" y="8934"/>
                  <a:pt x="6666" y="9039"/>
                  <a:pt x="7736" y="9131"/>
                </a:cubicBezTo>
                <a:cubicBezTo>
                  <a:pt x="8077" y="9160"/>
                  <a:pt x="8371" y="9288"/>
                  <a:pt x="8605" y="9533"/>
                </a:cubicBezTo>
                <a:cubicBezTo>
                  <a:pt x="8908" y="9848"/>
                  <a:pt x="9210" y="10164"/>
                  <a:pt x="9487" y="10502"/>
                </a:cubicBezTo>
                <a:cubicBezTo>
                  <a:pt x="9597" y="10636"/>
                  <a:pt x="9665" y="10822"/>
                  <a:pt x="9710" y="10995"/>
                </a:cubicBezTo>
                <a:cubicBezTo>
                  <a:pt x="10037" y="12245"/>
                  <a:pt x="10364" y="13493"/>
                  <a:pt x="10669" y="14747"/>
                </a:cubicBezTo>
                <a:cubicBezTo>
                  <a:pt x="10917" y="15767"/>
                  <a:pt x="11161" y="16785"/>
                  <a:pt x="11548" y="17762"/>
                </a:cubicBezTo>
                <a:cubicBezTo>
                  <a:pt x="11712" y="18178"/>
                  <a:pt x="11923" y="18579"/>
                  <a:pt x="12137" y="18974"/>
                </a:cubicBezTo>
                <a:cubicBezTo>
                  <a:pt x="12233" y="19152"/>
                  <a:pt x="12371" y="19319"/>
                  <a:pt x="12525" y="19449"/>
                </a:cubicBezTo>
                <a:cubicBezTo>
                  <a:pt x="12654" y="19560"/>
                  <a:pt x="12791" y="19614"/>
                  <a:pt x="12919" y="19614"/>
                </a:cubicBezTo>
                <a:cubicBezTo>
                  <a:pt x="13110" y="19614"/>
                  <a:pt x="13284" y="19494"/>
                  <a:pt x="13390" y="19265"/>
                </a:cubicBezTo>
                <a:cubicBezTo>
                  <a:pt x="13489" y="19049"/>
                  <a:pt x="13564" y="18807"/>
                  <a:pt x="13586" y="18569"/>
                </a:cubicBezTo>
                <a:cubicBezTo>
                  <a:pt x="13657" y="17770"/>
                  <a:pt x="13750" y="16969"/>
                  <a:pt x="13744" y="16168"/>
                </a:cubicBezTo>
                <a:cubicBezTo>
                  <a:pt x="13735" y="14818"/>
                  <a:pt x="13654" y="13468"/>
                  <a:pt x="13603" y="12119"/>
                </a:cubicBezTo>
                <a:cubicBezTo>
                  <a:pt x="13581" y="11547"/>
                  <a:pt x="13576" y="10975"/>
                  <a:pt x="13533" y="10405"/>
                </a:cubicBezTo>
                <a:cubicBezTo>
                  <a:pt x="13514" y="10160"/>
                  <a:pt x="13614" y="10020"/>
                  <a:pt x="13815" y="9973"/>
                </a:cubicBezTo>
                <a:cubicBezTo>
                  <a:pt x="14075" y="9913"/>
                  <a:pt x="14345" y="9856"/>
                  <a:pt x="14610" y="9856"/>
                </a:cubicBezTo>
                <a:cubicBezTo>
                  <a:pt x="14630" y="9856"/>
                  <a:pt x="14649" y="9857"/>
                  <a:pt x="14669" y="9857"/>
                </a:cubicBezTo>
                <a:cubicBezTo>
                  <a:pt x="15438" y="9880"/>
                  <a:pt x="16205" y="9932"/>
                  <a:pt x="16965" y="10112"/>
                </a:cubicBezTo>
                <a:cubicBezTo>
                  <a:pt x="17727" y="10293"/>
                  <a:pt x="18504" y="10416"/>
                  <a:pt x="19279" y="10531"/>
                </a:cubicBezTo>
                <a:cubicBezTo>
                  <a:pt x="19356" y="10542"/>
                  <a:pt x="19435" y="10547"/>
                  <a:pt x="19516" y="10547"/>
                </a:cubicBezTo>
                <a:cubicBezTo>
                  <a:pt x="19701" y="10547"/>
                  <a:pt x="19890" y="10520"/>
                  <a:pt x="20065" y="10476"/>
                </a:cubicBezTo>
                <a:cubicBezTo>
                  <a:pt x="20515" y="10361"/>
                  <a:pt x="20679" y="9965"/>
                  <a:pt x="20420" y="9573"/>
                </a:cubicBezTo>
                <a:cubicBezTo>
                  <a:pt x="20232" y="9282"/>
                  <a:pt x="19994" y="9002"/>
                  <a:pt x="19719" y="8796"/>
                </a:cubicBezTo>
                <a:cubicBezTo>
                  <a:pt x="18517" y="7900"/>
                  <a:pt x="17214" y="7182"/>
                  <a:pt x="15838" y="6598"/>
                </a:cubicBezTo>
                <a:cubicBezTo>
                  <a:pt x="15360" y="6395"/>
                  <a:pt x="14873" y="6207"/>
                  <a:pt x="14399" y="5993"/>
                </a:cubicBezTo>
                <a:cubicBezTo>
                  <a:pt x="14172" y="5889"/>
                  <a:pt x="13964" y="5741"/>
                  <a:pt x="13719" y="5597"/>
                </a:cubicBezTo>
                <a:cubicBezTo>
                  <a:pt x="14000" y="4944"/>
                  <a:pt x="14255" y="4355"/>
                  <a:pt x="14507" y="3763"/>
                </a:cubicBezTo>
                <a:cubicBezTo>
                  <a:pt x="14712" y="3284"/>
                  <a:pt x="14912" y="2802"/>
                  <a:pt x="15114" y="2321"/>
                </a:cubicBezTo>
                <a:cubicBezTo>
                  <a:pt x="15152" y="2231"/>
                  <a:pt x="15177" y="2133"/>
                  <a:pt x="15234" y="2057"/>
                </a:cubicBezTo>
                <a:cubicBezTo>
                  <a:pt x="15600" y="1562"/>
                  <a:pt x="15462" y="1065"/>
                  <a:pt x="15222" y="582"/>
                </a:cubicBezTo>
                <a:cubicBezTo>
                  <a:pt x="15085" y="306"/>
                  <a:pt x="14859" y="164"/>
                  <a:pt x="14604" y="164"/>
                </a:cubicBezTo>
                <a:cubicBezTo>
                  <a:pt x="14468" y="164"/>
                  <a:pt x="14324" y="204"/>
                  <a:pt x="14182" y="286"/>
                </a:cubicBezTo>
                <a:cubicBezTo>
                  <a:pt x="13535" y="660"/>
                  <a:pt x="12907" y="1072"/>
                  <a:pt x="12239" y="1405"/>
                </a:cubicBezTo>
                <a:cubicBezTo>
                  <a:pt x="11595" y="1728"/>
                  <a:pt x="10932" y="2049"/>
                  <a:pt x="10240" y="2230"/>
                </a:cubicBezTo>
                <a:cubicBezTo>
                  <a:pt x="9993" y="2294"/>
                  <a:pt x="9744" y="2327"/>
                  <a:pt x="9496" y="2327"/>
                </a:cubicBezTo>
                <a:cubicBezTo>
                  <a:pt x="8969" y="2327"/>
                  <a:pt x="8449" y="2180"/>
                  <a:pt x="7972" y="1882"/>
                </a:cubicBezTo>
                <a:cubicBezTo>
                  <a:pt x="7449" y="1556"/>
                  <a:pt x="6957" y="1178"/>
                  <a:pt x="6454" y="818"/>
                </a:cubicBezTo>
                <a:cubicBezTo>
                  <a:pt x="6189" y="628"/>
                  <a:pt x="5934" y="422"/>
                  <a:pt x="5665" y="233"/>
                </a:cubicBezTo>
                <a:cubicBezTo>
                  <a:pt x="5485" y="106"/>
                  <a:pt x="5289" y="1"/>
                  <a:pt x="508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75"/>
        <p:cNvGrpSpPr/>
        <p:nvPr/>
      </p:nvGrpSpPr>
      <p:grpSpPr>
        <a:xfrm>
          <a:off x="0" y="0"/>
          <a:ext cx="0" cy="0"/>
          <a:chOff x="0" y="0"/>
          <a:chExt cx="0" cy="0"/>
        </a:xfrm>
      </p:grpSpPr>
      <p:sp>
        <p:nvSpPr>
          <p:cNvPr id="1476" name="Google Shape;1476;p42"/>
          <p:cNvSpPr txBox="1">
            <a:spLocks noGrp="1"/>
          </p:cNvSpPr>
          <p:nvPr>
            <p:ph type="title"/>
          </p:nvPr>
        </p:nvSpPr>
        <p:spPr>
          <a:xfrm>
            <a:off x="1093711" y="789527"/>
            <a:ext cx="7704000" cy="572700"/>
          </a:xfrm>
          <a:prstGeom prst="rect">
            <a:avLst/>
          </a:prstGeom>
        </p:spPr>
        <p:txBody>
          <a:bodyPr spcFirstLastPara="1" wrap="square" lIns="91425" tIns="91425" rIns="91425" bIns="91425" anchor="t" anchorCtr="0">
            <a:noAutofit/>
          </a:bodyPr>
          <a:lstStyle/>
          <a:p>
            <a:pPr algn="just"/>
            <a:r>
              <a:rPr lang="en-US" sz="3200" dirty="0">
                <a:effectLst/>
                <a:latin typeface="Times New Roman" panose="02020603050405020304" pitchFamily="18" charset="0"/>
                <a:ea typeface="Times New Roman" panose="02020603050405020304" pitchFamily="18" charset="0"/>
              </a:rPr>
              <a:t>Effects of Global Warming on Sea Turtles</a:t>
            </a:r>
            <a:endParaRPr lang="ru-BY" sz="3200" dirty="0">
              <a:effectLst/>
              <a:latin typeface="Times New Roman" panose="02020603050405020304" pitchFamily="18" charset="0"/>
              <a:ea typeface="Times New Roman" panose="02020603050405020304" pitchFamily="18" charset="0"/>
            </a:endParaRPr>
          </a:p>
        </p:txBody>
      </p:sp>
      <p:sp>
        <p:nvSpPr>
          <p:cNvPr id="1478" name="Google Shape;1478;p42"/>
          <p:cNvSpPr txBox="1">
            <a:spLocks noGrp="1"/>
          </p:cNvSpPr>
          <p:nvPr>
            <p:ph type="subTitle" idx="2"/>
          </p:nvPr>
        </p:nvSpPr>
        <p:spPr>
          <a:xfrm>
            <a:off x="990239" y="1362227"/>
            <a:ext cx="6921307" cy="2299200"/>
          </a:xfrm>
          <a:prstGeom prst="rect">
            <a:avLst/>
          </a:prstGeom>
        </p:spPr>
        <p:txBody>
          <a:bodyPr spcFirstLastPara="1" wrap="square" lIns="91425" tIns="91425" rIns="91425" bIns="91425" anchor="t" anchorCtr="0">
            <a:noAutofit/>
          </a:bodyPr>
          <a:lstStyle/>
          <a:p>
            <a:pPr algn="just"/>
            <a:r>
              <a:rPr lang="en-US" sz="1800" dirty="0">
                <a:effectLst/>
                <a:latin typeface="Times New Roman" panose="02020603050405020304" pitchFamily="18" charset="0"/>
                <a:ea typeface="Times New Roman" panose="02020603050405020304" pitchFamily="18" charset="0"/>
              </a:rPr>
              <a:t> </a:t>
            </a:r>
            <a:endParaRPr lang="ru-BY" sz="1800" dirty="0">
              <a:effectLst/>
              <a:latin typeface="Times New Roman" panose="02020603050405020304" pitchFamily="18" charset="0"/>
              <a:ea typeface="Times New Roman" panose="02020603050405020304" pitchFamily="18" charset="0"/>
            </a:endParaRPr>
          </a:p>
          <a:p>
            <a:pPr algn="just"/>
            <a:r>
              <a:rPr lang="en-US" sz="1800" dirty="0">
                <a:effectLst/>
                <a:latin typeface="Times New Roman" panose="02020603050405020304" pitchFamily="18" charset="0"/>
                <a:ea typeface="Times New Roman" panose="02020603050405020304" pitchFamily="18" charset="0"/>
              </a:rPr>
              <a:t>1. Temperature Changes: Warmer sand can lead to more female turtles being born. This is a problem because a balanced number of males and females is needed for the population to survive.</a:t>
            </a:r>
            <a:endParaRPr lang="ru-BY" sz="1800" dirty="0">
              <a:effectLst/>
              <a:latin typeface="Times New Roman" panose="02020603050405020304" pitchFamily="18" charset="0"/>
              <a:ea typeface="Times New Roman" panose="02020603050405020304" pitchFamily="18" charset="0"/>
            </a:endParaRPr>
          </a:p>
          <a:p>
            <a:pPr algn="just"/>
            <a:r>
              <a:rPr lang="en-US" sz="1800" dirty="0">
                <a:effectLst/>
                <a:latin typeface="Times New Roman" panose="02020603050405020304" pitchFamily="18" charset="0"/>
                <a:ea typeface="Times New Roman" panose="02020603050405020304" pitchFamily="18" charset="0"/>
              </a:rPr>
              <a:t>2. Rising Sea Levels: As ice melts, sea levels rise, which can flood nesting beaches. This makes it harder for turtles to find safe places to lay their eggs.</a:t>
            </a:r>
            <a:endParaRPr lang="ru-BY" sz="1800" dirty="0">
              <a:effectLst/>
              <a:latin typeface="Times New Roman" panose="02020603050405020304" pitchFamily="18" charset="0"/>
              <a:ea typeface="Times New Roman" panose="02020603050405020304" pitchFamily="18" charset="0"/>
            </a:endParaRPr>
          </a:p>
          <a:p>
            <a:pPr algn="just"/>
            <a:r>
              <a:rPr lang="en-US" sz="1800" dirty="0">
                <a:effectLst/>
                <a:latin typeface="Times New Roman" panose="02020603050405020304" pitchFamily="18" charset="0"/>
                <a:ea typeface="Times New Roman" panose="02020603050405020304" pitchFamily="18" charset="0"/>
              </a:rPr>
              <a:t>3. Coral Bleaching: Many sea turtles eat jellyfish, which thrive in warmer waters. However, warmer oceans also harm coral reefs, disrupting the entire ecosystem.</a:t>
            </a:r>
            <a:endParaRPr lang="ru-BY" sz="1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82"/>
        <p:cNvGrpSpPr/>
        <p:nvPr/>
      </p:nvGrpSpPr>
      <p:grpSpPr>
        <a:xfrm>
          <a:off x="0" y="0"/>
          <a:ext cx="0" cy="0"/>
          <a:chOff x="0" y="0"/>
          <a:chExt cx="0" cy="0"/>
        </a:xfrm>
      </p:grpSpPr>
      <p:sp>
        <p:nvSpPr>
          <p:cNvPr id="1484" name="Google Shape;1484;p43"/>
          <p:cNvSpPr txBox="1">
            <a:spLocks noGrp="1"/>
          </p:cNvSpPr>
          <p:nvPr>
            <p:ph type="subTitle" idx="1"/>
          </p:nvPr>
        </p:nvSpPr>
        <p:spPr>
          <a:xfrm>
            <a:off x="1070925" y="1931550"/>
            <a:ext cx="3949800" cy="1930500"/>
          </a:xfrm>
          <a:prstGeom prst="rect">
            <a:avLst/>
          </a:prstGeom>
        </p:spPr>
        <p:txBody>
          <a:bodyPr spcFirstLastPara="1" wrap="square" lIns="91425" tIns="91425" rIns="91425" bIns="91425" anchor="t" anchorCtr="0">
            <a:noAutofit/>
          </a:bodyPr>
          <a:lstStyle/>
          <a:p>
            <a:pPr marL="139700" indent="0" algn="just">
              <a:buNone/>
            </a:pPr>
            <a:r>
              <a:rPr lang="en-US" sz="1800" dirty="0">
                <a:effectLst/>
                <a:latin typeface="Times New Roman" panose="02020603050405020304" pitchFamily="18" charset="0"/>
                <a:ea typeface="Times New Roman" panose="02020603050405020304" pitchFamily="18" charset="0"/>
              </a:rPr>
              <a:t>If global warming continues, sea turtles could face serious challenges. Their numbers may decrease if they cannot find safe nesting sites or if their food sources are affected. Protecting our environment is crucial for their survival.</a:t>
            </a:r>
            <a:endParaRPr lang="ru-BY" sz="1800" dirty="0">
              <a:effectLst/>
              <a:latin typeface="Times New Roman" panose="02020603050405020304" pitchFamily="18" charset="0"/>
              <a:ea typeface="Times New Roman" panose="02020603050405020304" pitchFamily="18" charset="0"/>
            </a:endParaRPr>
          </a:p>
        </p:txBody>
      </p:sp>
      <p:pic>
        <p:nvPicPr>
          <p:cNvPr id="1485" name="Google Shape;1485;p43"/>
          <p:cNvPicPr preferRelativeResize="0">
            <a:picLocks noGrp="1"/>
          </p:cNvPicPr>
          <p:nvPr>
            <p:ph type="pic" idx="2"/>
          </p:nvPr>
        </p:nvPicPr>
        <p:blipFill rotWithShape="1">
          <a:blip r:embed="rId3">
            <a:alphaModFix/>
          </a:blip>
          <a:srcRect l="24379" t="4454" r="24379" b="4454"/>
          <a:stretch/>
        </p:blipFill>
        <p:spPr>
          <a:xfrm>
            <a:off x="5329875" y="1525200"/>
            <a:ext cx="2743200" cy="2743200"/>
          </a:xfrm>
          <a:prstGeom prst="ellipse">
            <a:avLst/>
          </a:prstGeom>
        </p:spPr>
      </p:pic>
      <p:sp>
        <p:nvSpPr>
          <p:cNvPr id="1486" name="Google Shape;1486;p43"/>
          <p:cNvSpPr/>
          <p:nvPr/>
        </p:nvSpPr>
        <p:spPr>
          <a:xfrm>
            <a:off x="5679295" y="1525202"/>
            <a:ext cx="613184" cy="581604"/>
          </a:xfrm>
          <a:custGeom>
            <a:avLst/>
            <a:gdLst/>
            <a:ahLst/>
            <a:cxnLst/>
            <a:rect l="l" t="t" r="r" b="b"/>
            <a:pathLst>
              <a:path w="20679" h="19614" extrusionOk="0">
                <a:moveTo>
                  <a:pt x="13568" y="2284"/>
                </a:moveTo>
                <a:cubicBezTo>
                  <a:pt x="13661" y="2284"/>
                  <a:pt x="13725" y="2359"/>
                  <a:pt x="13708" y="2478"/>
                </a:cubicBezTo>
                <a:cubicBezTo>
                  <a:pt x="13695" y="2567"/>
                  <a:pt x="13654" y="2674"/>
                  <a:pt x="13589" y="2731"/>
                </a:cubicBezTo>
                <a:cubicBezTo>
                  <a:pt x="13344" y="2945"/>
                  <a:pt x="13108" y="3184"/>
                  <a:pt x="12826" y="3329"/>
                </a:cubicBezTo>
                <a:cubicBezTo>
                  <a:pt x="12524" y="3484"/>
                  <a:pt x="12362" y="3692"/>
                  <a:pt x="12315" y="4017"/>
                </a:cubicBezTo>
                <a:cubicBezTo>
                  <a:pt x="12284" y="4222"/>
                  <a:pt x="12261" y="4429"/>
                  <a:pt x="12209" y="4627"/>
                </a:cubicBezTo>
                <a:cubicBezTo>
                  <a:pt x="12136" y="4904"/>
                  <a:pt x="12001" y="5145"/>
                  <a:pt x="11718" y="5263"/>
                </a:cubicBezTo>
                <a:cubicBezTo>
                  <a:pt x="11188" y="5485"/>
                  <a:pt x="10896" y="5912"/>
                  <a:pt x="10847" y="6462"/>
                </a:cubicBezTo>
                <a:cubicBezTo>
                  <a:pt x="10805" y="6940"/>
                  <a:pt x="10965" y="7205"/>
                  <a:pt x="11304" y="7205"/>
                </a:cubicBezTo>
                <a:cubicBezTo>
                  <a:pt x="11401" y="7205"/>
                  <a:pt x="11513" y="7183"/>
                  <a:pt x="11638" y="7139"/>
                </a:cubicBezTo>
                <a:cubicBezTo>
                  <a:pt x="11759" y="7095"/>
                  <a:pt x="11882" y="7024"/>
                  <a:pt x="11972" y="6933"/>
                </a:cubicBezTo>
                <a:cubicBezTo>
                  <a:pt x="12077" y="6830"/>
                  <a:pt x="12204" y="6786"/>
                  <a:pt x="12330" y="6786"/>
                </a:cubicBezTo>
                <a:cubicBezTo>
                  <a:pt x="12524" y="6786"/>
                  <a:pt x="12717" y="6890"/>
                  <a:pt x="12830" y="7045"/>
                </a:cubicBezTo>
                <a:cubicBezTo>
                  <a:pt x="12916" y="7160"/>
                  <a:pt x="12976" y="7296"/>
                  <a:pt x="13028" y="7431"/>
                </a:cubicBezTo>
                <a:cubicBezTo>
                  <a:pt x="13155" y="7763"/>
                  <a:pt x="13251" y="7889"/>
                  <a:pt x="13493" y="7889"/>
                </a:cubicBezTo>
                <a:cubicBezTo>
                  <a:pt x="13568" y="7889"/>
                  <a:pt x="13656" y="7877"/>
                  <a:pt x="13764" y="7855"/>
                </a:cubicBezTo>
                <a:cubicBezTo>
                  <a:pt x="13989" y="7811"/>
                  <a:pt x="14212" y="7790"/>
                  <a:pt x="14432" y="7790"/>
                </a:cubicBezTo>
                <a:cubicBezTo>
                  <a:pt x="15016" y="7790"/>
                  <a:pt x="15580" y="7935"/>
                  <a:pt x="16134" y="8160"/>
                </a:cubicBezTo>
                <a:cubicBezTo>
                  <a:pt x="16354" y="8249"/>
                  <a:pt x="16557" y="8392"/>
                  <a:pt x="16761" y="8521"/>
                </a:cubicBezTo>
                <a:cubicBezTo>
                  <a:pt x="16861" y="8584"/>
                  <a:pt x="16960" y="8670"/>
                  <a:pt x="16895" y="8824"/>
                </a:cubicBezTo>
                <a:cubicBezTo>
                  <a:pt x="16868" y="8829"/>
                  <a:pt x="16838" y="8840"/>
                  <a:pt x="16812" y="8840"/>
                </a:cubicBezTo>
                <a:cubicBezTo>
                  <a:pt x="16805" y="8840"/>
                  <a:pt x="16798" y="8839"/>
                  <a:pt x="16791" y="8837"/>
                </a:cubicBezTo>
                <a:cubicBezTo>
                  <a:pt x="16676" y="8800"/>
                  <a:pt x="16563" y="8755"/>
                  <a:pt x="16451" y="8711"/>
                </a:cubicBezTo>
                <a:cubicBezTo>
                  <a:pt x="15852" y="8482"/>
                  <a:pt x="15247" y="8295"/>
                  <a:pt x="14613" y="8295"/>
                </a:cubicBezTo>
                <a:cubicBezTo>
                  <a:pt x="14440" y="8295"/>
                  <a:pt x="14264" y="8309"/>
                  <a:pt x="14086" y="8340"/>
                </a:cubicBezTo>
                <a:cubicBezTo>
                  <a:pt x="13956" y="8363"/>
                  <a:pt x="13827" y="8392"/>
                  <a:pt x="13695" y="8410"/>
                </a:cubicBezTo>
                <a:cubicBezTo>
                  <a:pt x="13636" y="8419"/>
                  <a:pt x="13577" y="8423"/>
                  <a:pt x="13521" y="8423"/>
                </a:cubicBezTo>
                <a:cubicBezTo>
                  <a:pt x="13084" y="8423"/>
                  <a:pt x="12747" y="8174"/>
                  <a:pt x="12599" y="7734"/>
                </a:cubicBezTo>
                <a:cubicBezTo>
                  <a:pt x="12564" y="7630"/>
                  <a:pt x="12547" y="7520"/>
                  <a:pt x="12501" y="7422"/>
                </a:cubicBezTo>
                <a:cubicBezTo>
                  <a:pt x="12463" y="7343"/>
                  <a:pt x="12392" y="7281"/>
                  <a:pt x="12345" y="7223"/>
                </a:cubicBezTo>
                <a:cubicBezTo>
                  <a:pt x="12148" y="7329"/>
                  <a:pt x="11996" y="7430"/>
                  <a:pt x="11828" y="7492"/>
                </a:cubicBezTo>
                <a:cubicBezTo>
                  <a:pt x="11653" y="7557"/>
                  <a:pt x="11464" y="7583"/>
                  <a:pt x="11279" y="7627"/>
                </a:cubicBezTo>
                <a:cubicBezTo>
                  <a:pt x="11511" y="8315"/>
                  <a:pt x="11509" y="8322"/>
                  <a:pt x="11313" y="9042"/>
                </a:cubicBezTo>
                <a:cubicBezTo>
                  <a:pt x="11268" y="9205"/>
                  <a:pt x="11249" y="9374"/>
                  <a:pt x="11225" y="9544"/>
                </a:cubicBezTo>
                <a:cubicBezTo>
                  <a:pt x="11193" y="9758"/>
                  <a:pt x="11263" y="9931"/>
                  <a:pt x="11394" y="10115"/>
                </a:cubicBezTo>
                <a:cubicBezTo>
                  <a:pt x="11538" y="10316"/>
                  <a:pt x="11669" y="10557"/>
                  <a:pt x="11707" y="10798"/>
                </a:cubicBezTo>
                <a:cubicBezTo>
                  <a:pt x="11840" y="11627"/>
                  <a:pt x="11936" y="12462"/>
                  <a:pt x="12035" y="13294"/>
                </a:cubicBezTo>
                <a:cubicBezTo>
                  <a:pt x="12053" y="13450"/>
                  <a:pt x="12028" y="13610"/>
                  <a:pt x="12021" y="13834"/>
                </a:cubicBezTo>
                <a:cubicBezTo>
                  <a:pt x="11803" y="12918"/>
                  <a:pt x="11598" y="12082"/>
                  <a:pt x="11405" y="11241"/>
                </a:cubicBezTo>
                <a:cubicBezTo>
                  <a:pt x="11330" y="10914"/>
                  <a:pt x="11215" y="10614"/>
                  <a:pt x="10974" y="10372"/>
                </a:cubicBezTo>
                <a:cubicBezTo>
                  <a:pt x="10804" y="10199"/>
                  <a:pt x="10713" y="9989"/>
                  <a:pt x="10727" y="9746"/>
                </a:cubicBezTo>
                <a:cubicBezTo>
                  <a:pt x="10747" y="9430"/>
                  <a:pt x="10760" y="9114"/>
                  <a:pt x="10810" y="8803"/>
                </a:cubicBezTo>
                <a:cubicBezTo>
                  <a:pt x="10877" y="8387"/>
                  <a:pt x="10778" y="8033"/>
                  <a:pt x="10495" y="7727"/>
                </a:cubicBezTo>
                <a:cubicBezTo>
                  <a:pt x="10293" y="7508"/>
                  <a:pt x="10087" y="7291"/>
                  <a:pt x="9867" y="7058"/>
                </a:cubicBezTo>
                <a:cubicBezTo>
                  <a:pt x="9733" y="7183"/>
                  <a:pt x="9585" y="7324"/>
                  <a:pt x="9438" y="7462"/>
                </a:cubicBezTo>
                <a:cubicBezTo>
                  <a:pt x="9184" y="7698"/>
                  <a:pt x="8885" y="7823"/>
                  <a:pt x="8591" y="7823"/>
                </a:cubicBezTo>
                <a:cubicBezTo>
                  <a:pt x="8324" y="7823"/>
                  <a:pt x="8062" y="7720"/>
                  <a:pt x="7841" y="7504"/>
                </a:cubicBezTo>
                <a:cubicBezTo>
                  <a:pt x="7594" y="7263"/>
                  <a:pt x="7362" y="7136"/>
                  <a:pt x="7081" y="7136"/>
                </a:cubicBezTo>
                <a:cubicBezTo>
                  <a:pt x="6958" y="7136"/>
                  <a:pt x="6826" y="7160"/>
                  <a:pt x="6679" y="7209"/>
                </a:cubicBezTo>
                <a:cubicBezTo>
                  <a:pt x="6530" y="7259"/>
                  <a:pt x="6379" y="7283"/>
                  <a:pt x="6227" y="7283"/>
                </a:cubicBezTo>
                <a:cubicBezTo>
                  <a:pt x="5891" y="7283"/>
                  <a:pt x="5548" y="7166"/>
                  <a:pt x="5195" y="6945"/>
                </a:cubicBezTo>
                <a:cubicBezTo>
                  <a:pt x="5233" y="6945"/>
                  <a:pt x="5265" y="6945"/>
                  <a:pt x="5294" y="6945"/>
                </a:cubicBezTo>
                <a:cubicBezTo>
                  <a:pt x="5323" y="6945"/>
                  <a:pt x="5348" y="6945"/>
                  <a:pt x="5370" y="6945"/>
                </a:cubicBezTo>
                <a:cubicBezTo>
                  <a:pt x="5415" y="6945"/>
                  <a:pt x="5449" y="6945"/>
                  <a:pt x="5483" y="6943"/>
                </a:cubicBezTo>
                <a:cubicBezTo>
                  <a:pt x="5927" y="6918"/>
                  <a:pt x="6387" y="6972"/>
                  <a:pt x="6800" y="6774"/>
                </a:cubicBezTo>
                <a:cubicBezTo>
                  <a:pt x="6945" y="6704"/>
                  <a:pt x="7082" y="6673"/>
                  <a:pt x="7213" y="6673"/>
                </a:cubicBezTo>
                <a:cubicBezTo>
                  <a:pt x="7461" y="6673"/>
                  <a:pt x="7687" y="6783"/>
                  <a:pt x="7907" y="6950"/>
                </a:cubicBezTo>
                <a:cubicBezTo>
                  <a:pt x="7994" y="7016"/>
                  <a:pt x="8061" y="7107"/>
                  <a:pt x="8147" y="7174"/>
                </a:cubicBezTo>
                <a:cubicBezTo>
                  <a:pt x="8261" y="7261"/>
                  <a:pt x="8407" y="7306"/>
                  <a:pt x="8552" y="7306"/>
                </a:cubicBezTo>
                <a:cubicBezTo>
                  <a:pt x="8699" y="7306"/>
                  <a:pt x="8845" y="7260"/>
                  <a:pt x="8953" y="7163"/>
                </a:cubicBezTo>
                <a:cubicBezTo>
                  <a:pt x="9182" y="6957"/>
                  <a:pt x="9390" y="6726"/>
                  <a:pt x="9619" y="6497"/>
                </a:cubicBezTo>
                <a:cubicBezTo>
                  <a:pt x="9224" y="6193"/>
                  <a:pt x="9068" y="5813"/>
                  <a:pt x="9060" y="5361"/>
                </a:cubicBezTo>
                <a:cubicBezTo>
                  <a:pt x="9055" y="5041"/>
                  <a:pt x="8922" y="4818"/>
                  <a:pt x="8616" y="4673"/>
                </a:cubicBezTo>
                <a:cubicBezTo>
                  <a:pt x="8453" y="4596"/>
                  <a:pt x="8292" y="4450"/>
                  <a:pt x="8195" y="4293"/>
                </a:cubicBezTo>
                <a:cubicBezTo>
                  <a:pt x="7953" y="3901"/>
                  <a:pt x="7832" y="3461"/>
                  <a:pt x="7814" y="2942"/>
                </a:cubicBezTo>
                <a:lnTo>
                  <a:pt x="7814" y="2942"/>
                </a:lnTo>
                <a:cubicBezTo>
                  <a:pt x="7891" y="3011"/>
                  <a:pt x="7945" y="3040"/>
                  <a:pt x="7973" y="3086"/>
                </a:cubicBezTo>
                <a:cubicBezTo>
                  <a:pt x="8096" y="3295"/>
                  <a:pt x="8227" y="3502"/>
                  <a:pt x="8330" y="3721"/>
                </a:cubicBezTo>
                <a:cubicBezTo>
                  <a:pt x="8465" y="4004"/>
                  <a:pt x="8633" y="4227"/>
                  <a:pt x="8944" y="4350"/>
                </a:cubicBezTo>
                <a:cubicBezTo>
                  <a:pt x="9293" y="4490"/>
                  <a:pt x="9480" y="4786"/>
                  <a:pt x="9541" y="5165"/>
                </a:cubicBezTo>
                <a:cubicBezTo>
                  <a:pt x="9654" y="5880"/>
                  <a:pt x="9659" y="5880"/>
                  <a:pt x="10291" y="6189"/>
                </a:cubicBezTo>
                <a:cubicBezTo>
                  <a:pt x="10322" y="6204"/>
                  <a:pt x="10357" y="6213"/>
                  <a:pt x="10401" y="6228"/>
                </a:cubicBezTo>
                <a:cubicBezTo>
                  <a:pt x="10429" y="6144"/>
                  <a:pt x="10452" y="6062"/>
                  <a:pt x="10485" y="5986"/>
                </a:cubicBezTo>
                <a:cubicBezTo>
                  <a:pt x="10696" y="5491"/>
                  <a:pt x="10925" y="5009"/>
                  <a:pt x="11444" y="4759"/>
                </a:cubicBezTo>
                <a:cubicBezTo>
                  <a:pt x="11602" y="4683"/>
                  <a:pt x="11654" y="4533"/>
                  <a:pt x="11686" y="4374"/>
                </a:cubicBezTo>
                <a:cubicBezTo>
                  <a:pt x="11729" y="4160"/>
                  <a:pt x="11761" y="3942"/>
                  <a:pt x="11811" y="3731"/>
                </a:cubicBezTo>
                <a:cubicBezTo>
                  <a:pt x="11901" y="3353"/>
                  <a:pt x="12119" y="3089"/>
                  <a:pt x="12480" y="2927"/>
                </a:cubicBezTo>
                <a:cubicBezTo>
                  <a:pt x="12720" y="2821"/>
                  <a:pt x="12935" y="2661"/>
                  <a:pt x="13159" y="2521"/>
                </a:cubicBezTo>
                <a:cubicBezTo>
                  <a:pt x="13261" y="2458"/>
                  <a:pt x="13353" y="2376"/>
                  <a:pt x="13457" y="2316"/>
                </a:cubicBezTo>
                <a:cubicBezTo>
                  <a:pt x="13496" y="2294"/>
                  <a:pt x="13534" y="2284"/>
                  <a:pt x="13568" y="2284"/>
                </a:cubicBezTo>
                <a:close/>
                <a:moveTo>
                  <a:pt x="5088" y="1"/>
                </a:moveTo>
                <a:cubicBezTo>
                  <a:pt x="4979" y="1"/>
                  <a:pt x="4869" y="31"/>
                  <a:pt x="4758" y="105"/>
                </a:cubicBezTo>
                <a:cubicBezTo>
                  <a:pt x="4428" y="324"/>
                  <a:pt x="4439" y="676"/>
                  <a:pt x="4504" y="1028"/>
                </a:cubicBezTo>
                <a:cubicBezTo>
                  <a:pt x="4604" y="1576"/>
                  <a:pt x="4835" y="2073"/>
                  <a:pt x="5117" y="2542"/>
                </a:cubicBezTo>
                <a:cubicBezTo>
                  <a:pt x="5537" y="3240"/>
                  <a:pt x="5985" y="3920"/>
                  <a:pt x="6418" y="4610"/>
                </a:cubicBezTo>
                <a:cubicBezTo>
                  <a:pt x="6461" y="4680"/>
                  <a:pt x="6506" y="4755"/>
                  <a:pt x="6530" y="4835"/>
                </a:cubicBezTo>
                <a:cubicBezTo>
                  <a:pt x="6599" y="5059"/>
                  <a:pt x="6570" y="5160"/>
                  <a:pt x="6359" y="5244"/>
                </a:cubicBezTo>
                <a:cubicBezTo>
                  <a:pt x="5822" y="5456"/>
                  <a:pt x="5285" y="5679"/>
                  <a:pt x="4731" y="5838"/>
                </a:cubicBezTo>
                <a:cubicBezTo>
                  <a:pt x="3818" y="6100"/>
                  <a:pt x="2889" y="6317"/>
                  <a:pt x="1965" y="6549"/>
                </a:cubicBezTo>
                <a:cubicBezTo>
                  <a:pt x="1685" y="6619"/>
                  <a:pt x="1404" y="6688"/>
                  <a:pt x="1120" y="6745"/>
                </a:cubicBezTo>
                <a:cubicBezTo>
                  <a:pt x="810" y="6806"/>
                  <a:pt x="560" y="6968"/>
                  <a:pt x="353" y="7194"/>
                </a:cubicBezTo>
                <a:cubicBezTo>
                  <a:pt x="0" y="7582"/>
                  <a:pt x="87" y="8133"/>
                  <a:pt x="563" y="8352"/>
                </a:cubicBezTo>
                <a:cubicBezTo>
                  <a:pt x="842" y="8480"/>
                  <a:pt x="1158" y="8560"/>
                  <a:pt x="1465" y="8590"/>
                </a:cubicBezTo>
                <a:cubicBezTo>
                  <a:pt x="2486" y="8691"/>
                  <a:pt x="3507" y="8756"/>
                  <a:pt x="4530" y="8843"/>
                </a:cubicBezTo>
                <a:cubicBezTo>
                  <a:pt x="5598" y="8934"/>
                  <a:pt x="6666" y="9039"/>
                  <a:pt x="7736" y="9131"/>
                </a:cubicBezTo>
                <a:cubicBezTo>
                  <a:pt x="8077" y="9160"/>
                  <a:pt x="8371" y="9288"/>
                  <a:pt x="8605" y="9533"/>
                </a:cubicBezTo>
                <a:cubicBezTo>
                  <a:pt x="8908" y="9848"/>
                  <a:pt x="9210" y="10164"/>
                  <a:pt x="9487" y="10502"/>
                </a:cubicBezTo>
                <a:cubicBezTo>
                  <a:pt x="9597" y="10636"/>
                  <a:pt x="9665" y="10822"/>
                  <a:pt x="9710" y="10995"/>
                </a:cubicBezTo>
                <a:cubicBezTo>
                  <a:pt x="10037" y="12245"/>
                  <a:pt x="10364" y="13493"/>
                  <a:pt x="10669" y="14747"/>
                </a:cubicBezTo>
                <a:cubicBezTo>
                  <a:pt x="10917" y="15767"/>
                  <a:pt x="11161" y="16785"/>
                  <a:pt x="11548" y="17762"/>
                </a:cubicBezTo>
                <a:cubicBezTo>
                  <a:pt x="11712" y="18178"/>
                  <a:pt x="11923" y="18579"/>
                  <a:pt x="12137" y="18974"/>
                </a:cubicBezTo>
                <a:cubicBezTo>
                  <a:pt x="12233" y="19152"/>
                  <a:pt x="12371" y="19319"/>
                  <a:pt x="12525" y="19449"/>
                </a:cubicBezTo>
                <a:cubicBezTo>
                  <a:pt x="12654" y="19560"/>
                  <a:pt x="12791" y="19614"/>
                  <a:pt x="12919" y="19614"/>
                </a:cubicBezTo>
                <a:cubicBezTo>
                  <a:pt x="13110" y="19614"/>
                  <a:pt x="13284" y="19494"/>
                  <a:pt x="13390" y="19265"/>
                </a:cubicBezTo>
                <a:cubicBezTo>
                  <a:pt x="13489" y="19049"/>
                  <a:pt x="13564" y="18807"/>
                  <a:pt x="13586" y="18569"/>
                </a:cubicBezTo>
                <a:cubicBezTo>
                  <a:pt x="13657" y="17770"/>
                  <a:pt x="13750" y="16969"/>
                  <a:pt x="13744" y="16168"/>
                </a:cubicBezTo>
                <a:cubicBezTo>
                  <a:pt x="13735" y="14818"/>
                  <a:pt x="13654" y="13468"/>
                  <a:pt x="13603" y="12119"/>
                </a:cubicBezTo>
                <a:cubicBezTo>
                  <a:pt x="13581" y="11547"/>
                  <a:pt x="13576" y="10975"/>
                  <a:pt x="13533" y="10405"/>
                </a:cubicBezTo>
                <a:cubicBezTo>
                  <a:pt x="13514" y="10160"/>
                  <a:pt x="13614" y="10020"/>
                  <a:pt x="13815" y="9973"/>
                </a:cubicBezTo>
                <a:cubicBezTo>
                  <a:pt x="14075" y="9913"/>
                  <a:pt x="14345" y="9856"/>
                  <a:pt x="14610" y="9856"/>
                </a:cubicBezTo>
                <a:cubicBezTo>
                  <a:pt x="14630" y="9856"/>
                  <a:pt x="14649" y="9857"/>
                  <a:pt x="14669" y="9857"/>
                </a:cubicBezTo>
                <a:cubicBezTo>
                  <a:pt x="15438" y="9880"/>
                  <a:pt x="16205" y="9932"/>
                  <a:pt x="16965" y="10112"/>
                </a:cubicBezTo>
                <a:cubicBezTo>
                  <a:pt x="17727" y="10293"/>
                  <a:pt x="18504" y="10416"/>
                  <a:pt x="19279" y="10531"/>
                </a:cubicBezTo>
                <a:cubicBezTo>
                  <a:pt x="19356" y="10542"/>
                  <a:pt x="19435" y="10547"/>
                  <a:pt x="19516" y="10547"/>
                </a:cubicBezTo>
                <a:cubicBezTo>
                  <a:pt x="19701" y="10547"/>
                  <a:pt x="19890" y="10520"/>
                  <a:pt x="20065" y="10476"/>
                </a:cubicBezTo>
                <a:cubicBezTo>
                  <a:pt x="20515" y="10361"/>
                  <a:pt x="20679" y="9965"/>
                  <a:pt x="20420" y="9573"/>
                </a:cubicBezTo>
                <a:cubicBezTo>
                  <a:pt x="20232" y="9282"/>
                  <a:pt x="19994" y="9002"/>
                  <a:pt x="19719" y="8796"/>
                </a:cubicBezTo>
                <a:cubicBezTo>
                  <a:pt x="18517" y="7900"/>
                  <a:pt x="17214" y="7182"/>
                  <a:pt x="15838" y="6598"/>
                </a:cubicBezTo>
                <a:cubicBezTo>
                  <a:pt x="15360" y="6395"/>
                  <a:pt x="14873" y="6207"/>
                  <a:pt x="14399" y="5993"/>
                </a:cubicBezTo>
                <a:cubicBezTo>
                  <a:pt x="14172" y="5889"/>
                  <a:pt x="13964" y="5741"/>
                  <a:pt x="13719" y="5597"/>
                </a:cubicBezTo>
                <a:cubicBezTo>
                  <a:pt x="14000" y="4944"/>
                  <a:pt x="14255" y="4355"/>
                  <a:pt x="14507" y="3763"/>
                </a:cubicBezTo>
                <a:cubicBezTo>
                  <a:pt x="14712" y="3284"/>
                  <a:pt x="14912" y="2802"/>
                  <a:pt x="15114" y="2321"/>
                </a:cubicBezTo>
                <a:cubicBezTo>
                  <a:pt x="15152" y="2231"/>
                  <a:pt x="15177" y="2133"/>
                  <a:pt x="15234" y="2057"/>
                </a:cubicBezTo>
                <a:cubicBezTo>
                  <a:pt x="15600" y="1562"/>
                  <a:pt x="15462" y="1065"/>
                  <a:pt x="15222" y="582"/>
                </a:cubicBezTo>
                <a:cubicBezTo>
                  <a:pt x="15085" y="306"/>
                  <a:pt x="14859" y="164"/>
                  <a:pt x="14604" y="164"/>
                </a:cubicBezTo>
                <a:cubicBezTo>
                  <a:pt x="14468" y="164"/>
                  <a:pt x="14324" y="204"/>
                  <a:pt x="14182" y="286"/>
                </a:cubicBezTo>
                <a:cubicBezTo>
                  <a:pt x="13535" y="660"/>
                  <a:pt x="12907" y="1072"/>
                  <a:pt x="12239" y="1405"/>
                </a:cubicBezTo>
                <a:cubicBezTo>
                  <a:pt x="11595" y="1728"/>
                  <a:pt x="10932" y="2049"/>
                  <a:pt x="10240" y="2230"/>
                </a:cubicBezTo>
                <a:cubicBezTo>
                  <a:pt x="9993" y="2294"/>
                  <a:pt x="9744" y="2327"/>
                  <a:pt x="9496" y="2327"/>
                </a:cubicBezTo>
                <a:cubicBezTo>
                  <a:pt x="8969" y="2327"/>
                  <a:pt x="8449" y="2180"/>
                  <a:pt x="7972" y="1882"/>
                </a:cubicBezTo>
                <a:cubicBezTo>
                  <a:pt x="7449" y="1556"/>
                  <a:pt x="6957" y="1178"/>
                  <a:pt x="6454" y="818"/>
                </a:cubicBezTo>
                <a:cubicBezTo>
                  <a:pt x="6189" y="628"/>
                  <a:pt x="5934" y="422"/>
                  <a:pt x="5665" y="233"/>
                </a:cubicBezTo>
                <a:cubicBezTo>
                  <a:pt x="5485" y="106"/>
                  <a:pt x="5289" y="1"/>
                  <a:pt x="508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43"/>
          <p:cNvSpPr/>
          <p:nvPr/>
        </p:nvSpPr>
        <p:spPr>
          <a:xfrm>
            <a:off x="6292486" y="1419901"/>
            <a:ext cx="414364" cy="332849"/>
          </a:xfrm>
          <a:custGeom>
            <a:avLst/>
            <a:gdLst/>
            <a:ahLst/>
            <a:cxnLst/>
            <a:rect l="l" t="t" r="r" b="b"/>
            <a:pathLst>
              <a:path w="13974" h="11225" extrusionOk="0">
                <a:moveTo>
                  <a:pt x="4157" y="1587"/>
                </a:moveTo>
                <a:cubicBezTo>
                  <a:pt x="4294" y="1590"/>
                  <a:pt x="4349" y="1696"/>
                  <a:pt x="4372" y="1806"/>
                </a:cubicBezTo>
                <a:cubicBezTo>
                  <a:pt x="4413" y="1995"/>
                  <a:pt x="4461" y="2190"/>
                  <a:pt x="4451" y="2380"/>
                </a:cubicBezTo>
                <a:cubicBezTo>
                  <a:pt x="4439" y="2625"/>
                  <a:pt x="4525" y="2800"/>
                  <a:pt x="4715" y="2938"/>
                </a:cubicBezTo>
                <a:cubicBezTo>
                  <a:pt x="4780" y="2986"/>
                  <a:pt x="4843" y="3034"/>
                  <a:pt x="4905" y="3085"/>
                </a:cubicBezTo>
                <a:cubicBezTo>
                  <a:pt x="5109" y="3252"/>
                  <a:pt x="5228" y="3448"/>
                  <a:pt x="5202" y="3737"/>
                </a:cubicBezTo>
                <a:cubicBezTo>
                  <a:pt x="5176" y="4023"/>
                  <a:pt x="5303" y="4268"/>
                  <a:pt x="5511" y="4470"/>
                </a:cubicBezTo>
                <a:cubicBezTo>
                  <a:pt x="5624" y="4581"/>
                  <a:pt x="5755" y="4664"/>
                  <a:pt x="5898" y="4664"/>
                </a:cubicBezTo>
                <a:cubicBezTo>
                  <a:pt x="5943" y="4664"/>
                  <a:pt x="5989" y="4656"/>
                  <a:pt x="6037" y="4637"/>
                </a:cubicBezTo>
                <a:cubicBezTo>
                  <a:pt x="6249" y="4554"/>
                  <a:pt x="6262" y="4342"/>
                  <a:pt x="6249" y="4139"/>
                </a:cubicBezTo>
                <a:cubicBezTo>
                  <a:pt x="6247" y="4116"/>
                  <a:pt x="6247" y="4093"/>
                  <a:pt x="6240" y="4071"/>
                </a:cubicBezTo>
                <a:cubicBezTo>
                  <a:pt x="6154" y="3792"/>
                  <a:pt x="6425" y="3572"/>
                  <a:pt x="6674" y="3572"/>
                </a:cubicBezTo>
                <a:cubicBezTo>
                  <a:pt x="6694" y="3572"/>
                  <a:pt x="6714" y="3573"/>
                  <a:pt x="6734" y="3576"/>
                </a:cubicBezTo>
                <a:cubicBezTo>
                  <a:pt x="6814" y="3590"/>
                  <a:pt x="6895" y="3596"/>
                  <a:pt x="6973" y="3604"/>
                </a:cubicBezTo>
                <a:cubicBezTo>
                  <a:pt x="6989" y="3606"/>
                  <a:pt x="7005" y="3607"/>
                  <a:pt x="7020" y="3607"/>
                </a:cubicBezTo>
                <a:cubicBezTo>
                  <a:pt x="7167" y="3607"/>
                  <a:pt x="7264" y="3526"/>
                  <a:pt x="7321" y="3386"/>
                </a:cubicBezTo>
                <a:cubicBezTo>
                  <a:pt x="7356" y="3302"/>
                  <a:pt x="7380" y="3212"/>
                  <a:pt x="7415" y="3129"/>
                </a:cubicBezTo>
                <a:cubicBezTo>
                  <a:pt x="7650" y="2571"/>
                  <a:pt x="8048" y="2155"/>
                  <a:pt x="8562" y="1849"/>
                </a:cubicBezTo>
                <a:cubicBezTo>
                  <a:pt x="8631" y="1807"/>
                  <a:pt x="8703" y="1758"/>
                  <a:pt x="8782" y="1758"/>
                </a:cubicBezTo>
                <a:cubicBezTo>
                  <a:pt x="8817" y="1758"/>
                  <a:pt x="8853" y="1768"/>
                  <a:pt x="8890" y="1792"/>
                </a:cubicBezTo>
                <a:cubicBezTo>
                  <a:pt x="8888" y="1827"/>
                  <a:pt x="8892" y="1841"/>
                  <a:pt x="8886" y="1849"/>
                </a:cubicBezTo>
                <a:cubicBezTo>
                  <a:pt x="8869" y="1877"/>
                  <a:pt x="8852" y="1909"/>
                  <a:pt x="8826" y="1929"/>
                </a:cubicBezTo>
                <a:cubicBezTo>
                  <a:pt x="8275" y="2362"/>
                  <a:pt x="7836" y="2866"/>
                  <a:pt x="7629" y="3561"/>
                </a:cubicBezTo>
                <a:cubicBezTo>
                  <a:pt x="7548" y="3836"/>
                  <a:pt x="7331" y="3961"/>
                  <a:pt x="7054" y="3961"/>
                </a:cubicBezTo>
                <a:cubicBezTo>
                  <a:pt x="6998" y="3961"/>
                  <a:pt x="6939" y="3955"/>
                  <a:pt x="6879" y="3945"/>
                </a:cubicBezTo>
                <a:cubicBezTo>
                  <a:pt x="6774" y="3927"/>
                  <a:pt x="6665" y="3919"/>
                  <a:pt x="6560" y="3906"/>
                </a:cubicBezTo>
                <a:cubicBezTo>
                  <a:pt x="6527" y="4183"/>
                  <a:pt x="6498" y="4416"/>
                  <a:pt x="6470" y="4648"/>
                </a:cubicBezTo>
                <a:cubicBezTo>
                  <a:pt x="6621" y="4706"/>
                  <a:pt x="6793" y="4746"/>
                  <a:pt x="6933" y="4833"/>
                </a:cubicBezTo>
                <a:cubicBezTo>
                  <a:pt x="7075" y="4923"/>
                  <a:pt x="7185" y="5063"/>
                  <a:pt x="7313" y="5176"/>
                </a:cubicBezTo>
                <a:cubicBezTo>
                  <a:pt x="7461" y="5304"/>
                  <a:pt x="7611" y="5405"/>
                  <a:pt x="7811" y="5405"/>
                </a:cubicBezTo>
                <a:cubicBezTo>
                  <a:pt x="7849" y="5405"/>
                  <a:pt x="7890" y="5401"/>
                  <a:pt x="7933" y="5393"/>
                </a:cubicBezTo>
                <a:cubicBezTo>
                  <a:pt x="7968" y="5386"/>
                  <a:pt x="8004" y="5384"/>
                  <a:pt x="8041" y="5384"/>
                </a:cubicBezTo>
                <a:cubicBezTo>
                  <a:pt x="8162" y="5384"/>
                  <a:pt x="8290" y="5413"/>
                  <a:pt x="8401" y="5454"/>
                </a:cubicBezTo>
                <a:cubicBezTo>
                  <a:pt x="8874" y="5623"/>
                  <a:pt x="9340" y="5814"/>
                  <a:pt x="9807" y="6003"/>
                </a:cubicBezTo>
                <a:cubicBezTo>
                  <a:pt x="9908" y="6044"/>
                  <a:pt x="10003" y="6110"/>
                  <a:pt x="10099" y="6163"/>
                </a:cubicBezTo>
                <a:cubicBezTo>
                  <a:pt x="10060" y="6185"/>
                  <a:pt x="10026" y="6193"/>
                  <a:pt x="9996" y="6193"/>
                </a:cubicBezTo>
                <a:cubicBezTo>
                  <a:pt x="9972" y="6193"/>
                  <a:pt x="9950" y="6188"/>
                  <a:pt x="9928" y="6182"/>
                </a:cubicBezTo>
                <a:cubicBezTo>
                  <a:pt x="9521" y="6060"/>
                  <a:pt x="9116" y="5943"/>
                  <a:pt x="8712" y="5816"/>
                </a:cubicBezTo>
                <a:cubicBezTo>
                  <a:pt x="8511" y="5752"/>
                  <a:pt x="8313" y="5711"/>
                  <a:pt x="8107" y="5711"/>
                </a:cubicBezTo>
                <a:cubicBezTo>
                  <a:pt x="8029" y="5711"/>
                  <a:pt x="7950" y="5717"/>
                  <a:pt x="7869" y="5729"/>
                </a:cubicBezTo>
                <a:cubicBezTo>
                  <a:pt x="7842" y="5734"/>
                  <a:pt x="7814" y="5736"/>
                  <a:pt x="7785" y="5736"/>
                </a:cubicBezTo>
                <a:cubicBezTo>
                  <a:pt x="7661" y="5736"/>
                  <a:pt x="7527" y="5698"/>
                  <a:pt x="7411" y="5651"/>
                </a:cubicBezTo>
                <a:cubicBezTo>
                  <a:pt x="7267" y="5592"/>
                  <a:pt x="7129" y="5495"/>
                  <a:pt x="7013" y="5387"/>
                </a:cubicBezTo>
                <a:cubicBezTo>
                  <a:pt x="6835" y="5220"/>
                  <a:pt x="6643" y="5147"/>
                  <a:pt x="6435" y="5147"/>
                </a:cubicBezTo>
                <a:cubicBezTo>
                  <a:pt x="6325" y="5147"/>
                  <a:pt x="6210" y="5168"/>
                  <a:pt x="6091" y="5206"/>
                </a:cubicBezTo>
                <a:cubicBezTo>
                  <a:pt x="5952" y="5251"/>
                  <a:pt x="5812" y="5285"/>
                  <a:pt x="5653" y="5328"/>
                </a:cubicBezTo>
                <a:cubicBezTo>
                  <a:pt x="5686" y="5467"/>
                  <a:pt x="5730" y="5586"/>
                  <a:pt x="5739" y="5709"/>
                </a:cubicBezTo>
                <a:cubicBezTo>
                  <a:pt x="5751" y="5853"/>
                  <a:pt x="5759" y="6007"/>
                  <a:pt x="5721" y="6145"/>
                </a:cubicBezTo>
                <a:cubicBezTo>
                  <a:pt x="5650" y="6405"/>
                  <a:pt x="5467" y="6581"/>
                  <a:pt x="5206" y="6652"/>
                </a:cubicBezTo>
                <a:cubicBezTo>
                  <a:pt x="4940" y="6725"/>
                  <a:pt x="4765" y="6849"/>
                  <a:pt x="4723" y="7154"/>
                </a:cubicBezTo>
                <a:cubicBezTo>
                  <a:pt x="4687" y="7419"/>
                  <a:pt x="4527" y="7639"/>
                  <a:pt x="4325" y="7819"/>
                </a:cubicBezTo>
                <a:cubicBezTo>
                  <a:pt x="4277" y="7863"/>
                  <a:pt x="4209" y="7886"/>
                  <a:pt x="4169" y="7907"/>
                </a:cubicBezTo>
                <a:cubicBezTo>
                  <a:pt x="4280" y="7555"/>
                  <a:pt x="4382" y="7207"/>
                  <a:pt x="4505" y="6868"/>
                </a:cubicBezTo>
                <a:cubicBezTo>
                  <a:pt x="4550" y="6745"/>
                  <a:pt x="4638" y="6626"/>
                  <a:pt x="4736" y="6539"/>
                </a:cubicBezTo>
                <a:cubicBezTo>
                  <a:pt x="4826" y="6459"/>
                  <a:pt x="4954" y="6423"/>
                  <a:pt x="5069" y="6375"/>
                </a:cubicBezTo>
                <a:cubicBezTo>
                  <a:pt x="5300" y="6281"/>
                  <a:pt x="5444" y="6087"/>
                  <a:pt x="5399" y="5876"/>
                </a:cubicBezTo>
                <a:cubicBezTo>
                  <a:pt x="5357" y="5679"/>
                  <a:pt x="5284" y="5488"/>
                  <a:pt x="5225" y="5298"/>
                </a:cubicBezTo>
                <a:cubicBezTo>
                  <a:pt x="5046" y="5342"/>
                  <a:pt x="4939" y="5366"/>
                  <a:pt x="4843" y="5366"/>
                </a:cubicBezTo>
                <a:cubicBezTo>
                  <a:pt x="4726" y="5366"/>
                  <a:pt x="4625" y="5329"/>
                  <a:pt x="4429" y="5245"/>
                </a:cubicBezTo>
                <a:cubicBezTo>
                  <a:pt x="4333" y="5203"/>
                  <a:pt x="4245" y="5180"/>
                  <a:pt x="4159" y="5180"/>
                </a:cubicBezTo>
                <a:cubicBezTo>
                  <a:pt x="4058" y="5180"/>
                  <a:pt x="3959" y="5211"/>
                  <a:pt x="3851" y="5282"/>
                </a:cubicBezTo>
                <a:cubicBezTo>
                  <a:pt x="3727" y="5363"/>
                  <a:pt x="3572" y="5402"/>
                  <a:pt x="3408" y="5402"/>
                </a:cubicBezTo>
                <a:cubicBezTo>
                  <a:pt x="3149" y="5402"/>
                  <a:pt x="2868" y="5305"/>
                  <a:pt x="2652" y="5127"/>
                </a:cubicBezTo>
                <a:cubicBezTo>
                  <a:pt x="2794" y="5127"/>
                  <a:pt x="2920" y="5122"/>
                  <a:pt x="3040" y="5122"/>
                </a:cubicBezTo>
                <a:cubicBezTo>
                  <a:pt x="3105" y="5122"/>
                  <a:pt x="3168" y="5123"/>
                  <a:pt x="3231" y="5127"/>
                </a:cubicBezTo>
                <a:cubicBezTo>
                  <a:pt x="3265" y="5130"/>
                  <a:pt x="3299" y="5131"/>
                  <a:pt x="3332" y="5131"/>
                </a:cubicBezTo>
                <a:cubicBezTo>
                  <a:pt x="3482" y="5131"/>
                  <a:pt x="3619" y="5101"/>
                  <a:pt x="3747" y="4998"/>
                </a:cubicBezTo>
                <a:cubicBezTo>
                  <a:pt x="3882" y="4891"/>
                  <a:pt x="4029" y="4836"/>
                  <a:pt x="4181" y="4836"/>
                </a:cubicBezTo>
                <a:cubicBezTo>
                  <a:pt x="4283" y="4836"/>
                  <a:pt x="4386" y="4860"/>
                  <a:pt x="4490" y="4911"/>
                </a:cubicBezTo>
                <a:cubicBezTo>
                  <a:pt x="4612" y="4970"/>
                  <a:pt x="4725" y="4999"/>
                  <a:pt x="4829" y="4999"/>
                </a:cubicBezTo>
                <a:cubicBezTo>
                  <a:pt x="5002" y="4999"/>
                  <a:pt x="5150" y="4919"/>
                  <a:pt x="5269" y="4766"/>
                </a:cubicBezTo>
                <a:cubicBezTo>
                  <a:pt x="5116" y="4462"/>
                  <a:pt x="4901" y="4191"/>
                  <a:pt x="4855" y="3892"/>
                </a:cubicBezTo>
                <a:cubicBezTo>
                  <a:pt x="4805" y="3574"/>
                  <a:pt x="4670" y="3383"/>
                  <a:pt x="4442" y="3189"/>
                </a:cubicBezTo>
                <a:cubicBezTo>
                  <a:pt x="4301" y="3071"/>
                  <a:pt x="4152" y="2890"/>
                  <a:pt x="4128" y="2721"/>
                </a:cubicBezTo>
                <a:cubicBezTo>
                  <a:pt x="4076" y="2364"/>
                  <a:pt x="4101" y="1996"/>
                  <a:pt x="4099" y="1633"/>
                </a:cubicBezTo>
                <a:cubicBezTo>
                  <a:pt x="4099" y="1620"/>
                  <a:pt x="4130" y="1608"/>
                  <a:pt x="4157" y="1587"/>
                </a:cubicBezTo>
                <a:close/>
                <a:moveTo>
                  <a:pt x="10461" y="1"/>
                </a:moveTo>
                <a:cubicBezTo>
                  <a:pt x="10419" y="1"/>
                  <a:pt x="10374" y="4"/>
                  <a:pt x="10327" y="11"/>
                </a:cubicBezTo>
                <a:cubicBezTo>
                  <a:pt x="10103" y="46"/>
                  <a:pt x="9878" y="120"/>
                  <a:pt x="9676" y="219"/>
                </a:cubicBezTo>
                <a:cubicBezTo>
                  <a:pt x="8770" y="665"/>
                  <a:pt x="7913" y="1191"/>
                  <a:pt x="7133" y="1838"/>
                </a:cubicBezTo>
                <a:cubicBezTo>
                  <a:pt x="6800" y="2115"/>
                  <a:pt x="6481" y="2411"/>
                  <a:pt x="6037" y="2596"/>
                </a:cubicBezTo>
                <a:cubicBezTo>
                  <a:pt x="5866" y="2377"/>
                  <a:pt x="5710" y="2181"/>
                  <a:pt x="5559" y="1981"/>
                </a:cubicBezTo>
                <a:cubicBezTo>
                  <a:pt x="5173" y="1470"/>
                  <a:pt x="4790" y="957"/>
                  <a:pt x="4406" y="444"/>
                </a:cubicBezTo>
                <a:cubicBezTo>
                  <a:pt x="4271" y="263"/>
                  <a:pt x="3912" y="120"/>
                  <a:pt x="3643" y="120"/>
                </a:cubicBezTo>
                <a:cubicBezTo>
                  <a:pt x="3579" y="120"/>
                  <a:pt x="3521" y="128"/>
                  <a:pt x="3472" y="145"/>
                </a:cubicBezTo>
                <a:cubicBezTo>
                  <a:pt x="3281" y="213"/>
                  <a:pt x="3147" y="413"/>
                  <a:pt x="3148" y="661"/>
                </a:cubicBezTo>
                <a:cubicBezTo>
                  <a:pt x="3150" y="1130"/>
                  <a:pt x="3190" y="1601"/>
                  <a:pt x="3167" y="2069"/>
                </a:cubicBezTo>
                <a:cubicBezTo>
                  <a:pt x="3143" y="2569"/>
                  <a:pt x="3115" y="3080"/>
                  <a:pt x="2993" y="3564"/>
                </a:cubicBezTo>
                <a:cubicBezTo>
                  <a:pt x="2871" y="4043"/>
                  <a:pt x="2566" y="4461"/>
                  <a:pt x="2121" y="4712"/>
                </a:cubicBezTo>
                <a:cubicBezTo>
                  <a:pt x="1674" y="4965"/>
                  <a:pt x="1199" y="5167"/>
                  <a:pt x="736" y="5392"/>
                </a:cubicBezTo>
                <a:cubicBezTo>
                  <a:pt x="582" y="5467"/>
                  <a:pt x="422" y="5533"/>
                  <a:pt x="275" y="5618"/>
                </a:cubicBezTo>
                <a:cubicBezTo>
                  <a:pt x="120" y="5708"/>
                  <a:pt x="0" y="5836"/>
                  <a:pt x="11" y="6030"/>
                </a:cubicBezTo>
                <a:cubicBezTo>
                  <a:pt x="21" y="6238"/>
                  <a:pt x="161" y="6358"/>
                  <a:pt x="336" y="6435"/>
                </a:cubicBezTo>
                <a:cubicBezTo>
                  <a:pt x="669" y="6582"/>
                  <a:pt x="1022" y="6618"/>
                  <a:pt x="1376" y="6618"/>
                </a:cubicBezTo>
                <a:cubicBezTo>
                  <a:pt x="1423" y="6618"/>
                  <a:pt x="1469" y="6617"/>
                  <a:pt x="1516" y="6616"/>
                </a:cubicBezTo>
                <a:cubicBezTo>
                  <a:pt x="2042" y="6602"/>
                  <a:pt x="2568" y="6566"/>
                  <a:pt x="3092" y="6531"/>
                </a:cubicBezTo>
                <a:cubicBezTo>
                  <a:pt x="3130" y="6528"/>
                  <a:pt x="3164" y="6527"/>
                  <a:pt x="3195" y="6527"/>
                </a:cubicBezTo>
                <a:cubicBezTo>
                  <a:pt x="3432" y="6527"/>
                  <a:pt x="3494" y="6608"/>
                  <a:pt x="3460" y="6887"/>
                </a:cubicBezTo>
                <a:cubicBezTo>
                  <a:pt x="3420" y="7226"/>
                  <a:pt x="3369" y="7568"/>
                  <a:pt x="3290" y="7900"/>
                </a:cubicBezTo>
                <a:cubicBezTo>
                  <a:pt x="3142" y="8523"/>
                  <a:pt x="2971" y="9140"/>
                  <a:pt x="2807" y="9760"/>
                </a:cubicBezTo>
                <a:cubicBezTo>
                  <a:pt x="2762" y="9926"/>
                  <a:pt x="2709" y="10089"/>
                  <a:pt x="2666" y="10254"/>
                </a:cubicBezTo>
                <a:cubicBezTo>
                  <a:pt x="2641" y="10352"/>
                  <a:pt x="2614" y="10454"/>
                  <a:pt x="2614" y="10556"/>
                </a:cubicBezTo>
                <a:cubicBezTo>
                  <a:pt x="2613" y="10818"/>
                  <a:pt x="2666" y="11067"/>
                  <a:pt x="2940" y="11185"/>
                </a:cubicBezTo>
                <a:cubicBezTo>
                  <a:pt x="3005" y="11212"/>
                  <a:pt x="3065" y="11224"/>
                  <a:pt x="3122" y="11224"/>
                </a:cubicBezTo>
                <a:cubicBezTo>
                  <a:pt x="3314" y="11224"/>
                  <a:pt x="3462" y="11086"/>
                  <a:pt x="3600" y="10945"/>
                </a:cubicBezTo>
                <a:cubicBezTo>
                  <a:pt x="3695" y="10847"/>
                  <a:pt x="3777" y="10735"/>
                  <a:pt x="3853" y="10621"/>
                </a:cubicBezTo>
                <a:cubicBezTo>
                  <a:pt x="4536" y="9602"/>
                  <a:pt x="5212" y="8580"/>
                  <a:pt x="5897" y="7564"/>
                </a:cubicBezTo>
                <a:cubicBezTo>
                  <a:pt x="6079" y="7292"/>
                  <a:pt x="6229" y="6982"/>
                  <a:pt x="6576" y="6867"/>
                </a:cubicBezTo>
                <a:cubicBezTo>
                  <a:pt x="6916" y="6755"/>
                  <a:pt x="7254" y="6642"/>
                  <a:pt x="7606" y="6642"/>
                </a:cubicBezTo>
                <a:cubicBezTo>
                  <a:pt x="7741" y="6642"/>
                  <a:pt x="7877" y="6658"/>
                  <a:pt x="8017" y="6697"/>
                </a:cubicBezTo>
                <a:cubicBezTo>
                  <a:pt x="8800" y="6914"/>
                  <a:pt x="9585" y="7121"/>
                  <a:pt x="10368" y="7337"/>
                </a:cubicBezTo>
                <a:cubicBezTo>
                  <a:pt x="11130" y="7547"/>
                  <a:pt x="11891" y="7763"/>
                  <a:pt x="12684" y="7817"/>
                </a:cubicBezTo>
                <a:cubicBezTo>
                  <a:pt x="12776" y="7823"/>
                  <a:pt x="12868" y="7826"/>
                  <a:pt x="12961" y="7826"/>
                </a:cubicBezTo>
                <a:cubicBezTo>
                  <a:pt x="13132" y="7826"/>
                  <a:pt x="13303" y="7815"/>
                  <a:pt x="13470" y="7788"/>
                </a:cubicBezTo>
                <a:cubicBezTo>
                  <a:pt x="13864" y="7725"/>
                  <a:pt x="13974" y="7410"/>
                  <a:pt x="13705" y="7116"/>
                </a:cubicBezTo>
                <a:cubicBezTo>
                  <a:pt x="13535" y="6931"/>
                  <a:pt x="13339" y="6759"/>
                  <a:pt x="13126" y="6632"/>
                </a:cubicBezTo>
                <a:cubicBezTo>
                  <a:pt x="12390" y="6193"/>
                  <a:pt x="11647" y="5759"/>
                  <a:pt x="10893" y="5351"/>
                </a:cubicBezTo>
                <a:cubicBezTo>
                  <a:pt x="10218" y="4987"/>
                  <a:pt x="9525" y="4658"/>
                  <a:pt x="8839" y="4313"/>
                </a:cubicBezTo>
                <a:cubicBezTo>
                  <a:pt x="8545" y="4167"/>
                  <a:pt x="8500" y="4086"/>
                  <a:pt x="8627" y="3776"/>
                </a:cubicBezTo>
                <a:cubicBezTo>
                  <a:pt x="8840" y="3252"/>
                  <a:pt x="9155" y="2789"/>
                  <a:pt x="9520" y="2358"/>
                </a:cubicBezTo>
                <a:cubicBezTo>
                  <a:pt x="9801" y="2026"/>
                  <a:pt x="10097" y="1707"/>
                  <a:pt x="10368" y="1367"/>
                </a:cubicBezTo>
                <a:cubicBezTo>
                  <a:pt x="10539" y="1153"/>
                  <a:pt x="10703" y="926"/>
                  <a:pt x="10819" y="680"/>
                </a:cubicBezTo>
                <a:cubicBezTo>
                  <a:pt x="11008" y="288"/>
                  <a:pt x="10842" y="1"/>
                  <a:pt x="104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08"/>
        <p:cNvGrpSpPr/>
        <p:nvPr/>
      </p:nvGrpSpPr>
      <p:grpSpPr>
        <a:xfrm>
          <a:off x="0" y="0"/>
          <a:ext cx="0" cy="0"/>
          <a:chOff x="0" y="0"/>
          <a:chExt cx="0" cy="0"/>
        </a:xfrm>
      </p:grpSpPr>
      <p:sp>
        <p:nvSpPr>
          <p:cNvPr id="1509" name="Google Shape;1509;p45"/>
          <p:cNvSpPr txBox="1">
            <a:spLocks noGrp="1"/>
          </p:cNvSpPr>
          <p:nvPr>
            <p:ph type="title"/>
          </p:nvPr>
        </p:nvSpPr>
        <p:spPr>
          <a:xfrm>
            <a:off x="1460616" y="-286350"/>
            <a:ext cx="6222761" cy="572700"/>
          </a:xfrm>
          <a:prstGeom prst="rect">
            <a:avLst/>
          </a:prstGeom>
        </p:spPr>
        <p:txBody>
          <a:bodyPr spcFirstLastPara="1" wrap="square" lIns="91425" tIns="91425" rIns="91425" bIns="91425" anchor="t" anchorCtr="0">
            <a:noAutofit/>
          </a:bodyPr>
          <a:lstStyle/>
          <a:p>
            <a:pPr algn="just"/>
            <a:br>
              <a:rPr lang="ru-RU" sz="3900" dirty="0">
                <a:effectLst/>
                <a:latin typeface="Times New Roman" panose="02020603050405020304" pitchFamily="18" charset="0"/>
                <a:ea typeface="Times New Roman" panose="02020603050405020304" pitchFamily="18" charset="0"/>
              </a:rPr>
            </a:br>
            <a:br>
              <a:rPr lang="ru-BY" sz="3900" dirty="0">
                <a:effectLst/>
                <a:latin typeface="Times New Roman" panose="02020603050405020304" pitchFamily="18" charset="0"/>
                <a:ea typeface="Times New Roman" panose="02020603050405020304" pitchFamily="18" charset="0"/>
              </a:rPr>
            </a:br>
            <a:r>
              <a:rPr lang="en-US" sz="3900" dirty="0">
                <a:effectLst/>
                <a:latin typeface="Times New Roman" panose="02020603050405020304" pitchFamily="18" charset="0"/>
                <a:ea typeface="Times New Roman" panose="02020603050405020304" pitchFamily="18" charset="0"/>
              </a:rPr>
              <a:t>We can help sea turtles by:</a:t>
            </a:r>
            <a:br>
              <a:rPr lang="ru-BY" sz="3900" dirty="0">
                <a:effectLst/>
                <a:latin typeface="Times New Roman" panose="02020603050405020304" pitchFamily="18" charset="0"/>
                <a:ea typeface="Times New Roman" panose="02020603050405020304" pitchFamily="18" charset="0"/>
              </a:rPr>
            </a:br>
            <a:br>
              <a:rPr lang="ru-BY" sz="3900" dirty="0">
                <a:effectLst/>
                <a:latin typeface="Times New Roman" panose="02020603050405020304" pitchFamily="18" charset="0"/>
                <a:ea typeface="Times New Roman" panose="02020603050405020304" pitchFamily="18" charset="0"/>
              </a:rPr>
            </a:br>
            <a:endParaRPr lang="ru-BY" sz="3900" dirty="0">
              <a:effectLst/>
              <a:latin typeface="Times New Roman" panose="02020603050405020304" pitchFamily="18" charset="0"/>
              <a:ea typeface="Times New Roman" panose="02020603050405020304" pitchFamily="18" charset="0"/>
            </a:endParaRPr>
          </a:p>
        </p:txBody>
      </p:sp>
      <p:sp>
        <p:nvSpPr>
          <p:cNvPr id="1510" name="Google Shape;1510;p45"/>
          <p:cNvSpPr txBox="1">
            <a:spLocks noGrp="1"/>
          </p:cNvSpPr>
          <p:nvPr>
            <p:ph type="subTitle" idx="1"/>
          </p:nvPr>
        </p:nvSpPr>
        <p:spPr>
          <a:xfrm>
            <a:off x="1129901" y="2995040"/>
            <a:ext cx="2175300" cy="869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1400" dirty="0">
                <a:effectLst/>
                <a:latin typeface="Times New Roman" panose="02020603050405020304" pitchFamily="18" charset="0"/>
                <a:ea typeface="Times New Roman" panose="02020603050405020304" pitchFamily="18" charset="0"/>
              </a:rPr>
              <a:t>• Reducing plastic waste to keep oceans clean.</a:t>
            </a:r>
            <a:br>
              <a:rPr lang="ru-BY" sz="1400" dirty="0">
                <a:effectLst/>
                <a:latin typeface="Times New Roman" panose="02020603050405020304" pitchFamily="18" charset="0"/>
                <a:ea typeface="Times New Roman" panose="02020603050405020304" pitchFamily="18" charset="0"/>
              </a:rPr>
            </a:br>
            <a:endParaRPr dirty="0"/>
          </a:p>
        </p:txBody>
      </p:sp>
      <p:sp>
        <p:nvSpPr>
          <p:cNvPr id="1511" name="Google Shape;1511;p45"/>
          <p:cNvSpPr txBox="1">
            <a:spLocks noGrp="1"/>
          </p:cNvSpPr>
          <p:nvPr>
            <p:ph type="subTitle" idx="2"/>
          </p:nvPr>
        </p:nvSpPr>
        <p:spPr>
          <a:xfrm>
            <a:off x="3484347" y="2995040"/>
            <a:ext cx="2175300" cy="869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1400" dirty="0">
                <a:effectLst/>
                <a:latin typeface="Times New Roman" panose="02020603050405020304" pitchFamily="18" charset="0"/>
                <a:ea typeface="Times New Roman" panose="02020603050405020304" pitchFamily="18" charset="0"/>
              </a:rPr>
              <a:t>• Supporting conservation efforts that protect nesting beaches.</a:t>
            </a:r>
            <a:endParaRPr dirty="0"/>
          </a:p>
        </p:txBody>
      </p:sp>
      <p:sp>
        <p:nvSpPr>
          <p:cNvPr id="1512" name="Google Shape;1512;p45"/>
          <p:cNvSpPr txBox="1">
            <a:spLocks noGrp="1"/>
          </p:cNvSpPr>
          <p:nvPr>
            <p:ph type="subTitle" idx="3"/>
          </p:nvPr>
        </p:nvSpPr>
        <p:spPr>
          <a:xfrm>
            <a:off x="5838799" y="2995040"/>
            <a:ext cx="2175300" cy="869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1400" dirty="0">
                <a:effectLst/>
                <a:latin typeface="Times New Roman" panose="02020603050405020304" pitchFamily="18" charset="0"/>
                <a:ea typeface="Times New Roman" panose="02020603050405020304" pitchFamily="18" charset="0"/>
              </a:rPr>
              <a:t>• Spreading awareness about the effects of global warming.</a:t>
            </a:r>
            <a:endParaRPr dirty="0"/>
          </a:p>
        </p:txBody>
      </p:sp>
      <p:sp>
        <p:nvSpPr>
          <p:cNvPr id="1516" name="Google Shape;1516;p45"/>
          <p:cNvSpPr/>
          <p:nvPr/>
        </p:nvSpPr>
        <p:spPr>
          <a:xfrm>
            <a:off x="1876000" y="1781150"/>
            <a:ext cx="683100" cy="683100"/>
          </a:xfrm>
          <a:prstGeom prst="ellipse">
            <a:avLst/>
          </a:prstGeom>
          <a:solidFill>
            <a:schemeClr val="lt2"/>
          </a:solidFill>
          <a:ln w="9525" cap="flat" cmpd="sng">
            <a:solidFill>
              <a:schemeClr val="dk1"/>
            </a:solidFill>
            <a:prstDash val="solid"/>
            <a:round/>
            <a:headEnd type="none" w="sm" len="sm"/>
            <a:tailEnd type="none" w="sm" len="sm"/>
          </a:ln>
          <a:effectLst>
            <a:outerShdw dist="19050" dir="5400000" algn="bl" rotWithShape="0">
              <a:schemeClr val="dk2"/>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45"/>
          <p:cNvSpPr/>
          <p:nvPr/>
        </p:nvSpPr>
        <p:spPr>
          <a:xfrm>
            <a:off x="4230450" y="1781150"/>
            <a:ext cx="683100" cy="683100"/>
          </a:xfrm>
          <a:prstGeom prst="ellipse">
            <a:avLst/>
          </a:prstGeom>
          <a:solidFill>
            <a:schemeClr val="lt2"/>
          </a:solidFill>
          <a:ln w="9525" cap="flat" cmpd="sng">
            <a:solidFill>
              <a:schemeClr val="dk1"/>
            </a:solidFill>
            <a:prstDash val="solid"/>
            <a:round/>
            <a:headEnd type="none" w="sm" len="sm"/>
            <a:tailEnd type="none" w="sm" len="sm"/>
          </a:ln>
          <a:effectLst>
            <a:outerShdw dist="19050" dir="5400000" algn="bl" rotWithShape="0">
              <a:schemeClr val="dk2"/>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45"/>
          <p:cNvSpPr/>
          <p:nvPr/>
        </p:nvSpPr>
        <p:spPr>
          <a:xfrm>
            <a:off x="6568688" y="1781150"/>
            <a:ext cx="683100" cy="683100"/>
          </a:xfrm>
          <a:prstGeom prst="ellipse">
            <a:avLst/>
          </a:prstGeom>
          <a:solidFill>
            <a:schemeClr val="lt2"/>
          </a:solidFill>
          <a:ln w="9525" cap="flat" cmpd="sng">
            <a:solidFill>
              <a:schemeClr val="dk1"/>
            </a:solidFill>
            <a:prstDash val="solid"/>
            <a:round/>
            <a:headEnd type="none" w="sm" len="sm"/>
            <a:tailEnd type="none" w="sm" len="sm"/>
          </a:ln>
          <a:effectLst>
            <a:outerShdw dist="19050" dir="5400000" algn="bl" rotWithShape="0">
              <a:schemeClr val="dk2"/>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9" name="Google Shape;1519;p45"/>
          <p:cNvGrpSpPr/>
          <p:nvPr/>
        </p:nvGrpSpPr>
        <p:grpSpPr>
          <a:xfrm>
            <a:off x="2020859" y="1952685"/>
            <a:ext cx="393370" cy="340021"/>
            <a:chOff x="4008725" y="1659525"/>
            <a:chExt cx="359275" cy="310550"/>
          </a:xfrm>
        </p:grpSpPr>
        <p:sp>
          <p:nvSpPr>
            <p:cNvPr id="1520" name="Google Shape;1520;p45"/>
            <p:cNvSpPr/>
            <p:nvPr/>
          </p:nvSpPr>
          <p:spPr>
            <a:xfrm>
              <a:off x="4071025" y="1732525"/>
              <a:ext cx="31150" cy="50875"/>
            </a:xfrm>
            <a:custGeom>
              <a:avLst/>
              <a:gdLst/>
              <a:ahLst/>
              <a:cxnLst/>
              <a:rect l="l" t="t" r="r" b="b"/>
              <a:pathLst>
                <a:path w="1246" h="2035" extrusionOk="0">
                  <a:moveTo>
                    <a:pt x="828" y="1"/>
                  </a:moveTo>
                  <a:lnTo>
                    <a:pt x="781" y="353"/>
                  </a:lnTo>
                  <a:cubicBezTo>
                    <a:pt x="778" y="363"/>
                    <a:pt x="776" y="376"/>
                    <a:pt x="772" y="387"/>
                  </a:cubicBezTo>
                  <a:lnTo>
                    <a:pt x="1177" y="499"/>
                  </a:lnTo>
                  <a:cubicBezTo>
                    <a:pt x="1181" y="480"/>
                    <a:pt x="1186" y="463"/>
                    <a:pt x="1192" y="444"/>
                  </a:cubicBezTo>
                  <a:lnTo>
                    <a:pt x="1195" y="432"/>
                  </a:lnTo>
                  <a:lnTo>
                    <a:pt x="1245" y="55"/>
                  </a:lnTo>
                  <a:lnTo>
                    <a:pt x="828" y="1"/>
                  </a:lnTo>
                  <a:close/>
                  <a:moveTo>
                    <a:pt x="645" y="761"/>
                  </a:moveTo>
                  <a:cubicBezTo>
                    <a:pt x="597" y="884"/>
                    <a:pt x="538" y="1005"/>
                    <a:pt x="476" y="1116"/>
                  </a:cubicBezTo>
                  <a:lnTo>
                    <a:pt x="842" y="1321"/>
                  </a:lnTo>
                  <a:cubicBezTo>
                    <a:pt x="912" y="1195"/>
                    <a:pt x="979" y="1060"/>
                    <a:pt x="1035" y="920"/>
                  </a:cubicBezTo>
                  <a:lnTo>
                    <a:pt x="645" y="761"/>
                  </a:lnTo>
                  <a:close/>
                  <a:moveTo>
                    <a:pt x="259" y="1441"/>
                  </a:moveTo>
                  <a:cubicBezTo>
                    <a:pt x="178" y="1546"/>
                    <a:pt x="91" y="1639"/>
                    <a:pt x="1" y="1719"/>
                  </a:cubicBezTo>
                  <a:lnTo>
                    <a:pt x="279" y="2035"/>
                  </a:lnTo>
                  <a:cubicBezTo>
                    <a:pt x="388" y="1937"/>
                    <a:pt x="493" y="1824"/>
                    <a:pt x="591" y="1697"/>
                  </a:cubicBezTo>
                  <a:lnTo>
                    <a:pt x="259" y="144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45"/>
            <p:cNvSpPr/>
            <p:nvPr/>
          </p:nvSpPr>
          <p:spPr>
            <a:xfrm>
              <a:off x="4008725" y="1659525"/>
              <a:ext cx="359275" cy="310550"/>
            </a:xfrm>
            <a:custGeom>
              <a:avLst/>
              <a:gdLst/>
              <a:ahLst/>
              <a:cxnLst/>
              <a:rect l="l" t="t" r="r" b="b"/>
              <a:pathLst>
                <a:path w="14371" h="12422" extrusionOk="0">
                  <a:moveTo>
                    <a:pt x="1932" y="483"/>
                  </a:moveTo>
                  <a:cubicBezTo>
                    <a:pt x="1941" y="483"/>
                    <a:pt x="1952" y="487"/>
                    <a:pt x="1964" y="498"/>
                  </a:cubicBezTo>
                  <a:cubicBezTo>
                    <a:pt x="1985" y="516"/>
                    <a:pt x="1988" y="534"/>
                    <a:pt x="1978" y="558"/>
                  </a:cubicBezTo>
                  <a:cubicBezTo>
                    <a:pt x="1905" y="729"/>
                    <a:pt x="1845" y="908"/>
                    <a:pt x="1796" y="1093"/>
                  </a:cubicBezTo>
                  <a:cubicBezTo>
                    <a:pt x="1669" y="1586"/>
                    <a:pt x="1650" y="2092"/>
                    <a:pt x="1736" y="2542"/>
                  </a:cubicBezTo>
                  <a:cubicBezTo>
                    <a:pt x="1720" y="2543"/>
                    <a:pt x="1705" y="2543"/>
                    <a:pt x="1690" y="2543"/>
                  </a:cubicBezTo>
                  <a:cubicBezTo>
                    <a:pt x="1622" y="2543"/>
                    <a:pt x="1555" y="2535"/>
                    <a:pt x="1486" y="2517"/>
                  </a:cubicBezTo>
                  <a:lnTo>
                    <a:pt x="616" y="2293"/>
                  </a:lnTo>
                  <a:cubicBezTo>
                    <a:pt x="865" y="1491"/>
                    <a:pt x="1326" y="841"/>
                    <a:pt x="1905" y="492"/>
                  </a:cubicBezTo>
                  <a:cubicBezTo>
                    <a:pt x="1910" y="490"/>
                    <a:pt x="1919" y="483"/>
                    <a:pt x="1932" y="483"/>
                  </a:cubicBezTo>
                  <a:close/>
                  <a:moveTo>
                    <a:pt x="12913" y="2079"/>
                  </a:moveTo>
                  <a:lnTo>
                    <a:pt x="12913" y="2079"/>
                  </a:lnTo>
                  <a:cubicBezTo>
                    <a:pt x="13206" y="2213"/>
                    <a:pt x="13450" y="2441"/>
                    <a:pt x="13611" y="2729"/>
                  </a:cubicBezTo>
                  <a:cubicBezTo>
                    <a:pt x="14003" y="3438"/>
                    <a:pt x="13787" y="4311"/>
                    <a:pt x="13125" y="4681"/>
                  </a:cubicBezTo>
                  <a:cubicBezTo>
                    <a:pt x="12932" y="4787"/>
                    <a:pt x="12718" y="4842"/>
                    <a:pt x="12498" y="4842"/>
                  </a:cubicBezTo>
                  <a:cubicBezTo>
                    <a:pt x="12358" y="4842"/>
                    <a:pt x="12216" y="4820"/>
                    <a:pt x="12077" y="4776"/>
                  </a:cubicBezTo>
                  <a:cubicBezTo>
                    <a:pt x="11712" y="4660"/>
                    <a:pt x="11407" y="4405"/>
                    <a:pt x="11214" y="4061"/>
                  </a:cubicBezTo>
                  <a:cubicBezTo>
                    <a:pt x="11064" y="3790"/>
                    <a:pt x="10997" y="3483"/>
                    <a:pt x="11022" y="3185"/>
                  </a:cubicBezTo>
                  <a:lnTo>
                    <a:pt x="11022" y="3185"/>
                  </a:lnTo>
                  <a:cubicBezTo>
                    <a:pt x="11358" y="3528"/>
                    <a:pt x="11739" y="3711"/>
                    <a:pt x="12083" y="3711"/>
                  </a:cubicBezTo>
                  <a:cubicBezTo>
                    <a:pt x="12232" y="3711"/>
                    <a:pt x="12374" y="3677"/>
                    <a:pt x="12502" y="3606"/>
                  </a:cubicBezTo>
                  <a:cubicBezTo>
                    <a:pt x="12935" y="3366"/>
                    <a:pt x="13094" y="2759"/>
                    <a:pt x="12913" y="2079"/>
                  </a:cubicBezTo>
                  <a:close/>
                  <a:moveTo>
                    <a:pt x="6863" y="4428"/>
                  </a:moveTo>
                  <a:cubicBezTo>
                    <a:pt x="7087" y="4428"/>
                    <a:pt x="7270" y="4612"/>
                    <a:pt x="7270" y="4836"/>
                  </a:cubicBezTo>
                  <a:cubicBezTo>
                    <a:pt x="7270" y="5059"/>
                    <a:pt x="7087" y="5243"/>
                    <a:pt x="6863" y="5243"/>
                  </a:cubicBezTo>
                  <a:cubicBezTo>
                    <a:pt x="6640" y="5243"/>
                    <a:pt x="6457" y="5059"/>
                    <a:pt x="6457" y="4836"/>
                  </a:cubicBezTo>
                  <a:cubicBezTo>
                    <a:pt x="6458" y="4612"/>
                    <a:pt x="6640" y="4428"/>
                    <a:pt x="6863" y="4428"/>
                  </a:cubicBezTo>
                  <a:close/>
                  <a:moveTo>
                    <a:pt x="8908" y="4428"/>
                  </a:moveTo>
                  <a:cubicBezTo>
                    <a:pt x="9133" y="4428"/>
                    <a:pt x="9315" y="4612"/>
                    <a:pt x="9315" y="4836"/>
                  </a:cubicBezTo>
                  <a:cubicBezTo>
                    <a:pt x="9315" y="5059"/>
                    <a:pt x="9133" y="5243"/>
                    <a:pt x="8908" y="5243"/>
                  </a:cubicBezTo>
                  <a:cubicBezTo>
                    <a:pt x="8684" y="5243"/>
                    <a:pt x="8502" y="5059"/>
                    <a:pt x="8502" y="4836"/>
                  </a:cubicBezTo>
                  <a:cubicBezTo>
                    <a:pt x="8503" y="4612"/>
                    <a:pt x="8684" y="4428"/>
                    <a:pt x="8908" y="4428"/>
                  </a:cubicBezTo>
                  <a:close/>
                  <a:moveTo>
                    <a:pt x="13471" y="4959"/>
                  </a:moveTo>
                  <a:lnTo>
                    <a:pt x="13471" y="4959"/>
                  </a:lnTo>
                  <a:cubicBezTo>
                    <a:pt x="13580" y="5573"/>
                    <a:pt x="13527" y="6125"/>
                    <a:pt x="13312" y="6603"/>
                  </a:cubicBezTo>
                  <a:lnTo>
                    <a:pt x="12863" y="6439"/>
                  </a:lnTo>
                  <a:cubicBezTo>
                    <a:pt x="13031" y="6076"/>
                    <a:pt x="13084" y="5653"/>
                    <a:pt x="13022" y="5181"/>
                  </a:cubicBezTo>
                  <a:cubicBezTo>
                    <a:pt x="13129" y="5145"/>
                    <a:pt x="13232" y="5101"/>
                    <a:pt x="13332" y="5045"/>
                  </a:cubicBezTo>
                  <a:cubicBezTo>
                    <a:pt x="13379" y="5019"/>
                    <a:pt x="13425" y="4991"/>
                    <a:pt x="13471" y="4959"/>
                  </a:cubicBezTo>
                  <a:close/>
                  <a:moveTo>
                    <a:pt x="2060" y="6223"/>
                  </a:moveTo>
                  <a:cubicBezTo>
                    <a:pt x="2193" y="6223"/>
                    <a:pt x="2326" y="6247"/>
                    <a:pt x="2454" y="6296"/>
                  </a:cubicBezTo>
                  <a:cubicBezTo>
                    <a:pt x="2746" y="6406"/>
                    <a:pt x="2969" y="6628"/>
                    <a:pt x="3086" y="6917"/>
                  </a:cubicBezTo>
                  <a:lnTo>
                    <a:pt x="3293" y="7433"/>
                  </a:lnTo>
                  <a:lnTo>
                    <a:pt x="3019" y="7707"/>
                  </a:lnTo>
                  <a:cubicBezTo>
                    <a:pt x="2956" y="7767"/>
                    <a:pt x="2877" y="7799"/>
                    <a:pt x="2794" y="7799"/>
                  </a:cubicBezTo>
                  <a:cubicBezTo>
                    <a:pt x="2789" y="7799"/>
                    <a:pt x="2783" y="7799"/>
                    <a:pt x="2778" y="7799"/>
                  </a:cubicBezTo>
                  <a:cubicBezTo>
                    <a:pt x="2686" y="7793"/>
                    <a:pt x="2606" y="7752"/>
                    <a:pt x="2549" y="7682"/>
                  </a:cubicBezTo>
                  <a:lnTo>
                    <a:pt x="1502" y="6374"/>
                  </a:lnTo>
                  <a:lnTo>
                    <a:pt x="1567" y="6341"/>
                  </a:lnTo>
                  <a:cubicBezTo>
                    <a:pt x="1724" y="6262"/>
                    <a:pt x="1892" y="6223"/>
                    <a:pt x="2060" y="6223"/>
                  </a:cubicBezTo>
                  <a:close/>
                  <a:moveTo>
                    <a:pt x="12639" y="6807"/>
                  </a:moveTo>
                  <a:lnTo>
                    <a:pt x="13105" y="6975"/>
                  </a:lnTo>
                  <a:cubicBezTo>
                    <a:pt x="12665" y="7618"/>
                    <a:pt x="11980" y="7964"/>
                    <a:pt x="11471" y="8143"/>
                  </a:cubicBezTo>
                  <a:cubicBezTo>
                    <a:pt x="11480" y="8050"/>
                    <a:pt x="11486" y="7958"/>
                    <a:pt x="11486" y="7863"/>
                  </a:cubicBezTo>
                  <a:lnTo>
                    <a:pt x="11486" y="7628"/>
                  </a:lnTo>
                  <a:cubicBezTo>
                    <a:pt x="11863" y="7473"/>
                    <a:pt x="12320" y="7220"/>
                    <a:pt x="12639" y="6807"/>
                  </a:cubicBezTo>
                  <a:close/>
                  <a:moveTo>
                    <a:pt x="3619" y="7723"/>
                  </a:moveTo>
                  <a:lnTo>
                    <a:pt x="4253" y="7900"/>
                  </a:lnTo>
                  <a:cubicBezTo>
                    <a:pt x="4254" y="8047"/>
                    <a:pt x="4268" y="8190"/>
                    <a:pt x="4292" y="8333"/>
                  </a:cubicBezTo>
                  <a:lnTo>
                    <a:pt x="3883" y="8260"/>
                  </a:lnTo>
                  <a:cubicBezTo>
                    <a:pt x="3745" y="8235"/>
                    <a:pt x="3636" y="8140"/>
                    <a:pt x="3595" y="8006"/>
                  </a:cubicBezTo>
                  <a:cubicBezTo>
                    <a:pt x="3564" y="7908"/>
                    <a:pt x="3573" y="7808"/>
                    <a:pt x="3619" y="7723"/>
                  </a:cubicBezTo>
                  <a:close/>
                  <a:moveTo>
                    <a:pt x="3863" y="9318"/>
                  </a:moveTo>
                  <a:lnTo>
                    <a:pt x="4792" y="9512"/>
                  </a:lnTo>
                  <a:cubicBezTo>
                    <a:pt x="4929" y="9704"/>
                    <a:pt x="5088" y="9880"/>
                    <a:pt x="5267" y="10040"/>
                  </a:cubicBezTo>
                  <a:lnTo>
                    <a:pt x="3863" y="10040"/>
                  </a:lnTo>
                  <a:lnTo>
                    <a:pt x="3863" y="9318"/>
                  </a:lnTo>
                  <a:close/>
                  <a:moveTo>
                    <a:pt x="11865" y="9318"/>
                  </a:moveTo>
                  <a:lnTo>
                    <a:pt x="11865" y="10040"/>
                  </a:lnTo>
                  <a:lnTo>
                    <a:pt x="10463" y="10040"/>
                  </a:lnTo>
                  <a:cubicBezTo>
                    <a:pt x="10644" y="9880"/>
                    <a:pt x="10802" y="9702"/>
                    <a:pt x="10938" y="9512"/>
                  </a:cubicBezTo>
                  <a:lnTo>
                    <a:pt x="11865" y="9318"/>
                  </a:lnTo>
                  <a:close/>
                  <a:moveTo>
                    <a:pt x="3444" y="9431"/>
                  </a:moveTo>
                  <a:lnTo>
                    <a:pt x="3444" y="10132"/>
                  </a:lnTo>
                  <a:lnTo>
                    <a:pt x="2907" y="10456"/>
                  </a:lnTo>
                  <a:lnTo>
                    <a:pt x="2173" y="10199"/>
                  </a:lnTo>
                  <a:lnTo>
                    <a:pt x="3444" y="9431"/>
                  </a:lnTo>
                  <a:close/>
                  <a:moveTo>
                    <a:pt x="12287" y="9431"/>
                  </a:moveTo>
                  <a:lnTo>
                    <a:pt x="13558" y="10199"/>
                  </a:lnTo>
                  <a:lnTo>
                    <a:pt x="12823" y="10456"/>
                  </a:lnTo>
                  <a:lnTo>
                    <a:pt x="12287" y="10132"/>
                  </a:lnTo>
                  <a:lnTo>
                    <a:pt x="12287" y="9431"/>
                  </a:lnTo>
                  <a:close/>
                  <a:moveTo>
                    <a:pt x="7888" y="5297"/>
                  </a:moveTo>
                  <a:cubicBezTo>
                    <a:pt x="8002" y="5297"/>
                    <a:pt x="8116" y="5298"/>
                    <a:pt x="8229" y="5301"/>
                  </a:cubicBezTo>
                  <a:cubicBezTo>
                    <a:pt x="8379" y="5517"/>
                    <a:pt x="8628" y="5659"/>
                    <a:pt x="8910" y="5659"/>
                  </a:cubicBezTo>
                  <a:cubicBezTo>
                    <a:pt x="9150" y="5659"/>
                    <a:pt x="9366" y="5556"/>
                    <a:pt x="9517" y="5392"/>
                  </a:cubicBezTo>
                  <a:cubicBezTo>
                    <a:pt x="10187" y="5472"/>
                    <a:pt x="10851" y="5600"/>
                    <a:pt x="11496" y="5774"/>
                  </a:cubicBezTo>
                  <a:lnTo>
                    <a:pt x="11496" y="6216"/>
                  </a:lnTo>
                  <a:cubicBezTo>
                    <a:pt x="11496" y="6765"/>
                    <a:pt x="10952" y="7213"/>
                    <a:pt x="10285" y="7213"/>
                  </a:cubicBezTo>
                  <a:lnTo>
                    <a:pt x="9553" y="7213"/>
                  </a:lnTo>
                  <a:lnTo>
                    <a:pt x="9553" y="7634"/>
                  </a:lnTo>
                  <a:lnTo>
                    <a:pt x="10285" y="7634"/>
                  </a:lnTo>
                  <a:cubicBezTo>
                    <a:pt x="10569" y="7634"/>
                    <a:pt x="10835" y="7568"/>
                    <a:pt x="11067" y="7458"/>
                  </a:cubicBezTo>
                  <a:lnTo>
                    <a:pt x="11067" y="7860"/>
                  </a:lnTo>
                  <a:cubicBezTo>
                    <a:pt x="11067" y="8344"/>
                    <a:pt x="10911" y="8821"/>
                    <a:pt x="10615" y="9240"/>
                  </a:cubicBezTo>
                  <a:lnTo>
                    <a:pt x="10606" y="9251"/>
                  </a:lnTo>
                  <a:cubicBezTo>
                    <a:pt x="10273" y="9721"/>
                    <a:pt x="9782" y="10092"/>
                    <a:pt x="9203" y="10321"/>
                  </a:cubicBezTo>
                  <a:lnTo>
                    <a:pt x="9203" y="9131"/>
                  </a:lnTo>
                  <a:cubicBezTo>
                    <a:pt x="9203" y="8553"/>
                    <a:pt x="8731" y="8081"/>
                    <a:pt x="8153" y="8081"/>
                  </a:cubicBezTo>
                  <a:lnTo>
                    <a:pt x="7595" y="8081"/>
                  </a:lnTo>
                  <a:cubicBezTo>
                    <a:pt x="7017" y="8081"/>
                    <a:pt x="6547" y="8553"/>
                    <a:pt x="6547" y="9131"/>
                  </a:cubicBezTo>
                  <a:lnTo>
                    <a:pt x="6547" y="9272"/>
                  </a:lnTo>
                  <a:lnTo>
                    <a:pt x="6968" y="9272"/>
                  </a:lnTo>
                  <a:lnTo>
                    <a:pt x="6968" y="9131"/>
                  </a:lnTo>
                  <a:cubicBezTo>
                    <a:pt x="6968" y="8783"/>
                    <a:pt x="7249" y="8500"/>
                    <a:pt x="7598" y="8500"/>
                  </a:cubicBezTo>
                  <a:lnTo>
                    <a:pt x="8154" y="8500"/>
                  </a:lnTo>
                  <a:cubicBezTo>
                    <a:pt x="8502" y="8500"/>
                    <a:pt x="8785" y="8782"/>
                    <a:pt x="8785" y="9131"/>
                  </a:cubicBezTo>
                  <a:lnTo>
                    <a:pt x="8785" y="10462"/>
                  </a:lnTo>
                  <a:cubicBezTo>
                    <a:pt x="8682" y="10487"/>
                    <a:pt x="8581" y="10509"/>
                    <a:pt x="8478" y="10526"/>
                  </a:cubicBezTo>
                  <a:lnTo>
                    <a:pt x="7871" y="10631"/>
                  </a:lnTo>
                  <a:lnTo>
                    <a:pt x="7259" y="10526"/>
                  </a:lnTo>
                  <a:cubicBezTo>
                    <a:pt x="7159" y="10509"/>
                    <a:pt x="7063" y="10489"/>
                    <a:pt x="6968" y="10464"/>
                  </a:cubicBezTo>
                  <a:lnTo>
                    <a:pt x="6968" y="9688"/>
                  </a:lnTo>
                  <a:lnTo>
                    <a:pt x="6547" y="9688"/>
                  </a:lnTo>
                  <a:lnTo>
                    <a:pt x="6547" y="10330"/>
                  </a:lnTo>
                  <a:cubicBezTo>
                    <a:pt x="5950" y="10098"/>
                    <a:pt x="5449" y="9718"/>
                    <a:pt x="5111" y="9234"/>
                  </a:cubicBezTo>
                  <a:cubicBezTo>
                    <a:pt x="4826" y="8821"/>
                    <a:pt x="4673" y="8350"/>
                    <a:pt x="4673" y="7872"/>
                  </a:cubicBezTo>
                  <a:lnTo>
                    <a:pt x="4673" y="7459"/>
                  </a:lnTo>
                  <a:cubicBezTo>
                    <a:pt x="4905" y="7572"/>
                    <a:pt x="5172" y="7635"/>
                    <a:pt x="5457" y="7635"/>
                  </a:cubicBezTo>
                  <a:lnTo>
                    <a:pt x="9134" y="7635"/>
                  </a:lnTo>
                  <a:lnTo>
                    <a:pt x="9134" y="7215"/>
                  </a:lnTo>
                  <a:lnTo>
                    <a:pt x="5457" y="7215"/>
                  </a:lnTo>
                  <a:cubicBezTo>
                    <a:pt x="4788" y="7215"/>
                    <a:pt x="4245" y="6768"/>
                    <a:pt x="4245" y="6218"/>
                  </a:cubicBezTo>
                  <a:lnTo>
                    <a:pt x="4245" y="5776"/>
                  </a:lnTo>
                  <a:cubicBezTo>
                    <a:pt x="4899" y="5600"/>
                    <a:pt x="5575" y="5470"/>
                    <a:pt x="6254" y="5391"/>
                  </a:cubicBezTo>
                  <a:cubicBezTo>
                    <a:pt x="6407" y="5556"/>
                    <a:pt x="6622" y="5662"/>
                    <a:pt x="6866" y="5662"/>
                  </a:cubicBezTo>
                  <a:cubicBezTo>
                    <a:pt x="7148" y="5662"/>
                    <a:pt x="7399" y="5519"/>
                    <a:pt x="7547" y="5301"/>
                  </a:cubicBezTo>
                  <a:cubicBezTo>
                    <a:pt x="7660" y="5298"/>
                    <a:pt x="7774" y="5297"/>
                    <a:pt x="7888" y="5297"/>
                  </a:cubicBezTo>
                  <a:close/>
                  <a:moveTo>
                    <a:pt x="5084" y="10461"/>
                  </a:moveTo>
                  <a:lnTo>
                    <a:pt x="5086" y="10977"/>
                  </a:lnTo>
                  <a:cubicBezTo>
                    <a:pt x="5086" y="11296"/>
                    <a:pt x="4827" y="11554"/>
                    <a:pt x="4508" y="11554"/>
                  </a:cubicBezTo>
                  <a:lnTo>
                    <a:pt x="4323" y="11554"/>
                  </a:lnTo>
                  <a:lnTo>
                    <a:pt x="4323" y="10461"/>
                  </a:lnTo>
                  <a:close/>
                  <a:moveTo>
                    <a:pt x="11407" y="10461"/>
                  </a:moveTo>
                  <a:lnTo>
                    <a:pt x="11407" y="11554"/>
                  </a:lnTo>
                  <a:lnTo>
                    <a:pt x="11223" y="11554"/>
                  </a:lnTo>
                  <a:cubicBezTo>
                    <a:pt x="10904" y="11554"/>
                    <a:pt x="10645" y="11296"/>
                    <a:pt x="10645" y="10977"/>
                  </a:cubicBezTo>
                  <a:lnTo>
                    <a:pt x="10645" y="10461"/>
                  </a:lnTo>
                  <a:close/>
                  <a:moveTo>
                    <a:pt x="1893" y="10547"/>
                  </a:moveTo>
                  <a:lnTo>
                    <a:pt x="2720" y="10836"/>
                  </a:lnTo>
                  <a:lnTo>
                    <a:pt x="2720" y="11420"/>
                  </a:lnTo>
                  <a:cubicBezTo>
                    <a:pt x="2720" y="11741"/>
                    <a:pt x="2461" y="12001"/>
                    <a:pt x="2142" y="12001"/>
                  </a:cubicBezTo>
                  <a:lnTo>
                    <a:pt x="1893" y="12001"/>
                  </a:lnTo>
                  <a:lnTo>
                    <a:pt x="1893" y="10547"/>
                  </a:lnTo>
                  <a:close/>
                  <a:moveTo>
                    <a:pt x="13837" y="10548"/>
                  </a:moveTo>
                  <a:lnTo>
                    <a:pt x="13837" y="12003"/>
                  </a:lnTo>
                  <a:lnTo>
                    <a:pt x="13587" y="12003"/>
                  </a:lnTo>
                  <a:lnTo>
                    <a:pt x="13587" y="12001"/>
                  </a:lnTo>
                  <a:cubicBezTo>
                    <a:pt x="13268" y="12001"/>
                    <a:pt x="13008" y="11741"/>
                    <a:pt x="13008" y="11422"/>
                  </a:cubicBezTo>
                  <a:lnTo>
                    <a:pt x="13008" y="10838"/>
                  </a:lnTo>
                  <a:lnTo>
                    <a:pt x="13837" y="10548"/>
                  </a:lnTo>
                  <a:close/>
                  <a:moveTo>
                    <a:pt x="3374" y="0"/>
                  </a:moveTo>
                  <a:cubicBezTo>
                    <a:pt x="3316" y="0"/>
                    <a:pt x="3257" y="12"/>
                    <a:pt x="3200" y="34"/>
                  </a:cubicBezTo>
                  <a:cubicBezTo>
                    <a:pt x="3059" y="90"/>
                    <a:pt x="2954" y="212"/>
                    <a:pt x="2918" y="355"/>
                  </a:cubicBezTo>
                  <a:lnTo>
                    <a:pt x="2516" y="1913"/>
                  </a:lnTo>
                  <a:cubicBezTo>
                    <a:pt x="2461" y="2123"/>
                    <a:pt x="2331" y="2302"/>
                    <a:pt x="2147" y="2417"/>
                  </a:cubicBezTo>
                  <a:cubicBezTo>
                    <a:pt x="2081" y="2040"/>
                    <a:pt x="2103" y="1615"/>
                    <a:pt x="2211" y="1201"/>
                  </a:cubicBezTo>
                  <a:cubicBezTo>
                    <a:pt x="2253" y="1037"/>
                    <a:pt x="2306" y="877"/>
                    <a:pt x="2373" y="727"/>
                  </a:cubicBezTo>
                  <a:cubicBezTo>
                    <a:pt x="2455" y="534"/>
                    <a:pt x="2407" y="322"/>
                    <a:pt x="2250" y="184"/>
                  </a:cubicBezTo>
                  <a:cubicBezTo>
                    <a:pt x="2160" y="106"/>
                    <a:pt x="2051" y="66"/>
                    <a:pt x="1940" y="66"/>
                  </a:cubicBezTo>
                  <a:cubicBezTo>
                    <a:pt x="1857" y="66"/>
                    <a:pt x="1773" y="89"/>
                    <a:pt x="1697" y="136"/>
                  </a:cubicBezTo>
                  <a:cubicBezTo>
                    <a:pt x="1027" y="539"/>
                    <a:pt x="493" y="1282"/>
                    <a:pt x="217" y="2192"/>
                  </a:cubicBezTo>
                  <a:lnTo>
                    <a:pt x="215" y="2192"/>
                  </a:lnTo>
                  <a:lnTo>
                    <a:pt x="200" y="2251"/>
                  </a:lnTo>
                  <a:cubicBezTo>
                    <a:pt x="186" y="2297"/>
                    <a:pt x="172" y="2346"/>
                    <a:pt x="161" y="2394"/>
                  </a:cubicBezTo>
                  <a:cubicBezTo>
                    <a:pt x="155" y="2416"/>
                    <a:pt x="148" y="2435"/>
                    <a:pt x="142" y="2456"/>
                  </a:cubicBezTo>
                  <a:cubicBezTo>
                    <a:pt x="60" y="2782"/>
                    <a:pt x="10" y="3111"/>
                    <a:pt x="0" y="3436"/>
                  </a:cubicBezTo>
                  <a:lnTo>
                    <a:pt x="421" y="3452"/>
                  </a:lnTo>
                  <a:cubicBezTo>
                    <a:pt x="429" y="3204"/>
                    <a:pt x="461" y="2953"/>
                    <a:pt x="516" y="2704"/>
                  </a:cubicBezTo>
                  <a:lnTo>
                    <a:pt x="1391" y="2928"/>
                  </a:lnTo>
                  <a:cubicBezTo>
                    <a:pt x="1495" y="2955"/>
                    <a:pt x="1601" y="2968"/>
                    <a:pt x="1705" y="2968"/>
                  </a:cubicBezTo>
                  <a:cubicBezTo>
                    <a:pt x="1929" y="2968"/>
                    <a:pt x="2149" y="2908"/>
                    <a:pt x="2346" y="2791"/>
                  </a:cubicBezTo>
                  <a:cubicBezTo>
                    <a:pt x="2637" y="2620"/>
                    <a:pt x="2843" y="2346"/>
                    <a:pt x="2927" y="2020"/>
                  </a:cubicBezTo>
                  <a:lnTo>
                    <a:pt x="3327" y="463"/>
                  </a:lnTo>
                  <a:cubicBezTo>
                    <a:pt x="3334" y="439"/>
                    <a:pt x="3351" y="430"/>
                    <a:pt x="3362" y="425"/>
                  </a:cubicBezTo>
                  <a:cubicBezTo>
                    <a:pt x="3367" y="424"/>
                    <a:pt x="3374" y="422"/>
                    <a:pt x="3381" y="422"/>
                  </a:cubicBezTo>
                  <a:cubicBezTo>
                    <a:pt x="3389" y="422"/>
                    <a:pt x="3397" y="424"/>
                    <a:pt x="3405" y="430"/>
                  </a:cubicBezTo>
                  <a:cubicBezTo>
                    <a:pt x="4173" y="907"/>
                    <a:pt x="4488" y="2193"/>
                    <a:pt x="4156" y="3486"/>
                  </a:cubicBezTo>
                  <a:cubicBezTo>
                    <a:pt x="3963" y="4234"/>
                    <a:pt x="3588" y="4883"/>
                    <a:pt x="3098" y="5315"/>
                  </a:cubicBezTo>
                  <a:cubicBezTo>
                    <a:pt x="2732" y="5638"/>
                    <a:pt x="2337" y="5807"/>
                    <a:pt x="1959" y="5807"/>
                  </a:cubicBezTo>
                  <a:cubicBezTo>
                    <a:pt x="1854" y="5807"/>
                    <a:pt x="1751" y="5794"/>
                    <a:pt x="1650" y="5768"/>
                  </a:cubicBezTo>
                  <a:cubicBezTo>
                    <a:pt x="980" y="5597"/>
                    <a:pt x="503" y="4841"/>
                    <a:pt x="430" y="3847"/>
                  </a:cubicBezTo>
                  <a:lnTo>
                    <a:pt x="13" y="3875"/>
                  </a:lnTo>
                  <a:cubicBezTo>
                    <a:pt x="86" y="4916"/>
                    <a:pt x="539" y="5716"/>
                    <a:pt x="1221" y="6053"/>
                  </a:cubicBezTo>
                  <a:lnTo>
                    <a:pt x="862" y="6234"/>
                  </a:lnTo>
                  <a:lnTo>
                    <a:pt x="2234" y="7947"/>
                  </a:lnTo>
                  <a:cubicBezTo>
                    <a:pt x="2365" y="8110"/>
                    <a:pt x="2559" y="8210"/>
                    <a:pt x="2767" y="8221"/>
                  </a:cubicBezTo>
                  <a:cubicBezTo>
                    <a:pt x="2781" y="8221"/>
                    <a:pt x="2795" y="8224"/>
                    <a:pt x="2809" y="8224"/>
                  </a:cubicBezTo>
                  <a:cubicBezTo>
                    <a:pt x="2949" y="8224"/>
                    <a:pt x="3084" y="8182"/>
                    <a:pt x="3201" y="8110"/>
                  </a:cubicBezTo>
                  <a:cubicBezTo>
                    <a:pt x="3203" y="8118"/>
                    <a:pt x="3206" y="8128"/>
                    <a:pt x="3209" y="8135"/>
                  </a:cubicBezTo>
                  <a:cubicBezTo>
                    <a:pt x="3296" y="8419"/>
                    <a:pt x="3535" y="8626"/>
                    <a:pt x="3824" y="8679"/>
                  </a:cubicBezTo>
                  <a:lnTo>
                    <a:pt x="4424" y="8788"/>
                  </a:lnTo>
                  <a:cubicBezTo>
                    <a:pt x="4454" y="8871"/>
                    <a:pt x="4485" y="8950"/>
                    <a:pt x="4522" y="9029"/>
                  </a:cubicBezTo>
                  <a:lnTo>
                    <a:pt x="3630" y="8843"/>
                  </a:lnTo>
                  <a:lnTo>
                    <a:pt x="1488" y="10140"/>
                  </a:lnTo>
                  <a:lnTo>
                    <a:pt x="1488" y="12422"/>
                  </a:lnTo>
                  <a:lnTo>
                    <a:pt x="2158" y="12422"/>
                  </a:lnTo>
                  <a:cubicBezTo>
                    <a:pt x="2709" y="12422"/>
                    <a:pt x="3156" y="11973"/>
                    <a:pt x="3156" y="11422"/>
                  </a:cubicBezTo>
                  <a:lnTo>
                    <a:pt x="3156" y="10807"/>
                  </a:lnTo>
                  <a:lnTo>
                    <a:pt x="3728" y="10461"/>
                  </a:lnTo>
                  <a:lnTo>
                    <a:pt x="3918" y="10461"/>
                  </a:lnTo>
                  <a:lnTo>
                    <a:pt x="3918" y="11973"/>
                  </a:lnTo>
                  <a:lnTo>
                    <a:pt x="4522" y="11973"/>
                  </a:lnTo>
                  <a:cubicBezTo>
                    <a:pt x="5072" y="11973"/>
                    <a:pt x="5521" y="11525"/>
                    <a:pt x="5521" y="10975"/>
                  </a:cubicBezTo>
                  <a:lnTo>
                    <a:pt x="5521" y="10458"/>
                  </a:lnTo>
                  <a:lnTo>
                    <a:pt x="5862" y="10458"/>
                  </a:lnTo>
                  <a:cubicBezTo>
                    <a:pt x="6262" y="10691"/>
                    <a:pt x="6718" y="10858"/>
                    <a:pt x="7204" y="10941"/>
                  </a:cubicBezTo>
                  <a:lnTo>
                    <a:pt x="7887" y="11056"/>
                  </a:lnTo>
                  <a:lnTo>
                    <a:pt x="8566" y="10939"/>
                  </a:lnTo>
                  <a:cubicBezTo>
                    <a:pt x="9049" y="10858"/>
                    <a:pt x="9502" y="10691"/>
                    <a:pt x="9901" y="10458"/>
                  </a:cubicBezTo>
                  <a:lnTo>
                    <a:pt x="10242" y="10458"/>
                  </a:lnTo>
                  <a:lnTo>
                    <a:pt x="10242" y="10975"/>
                  </a:lnTo>
                  <a:cubicBezTo>
                    <a:pt x="10242" y="11526"/>
                    <a:pt x="10690" y="11973"/>
                    <a:pt x="11240" y="11973"/>
                  </a:cubicBezTo>
                  <a:lnTo>
                    <a:pt x="11844" y="11973"/>
                  </a:lnTo>
                  <a:lnTo>
                    <a:pt x="11844" y="10461"/>
                  </a:lnTo>
                  <a:lnTo>
                    <a:pt x="12034" y="10461"/>
                  </a:lnTo>
                  <a:lnTo>
                    <a:pt x="12606" y="10807"/>
                  </a:lnTo>
                  <a:lnTo>
                    <a:pt x="12606" y="11422"/>
                  </a:lnTo>
                  <a:cubicBezTo>
                    <a:pt x="12606" y="11973"/>
                    <a:pt x="13053" y="12422"/>
                    <a:pt x="13605" y="12422"/>
                  </a:cubicBezTo>
                  <a:lnTo>
                    <a:pt x="14274" y="12422"/>
                  </a:lnTo>
                  <a:lnTo>
                    <a:pt x="14274" y="10134"/>
                  </a:lnTo>
                  <a:lnTo>
                    <a:pt x="12112" y="8835"/>
                  </a:lnTo>
                  <a:lnTo>
                    <a:pt x="11228" y="9022"/>
                  </a:lnTo>
                  <a:cubicBezTo>
                    <a:pt x="11290" y="8889"/>
                    <a:pt x="11340" y="8751"/>
                    <a:pt x="11380" y="8614"/>
                  </a:cubicBezTo>
                  <a:cubicBezTo>
                    <a:pt x="11968" y="8439"/>
                    <a:pt x="12916" y="8037"/>
                    <a:pt x="13486" y="7160"/>
                  </a:cubicBezTo>
                  <a:cubicBezTo>
                    <a:pt x="13947" y="6452"/>
                    <a:pt x="14063" y="5600"/>
                    <a:pt x="13829" y="4628"/>
                  </a:cubicBezTo>
                  <a:cubicBezTo>
                    <a:pt x="14285" y="4062"/>
                    <a:pt x="14371" y="3227"/>
                    <a:pt x="13980" y="2523"/>
                  </a:cubicBezTo>
                  <a:cubicBezTo>
                    <a:pt x="13759" y="2121"/>
                    <a:pt x="13405" y="1811"/>
                    <a:pt x="12988" y="1651"/>
                  </a:cubicBezTo>
                  <a:cubicBezTo>
                    <a:pt x="12943" y="1634"/>
                    <a:pt x="12896" y="1625"/>
                    <a:pt x="12850" y="1625"/>
                  </a:cubicBezTo>
                  <a:cubicBezTo>
                    <a:pt x="12756" y="1625"/>
                    <a:pt x="12664" y="1660"/>
                    <a:pt x="12592" y="1726"/>
                  </a:cubicBezTo>
                  <a:cubicBezTo>
                    <a:pt x="12485" y="1826"/>
                    <a:pt x="12446" y="1973"/>
                    <a:pt x="12489" y="2112"/>
                  </a:cubicBezTo>
                  <a:cubicBezTo>
                    <a:pt x="12647" y="2625"/>
                    <a:pt x="12569" y="3086"/>
                    <a:pt x="12299" y="3235"/>
                  </a:cubicBezTo>
                  <a:cubicBezTo>
                    <a:pt x="12237" y="3270"/>
                    <a:pt x="12165" y="3287"/>
                    <a:pt x="12086" y="3287"/>
                  </a:cubicBezTo>
                  <a:cubicBezTo>
                    <a:pt x="11841" y="3287"/>
                    <a:pt x="11535" y="3122"/>
                    <a:pt x="11271" y="2835"/>
                  </a:cubicBezTo>
                  <a:cubicBezTo>
                    <a:pt x="11199" y="2754"/>
                    <a:pt x="11098" y="2710"/>
                    <a:pt x="10993" y="2710"/>
                  </a:cubicBezTo>
                  <a:cubicBezTo>
                    <a:pt x="10956" y="2710"/>
                    <a:pt x="10919" y="2716"/>
                    <a:pt x="10882" y="2727"/>
                  </a:cubicBezTo>
                  <a:cubicBezTo>
                    <a:pt x="10742" y="2769"/>
                    <a:pt x="10640" y="2886"/>
                    <a:pt x="10620" y="3031"/>
                  </a:cubicBezTo>
                  <a:cubicBezTo>
                    <a:pt x="10558" y="3450"/>
                    <a:pt x="10639" y="3888"/>
                    <a:pt x="10848" y="4265"/>
                  </a:cubicBezTo>
                  <a:cubicBezTo>
                    <a:pt x="11091" y="4704"/>
                    <a:pt x="11482" y="5028"/>
                    <a:pt x="11949" y="5176"/>
                  </a:cubicBezTo>
                  <a:cubicBezTo>
                    <a:pt x="12131" y="5235"/>
                    <a:pt x="12315" y="5262"/>
                    <a:pt x="12497" y="5262"/>
                  </a:cubicBezTo>
                  <a:cubicBezTo>
                    <a:pt x="12533" y="5262"/>
                    <a:pt x="12570" y="5260"/>
                    <a:pt x="12608" y="5259"/>
                  </a:cubicBezTo>
                  <a:lnTo>
                    <a:pt x="12608" y="5259"/>
                  </a:lnTo>
                  <a:cubicBezTo>
                    <a:pt x="12665" y="5721"/>
                    <a:pt x="12591" y="6118"/>
                    <a:pt x="12383" y="6441"/>
                  </a:cubicBezTo>
                  <a:cubicBezTo>
                    <a:pt x="12162" y="6783"/>
                    <a:pt x="11815" y="7012"/>
                    <a:pt x="11497" y="7165"/>
                  </a:cubicBezTo>
                  <a:cubicBezTo>
                    <a:pt x="11757" y="6913"/>
                    <a:pt x="11915" y="6582"/>
                    <a:pt x="11915" y="6220"/>
                  </a:cubicBezTo>
                  <a:lnTo>
                    <a:pt x="11915" y="5459"/>
                  </a:lnTo>
                  <a:lnTo>
                    <a:pt x="11762" y="5416"/>
                  </a:lnTo>
                  <a:cubicBezTo>
                    <a:pt x="11098" y="5227"/>
                    <a:pt x="10411" y="5087"/>
                    <a:pt x="9720" y="4997"/>
                  </a:cubicBezTo>
                  <a:cubicBezTo>
                    <a:pt x="9729" y="4945"/>
                    <a:pt x="9735" y="4892"/>
                    <a:pt x="9735" y="4836"/>
                  </a:cubicBezTo>
                  <a:cubicBezTo>
                    <a:pt x="9735" y="4380"/>
                    <a:pt x="9366" y="4011"/>
                    <a:pt x="8910" y="4011"/>
                  </a:cubicBezTo>
                  <a:cubicBezTo>
                    <a:pt x="8455" y="4011"/>
                    <a:pt x="8084" y="4380"/>
                    <a:pt x="8084" y="4836"/>
                  </a:cubicBezTo>
                  <a:cubicBezTo>
                    <a:pt x="8084" y="4852"/>
                    <a:pt x="8084" y="4864"/>
                    <a:pt x="8086" y="4880"/>
                  </a:cubicBezTo>
                  <a:cubicBezTo>
                    <a:pt x="8021" y="4879"/>
                    <a:pt x="7956" y="4879"/>
                    <a:pt x="7890" y="4879"/>
                  </a:cubicBezTo>
                  <a:cubicBezTo>
                    <a:pt x="7824" y="4879"/>
                    <a:pt x="7758" y="4879"/>
                    <a:pt x="7692" y="4880"/>
                  </a:cubicBezTo>
                  <a:cubicBezTo>
                    <a:pt x="7692" y="4868"/>
                    <a:pt x="7693" y="4852"/>
                    <a:pt x="7693" y="4838"/>
                  </a:cubicBezTo>
                  <a:cubicBezTo>
                    <a:pt x="7693" y="4382"/>
                    <a:pt x="7323" y="4012"/>
                    <a:pt x="6868" y="4012"/>
                  </a:cubicBezTo>
                  <a:cubicBezTo>
                    <a:pt x="6411" y="4012"/>
                    <a:pt x="6042" y="4382"/>
                    <a:pt x="6042" y="4838"/>
                  </a:cubicBezTo>
                  <a:cubicBezTo>
                    <a:pt x="6042" y="4892"/>
                    <a:pt x="6049" y="4942"/>
                    <a:pt x="6058" y="4995"/>
                  </a:cubicBezTo>
                  <a:cubicBezTo>
                    <a:pt x="5352" y="5086"/>
                    <a:pt x="4656" y="5227"/>
                    <a:pt x="3982" y="5417"/>
                  </a:cubicBezTo>
                  <a:lnTo>
                    <a:pt x="3831" y="5461"/>
                  </a:lnTo>
                  <a:lnTo>
                    <a:pt x="3831" y="6223"/>
                  </a:lnTo>
                  <a:cubicBezTo>
                    <a:pt x="3831" y="6590"/>
                    <a:pt x="3992" y="6925"/>
                    <a:pt x="4259" y="7177"/>
                  </a:cubicBezTo>
                  <a:lnTo>
                    <a:pt x="4259" y="7469"/>
                  </a:lnTo>
                  <a:lnTo>
                    <a:pt x="3701" y="7313"/>
                  </a:lnTo>
                  <a:lnTo>
                    <a:pt x="3482" y="6763"/>
                  </a:lnTo>
                  <a:cubicBezTo>
                    <a:pt x="3354" y="6442"/>
                    <a:pt x="3117" y="6176"/>
                    <a:pt x="2821" y="6006"/>
                  </a:cubicBezTo>
                  <a:cubicBezTo>
                    <a:pt x="3008" y="5911"/>
                    <a:pt x="3193" y="5783"/>
                    <a:pt x="3369" y="5631"/>
                  </a:cubicBezTo>
                  <a:cubicBezTo>
                    <a:pt x="3922" y="5143"/>
                    <a:pt x="4345" y="4419"/>
                    <a:pt x="4556" y="3592"/>
                  </a:cubicBezTo>
                  <a:cubicBezTo>
                    <a:pt x="4740" y="2878"/>
                    <a:pt x="4750" y="2139"/>
                    <a:pt x="4584" y="1505"/>
                  </a:cubicBezTo>
                  <a:cubicBezTo>
                    <a:pt x="4416" y="861"/>
                    <a:pt x="4073" y="352"/>
                    <a:pt x="3622" y="72"/>
                  </a:cubicBezTo>
                  <a:cubicBezTo>
                    <a:pt x="3546" y="24"/>
                    <a:pt x="3461" y="0"/>
                    <a:pt x="33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2" name="Google Shape;1522;p45"/>
          <p:cNvGrpSpPr/>
          <p:nvPr/>
        </p:nvGrpSpPr>
        <p:grpSpPr>
          <a:xfrm>
            <a:off x="4375496" y="1983533"/>
            <a:ext cx="393014" cy="278324"/>
            <a:chOff x="5177050" y="2185850"/>
            <a:chExt cx="358950" cy="254200"/>
          </a:xfrm>
        </p:grpSpPr>
        <p:sp>
          <p:nvSpPr>
            <p:cNvPr id="1523" name="Google Shape;1523;p45"/>
            <p:cNvSpPr/>
            <p:nvPr/>
          </p:nvSpPr>
          <p:spPr>
            <a:xfrm>
              <a:off x="5177050" y="2185850"/>
              <a:ext cx="358950" cy="254200"/>
            </a:xfrm>
            <a:custGeom>
              <a:avLst/>
              <a:gdLst/>
              <a:ahLst/>
              <a:cxnLst/>
              <a:rect l="l" t="t" r="r" b="b"/>
              <a:pathLst>
                <a:path w="14358" h="10168" extrusionOk="0">
                  <a:moveTo>
                    <a:pt x="6324" y="416"/>
                  </a:moveTo>
                  <a:cubicBezTo>
                    <a:pt x="6493" y="416"/>
                    <a:pt x="6659" y="427"/>
                    <a:pt x="6820" y="447"/>
                  </a:cubicBezTo>
                  <a:cubicBezTo>
                    <a:pt x="6530" y="648"/>
                    <a:pt x="6108" y="799"/>
                    <a:pt x="5649" y="858"/>
                  </a:cubicBezTo>
                  <a:cubicBezTo>
                    <a:pt x="5508" y="875"/>
                    <a:pt x="5368" y="884"/>
                    <a:pt x="5233" y="884"/>
                  </a:cubicBezTo>
                  <a:cubicBezTo>
                    <a:pt x="4983" y="884"/>
                    <a:pt x="4748" y="854"/>
                    <a:pt x="4544" y="796"/>
                  </a:cubicBezTo>
                  <a:cubicBezTo>
                    <a:pt x="4848" y="660"/>
                    <a:pt x="5175" y="560"/>
                    <a:pt x="5530" y="492"/>
                  </a:cubicBezTo>
                  <a:cubicBezTo>
                    <a:pt x="5804" y="440"/>
                    <a:pt x="6069" y="416"/>
                    <a:pt x="6324" y="416"/>
                  </a:cubicBezTo>
                  <a:close/>
                  <a:moveTo>
                    <a:pt x="7340" y="551"/>
                  </a:moveTo>
                  <a:cubicBezTo>
                    <a:pt x="7853" y="687"/>
                    <a:pt x="8312" y="920"/>
                    <a:pt x="8711" y="1210"/>
                  </a:cubicBezTo>
                  <a:cubicBezTo>
                    <a:pt x="8438" y="1509"/>
                    <a:pt x="8038" y="1777"/>
                    <a:pt x="7552" y="2000"/>
                  </a:cubicBezTo>
                  <a:cubicBezTo>
                    <a:pt x="7360" y="1464"/>
                    <a:pt x="7049" y="1135"/>
                    <a:pt x="6796" y="945"/>
                  </a:cubicBezTo>
                  <a:cubicBezTo>
                    <a:pt x="7015" y="835"/>
                    <a:pt x="7201" y="701"/>
                    <a:pt x="7340" y="551"/>
                  </a:cubicBezTo>
                  <a:close/>
                  <a:moveTo>
                    <a:pt x="6321" y="1138"/>
                  </a:moveTo>
                  <a:cubicBezTo>
                    <a:pt x="6485" y="1216"/>
                    <a:pt x="6934" y="1489"/>
                    <a:pt x="7167" y="2159"/>
                  </a:cubicBezTo>
                  <a:cubicBezTo>
                    <a:pt x="6664" y="2347"/>
                    <a:pt x="6096" y="2487"/>
                    <a:pt x="5496" y="2564"/>
                  </a:cubicBezTo>
                  <a:cubicBezTo>
                    <a:pt x="5162" y="2605"/>
                    <a:pt x="4830" y="2626"/>
                    <a:pt x="4508" y="2626"/>
                  </a:cubicBezTo>
                  <a:cubicBezTo>
                    <a:pt x="4337" y="2626"/>
                    <a:pt x="4170" y="2620"/>
                    <a:pt x="4007" y="2609"/>
                  </a:cubicBezTo>
                  <a:cubicBezTo>
                    <a:pt x="4046" y="2289"/>
                    <a:pt x="4201" y="1638"/>
                    <a:pt x="4803" y="1272"/>
                  </a:cubicBezTo>
                  <a:cubicBezTo>
                    <a:pt x="4944" y="1293"/>
                    <a:pt x="5092" y="1302"/>
                    <a:pt x="5245" y="1302"/>
                  </a:cubicBezTo>
                  <a:cubicBezTo>
                    <a:pt x="5395" y="1302"/>
                    <a:pt x="5547" y="1293"/>
                    <a:pt x="5701" y="1272"/>
                  </a:cubicBezTo>
                  <a:cubicBezTo>
                    <a:pt x="5916" y="1246"/>
                    <a:pt x="6127" y="1201"/>
                    <a:pt x="6321" y="1138"/>
                  </a:cubicBezTo>
                  <a:close/>
                  <a:moveTo>
                    <a:pt x="9039" y="1473"/>
                  </a:moveTo>
                  <a:cubicBezTo>
                    <a:pt x="9441" y="1821"/>
                    <a:pt x="9768" y="2222"/>
                    <a:pt x="10013" y="2626"/>
                  </a:cubicBezTo>
                  <a:cubicBezTo>
                    <a:pt x="9768" y="2817"/>
                    <a:pt x="9287" y="3165"/>
                    <a:pt x="8648" y="3514"/>
                  </a:cubicBezTo>
                  <a:cubicBezTo>
                    <a:pt x="8476" y="2898"/>
                    <a:pt x="8099" y="2532"/>
                    <a:pt x="7829" y="2336"/>
                  </a:cubicBezTo>
                  <a:cubicBezTo>
                    <a:pt x="8331" y="2095"/>
                    <a:pt x="8747" y="1800"/>
                    <a:pt x="9039" y="1473"/>
                  </a:cubicBezTo>
                  <a:close/>
                  <a:moveTo>
                    <a:pt x="2415" y="2701"/>
                  </a:moveTo>
                  <a:cubicBezTo>
                    <a:pt x="2700" y="2810"/>
                    <a:pt x="3018" y="2895"/>
                    <a:pt x="3359" y="2951"/>
                  </a:cubicBezTo>
                  <a:cubicBezTo>
                    <a:pt x="3046" y="3398"/>
                    <a:pt x="2991" y="3956"/>
                    <a:pt x="2988" y="4289"/>
                  </a:cubicBezTo>
                  <a:cubicBezTo>
                    <a:pt x="2409" y="4152"/>
                    <a:pt x="1916" y="3986"/>
                    <a:pt x="1571" y="3853"/>
                  </a:cubicBezTo>
                  <a:cubicBezTo>
                    <a:pt x="1765" y="3607"/>
                    <a:pt x="2317" y="2833"/>
                    <a:pt x="2415" y="2701"/>
                  </a:cubicBezTo>
                  <a:close/>
                  <a:moveTo>
                    <a:pt x="12549" y="2729"/>
                  </a:moveTo>
                  <a:cubicBezTo>
                    <a:pt x="12771" y="2729"/>
                    <a:pt x="12994" y="2804"/>
                    <a:pt x="13178" y="2951"/>
                  </a:cubicBezTo>
                  <a:lnTo>
                    <a:pt x="13895" y="3531"/>
                  </a:lnTo>
                  <a:cubicBezTo>
                    <a:pt x="13796" y="3847"/>
                    <a:pt x="13449" y="4684"/>
                    <a:pt x="12498" y="4684"/>
                  </a:cubicBezTo>
                  <a:cubicBezTo>
                    <a:pt x="12474" y="4684"/>
                    <a:pt x="12450" y="4683"/>
                    <a:pt x="12426" y="4682"/>
                  </a:cubicBezTo>
                  <a:lnTo>
                    <a:pt x="12416" y="4682"/>
                  </a:lnTo>
                  <a:lnTo>
                    <a:pt x="10356" y="4766"/>
                  </a:lnTo>
                  <a:lnTo>
                    <a:pt x="9842" y="4338"/>
                  </a:lnTo>
                  <a:cubicBezTo>
                    <a:pt x="10569" y="3889"/>
                    <a:pt x="11015" y="3506"/>
                    <a:pt x="11055" y="3472"/>
                  </a:cubicBezTo>
                  <a:cubicBezTo>
                    <a:pt x="11114" y="3420"/>
                    <a:pt x="11158" y="3363"/>
                    <a:pt x="11195" y="3300"/>
                  </a:cubicBezTo>
                  <a:cubicBezTo>
                    <a:pt x="12052" y="2869"/>
                    <a:pt x="12058" y="2866"/>
                    <a:pt x="12067" y="2860"/>
                  </a:cubicBezTo>
                  <a:cubicBezTo>
                    <a:pt x="12215" y="2772"/>
                    <a:pt x="12381" y="2729"/>
                    <a:pt x="12549" y="2729"/>
                  </a:cubicBezTo>
                  <a:close/>
                  <a:moveTo>
                    <a:pt x="7357" y="2539"/>
                  </a:moveTo>
                  <a:lnTo>
                    <a:pt x="7359" y="2540"/>
                  </a:lnTo>
                  <a:cubicBezTo>
                    <a:pt x="7367" y="2545"/>
                    <a:pt x="8064" y="2842"/>
                    <a:pt x="8268" y="3710"/>
                  </a:cubicBezTo>
                  <a:cubicBezTo>
                    <a:pt x="7966" y="3858"/>
                    <a:pt x="7638" y="4001"/>
                    <a:pt x="7289" y="4123"/>
                  </a:cubicBezTo>
                  <a:lnTo>
                    <a:pt x="7430" y="4518"/>
                  </a:lnTo>
                  <a:cubicBezTo>
                    <a:pt x="9197" y="3895"/>
                    <a:pt x="10460" y="2807"/>
                    <a:pt x="10472" y="2796"/>
                  </a:cubicBezTo>
                  <a:cubicBezTo>
                    <a:pt x="10518" y="2758"/>
                    <a:pt x="10574" y="2736"/>
                    <a:pt x="10632" y="2736"/>
                  </a:cubicBezTo>
                  <a:cubicBezTo>
                    <a:pt x="10636" y="2736"/>
                    <a:pt x="10640" y="2736"/>
                    <a:pt x="10644" y="2736"/>
                  </a:cubicBezTo>
                  <a:cubicBezTo>
                    <a:pt x="10706" y="2741"/>
                    <a:pt x="10765" y="2771"/>
                    <a:pt x="10806" y="2819"/>
                  </a:cubicBezTo>
                  <a:cubicBezTo>
                    <a:pt x="10891" y="2919"/>
                    <a:pt x="10882" y="3068"/>
                    <a:pt x="10782" y="3154"/>
                  </a:cubicBezTo>
                  <a:cubicBezTo>
                    <a:pt x="10695" y="3230"/>
                    <a:pt x="8600" y="5031"/>
                    <a:pt x="5921" y="5367"/>
                  </a:cubicBezTo>
                  <a:cubicBezTo>
                    <a:pt x="5598" y="5408"/>
                    <a:pt x="5277" y="5426"/>
                    <a:pt x="4964" y="5426"/>
                  </a:cubicBezTo>
                  <a:cubicBezTo>
                    <a:pt x="2676" y="5426"/>
                    <a:pt x="740" y="4475"/>
                    <a:pt x="649" y="4430"/>
                  </a:cubicBezTo>
                  <a:cubicBezTo>
                    <a:pt x="529" y="4370"/>
                    <a:pt x="483" y="4229"/>
                    <a:pt x="541" y="4112"/>
                  </a:cubicBezTo>
                  <a:cubicBezTo>
                    <a:pt x="583" y="4028"/>
                    <a:pt x="668" y="3980"/>
                    <a:pt x="755" y="3980"/>
                  </a:cubicBezTo>
                  <a:cubicBezTo>
                    <a:pt x="791" y="3980"/>
                    <a:pt x="826" y="3988"/>
                    <a:pt x="860" y="4004"/>
                  </a:cubicBezTo>
                  <a:cubicBezTo>
                    <a:pt x="882" y="4015"/>
                    <a:pt x="2792" y="4950"/>
                    <a:pt x="4983" y="4950"/>
                  </a:cubicBezTo>
                  <a:cubicBezTo>
                    <a:pt x="5272" y="4950"/>
                    <a:pt x="5566" y="4934"/>
                    <a:pt x="5862" y="4897"/>
                  </a:cubicBezTo>
                  <a:cubicBezTo>
                    <a:pt x="6237" y="4850"/>
                    <a:pt x="6624" y="4768"/>
                    <a:pt x="7013" y="4652"/>
                  </a:cubicBezTo>
                  <a:lnTo>
                    <a:pt x="6895" y="4252"/>
                  </a:lnTo>
                  <a:cubicBezTo>
                    <a:pt x="6529" y="4360"/>
                    <a:pt x="6164" y="4437"/>
                    <a:pt x="5809" y="4481"/>
                  </a:cubicBezTo>
                  <a:cubicBezTo>
                    <a:pt x="5529" y="4516"/>
                    <a:pt x="5249" y="4532"/>
                    <a:pt x="4973" y="4532"/>
                  </a:cubicBezTo>
                  <a:cubicBezTo>
                    <a:pt x="4426" y="4532"/>
                    <a:pt x="3895" y="4470"/>
                    <a:pt x="3410" y="4378"/>
                  </a:cubicBezTo>
                  <a:cubicBezTo>
                    <a:pt x="3401" y="4082"/>
                    <a:pt x="3432" y="3412"/>
                    <a:pt x="3854" y="3015"/>
                  </a:cubicBezTo>
                  <a:cubicBezTo>
                    <a:pt x="4072" y="3036"/>
                    <a:pt x="4296" y="3045"/>
                    <a:pt x="4524" y="3045"/>
                  </a:cubicBezTo>
                  <a:cubicBezTo>
                    <a:pt x="4859" y="3045"/>
                    <a:pt x="5201" y="3023"/>
                    <a:pt x="5550" y="2981"/>
                  </a:cubicBezTo>
                  <a:cubicBezTo>
                    <a:pt x="6203" y="2898"/>
                    <a:pt x="6817" y="2744"/>
                    <a:pt x="7357" y="2539"/>
                  </a:cubicBezTo>
                  <a:close/>
                  <a:moveTo>
                    <a:pt x="1571" y="5250"/>
                  </a:moveTo>
                  <a:cubicBezTo>
                    <a:pt x="1890" y="5358"/>
                    <a:pt x="2267" y="5470"/>
                    <a:pt x="2683" y="5568"/>
                  </a:cubicBezTo>
                  <a:cubicBezTo>
                    <a:pt x="2644" y="5621"/>
                    <a:pt x="2599" y="5677"/>
                    <a:pt x="2544" y="5741"/>
                  </a:cubicBezTo>
                  <a:cubicBezTo>
                    <a:pt x="2502" y="5789"/>
                    <a:pt x="2452" y="5847"/>
                    <a:pt x="2396" y="5905"/>
                  </a:cubicBezTo>
                  <a:cubicBezTo>
                    <a:pt x="2035" y="5691"/>
                    <a:pt x="1764" y="5455"/>
                    <a:pt x="1571" y="5250"/>
                  </a:cubicBezTo>
                  <a:close/>
                  <a:moveTo>
                    <a:pt x="8055" y="5236"/>
                  </a:moveTo>
                  <a:lnTo>
                    <a:pt x="8474" y="5712"/>
                  </a:lnTo>
                  <a:cubicBezTo>
                    <a:pt x="8518" y="5774"/>
                    <a:pt x="8553" y="5841"/>
                    <a:pt x="8577" y="5911"/>
                  </a:cubicBezTo>
                  <a:cubicBezTo>
                    <a:pt x="7913" y="6162"/>
                    <a:pt x="7064" y="6349"/>
                    <a:pt x="5990" y="6483"/>
                  </a:cubicBezTo>
                  <a:cubicBezTo>
                    <a:pt x="5650" y="6525"/>
                    <a:pt x="5319" y="6546"/>
                    <a:pt x="5001" y="6546"/>
                  </a:cubicBezTo>
                  <a:cubicBezTo>
                    <a:pt x="4792" y="6546"/>
                    <a:pt x="4588" y="6537"/>
                    <a:pt x="4390" y="6518"/>
                  </a:cubicBezTo>
                  <a:cubicBezTo>
                    <a:pt x="4448" y="6240"/>
                    <a:pt x="4474" y="5997"/>
                    <a:pt x="4483" y="5831"/>
                  </a:cubicBezTo>
                  <a:cubicBezTo>
                    <a:pt x="4642" y="5839"/>
                    <a:pt x="4801" y="5844"/>
                    <a:pt x="4963" y="5844"/>
                  </a:cubicBezTo>
                  <a:cubicBezTo>
                    <a:pt x="5292" y="5844"/>
                    <a:pt x="5628" y="5825"/>
                    <a:pt x="5969" y="5782"/>
                  </a:cubicBezTo>
                  <a:cubicBezTo>
                    <a:pt x="6717" y="5688"/>
                    <a:pt x="7423" y="5484"/>
                    <a:pt x="8055" y="5236"/>
                  </a:cubicBezTo>
                  <a:close/>
                  <a:moveTo>
                    <a:pt x="9465" y="4562"/>
                  </a:moveTo>
                  <a:lnTo>
                    <a:pt x="10254" y="5221"/>
                  </a:lnTo>
                  <a:lnTo>
                    <a:pt x="10261" y="5226"/>
                  </a:lnTo>
                  <a:cubicBezTo>
                    <a:pt x="10812" y="5655"/>
                    <a:pt x="10756" y="6668"/>
                    <a:pt x="10340" y="7219"/>
                  </a:cubicBezTo>
                  <a:lnTo>
                    <a:pt x="8474" y="9699"/>
                  </a:lnTo>
                  <a:cubicBezTo>
                    <a:pt x="8445" y="9739"/>
                    <a:pt x="8405" y="9748"/>
                    <a:pt x="8378" y="9748"/>
                  </a:cubicBezTo>
                  <a:cubicBezTo>
                    <a:pt x="8369" y="9748"/>
                    <a:pt x="8362" y="9747"/>
                    <a:pt x="8357" y="9746"/>
                  </a:cubicBezTo>
                  <a:cubicBezTo>
                    <a:pt x="8335" y="9743"/>
                    <a:pt x="8282" y="9727"/>
                    <a:pt x="8264" y="9666"/>
                  </a:cubicBezTo>
                  <a:cubicBezTo>
                    <a:pt x="8261" y="9663"/>
                    <a:pt x="8133" y="9238"/>
                    <a:pt x="8080" y="8746"/>
                  </a:cubicBezTo>
                  <a:cubicBezTo>
                    <a:pt x="8077" y="8713"/>
                    <a:pt x="8074" y="8682"/>
                    <a:pt x="8071" y="8648"/>
                  </a:cubicBezTo>
                  <a:lnTo>
                    <a:pt x="8505" y="8648"/>
                  </a:lnTo>
                  <a:lnTo>
                    <a:pt x="8505" y="8230"/>
                  </a:lnTo>
                  <a:lnTo>
                    <a:pt x="8061" y="8230"/>
                  </a:lnTo>
                  <a:cubicBezTo>
                    <a:pt x="8072" y="8000"/>
                    <a:pt x="8113" y="7813"/>
                    <a:pt x="8186" y="7669"/>
                  </a:cubicBezTo>
                  <a:lnTo>
                    <a:pt x="9053" y="7669"/>
                  </a:lnTo>
                  <a:lnTo>
                    <a:pt x="9053" y="7250"/>
                  </a:lnTo>
                  <a:lnTo>
                    <a:pt x="8510" y="7250"/>
                  </a:lnTo>
                  <a:cubicBezTo>
                    <a:pt x="8510" y="7250"/>
                    <a:pt x="8821" y="6864"/>
                    <a:pt x="8845" y="6831"/>
                  </a:cubicBezTo>
                  <a:lnTo>
                    <a:pt x="9790" y="6831"/>
                  </a:lnTo>
                  <a:lnTo>
                    <a:pt x="9790" y="6412"/>
                  </a:lnTo>
                  <a:lnTo>
                    <a:pt x="9021" y="6412"/>
                  </a:lnTo>
                  <a:cubicBezTo>
                    <a:pt x="9089" y="6085"/>
                    <a:pt x="9019" y="5738"/>
                    <a:pt x="8809" y="5455"/>
                  </a:cubicBezTo>
                  <a:lnTo>
                    <a:pt x="8468" y="5065"/>
                  </a:lnTo>
                  <a:cubicBezTo>
                    <a:pt x="8832" y="4905"/>
                    <a:pt x="9167" y="4733"/>
                    <a:pt x="9465" y="4562"/>
                  </a:cubicBezTo>
                  <a:close/>
                  <a:moveTo>
                    <a:pt x="6326" y="1"/>
                  </a:moveTo>
                  <a:cubicBezTo>
                    <a:pt x="6044" y="1"/>
                    <a:pt x="5751" y="28"/>
                    <a:pt x="5449" y="85"/>
                  </a:cubicBezTo>
                  <a:cubicBezTo>
                    <a:pt x="4678" y="232"/>
                    <a:pt x="4021" y="523"/>
                    <a:pt x="3438" y="973"/>
                  </a:cubicBezTo>
                  <a:lnTo>
                    <a:pt x="3695" y="1303"/>
                  </a:lnTo>
                  <a:cubicBezTo>
                    <a:pt x="3812" y="1215"/>
                    <a:pt x="3934" y="1131"/>
                    <a:pt x="4055" y="1054"/>
                  </a:cubicBezTo>
                  <a:cubicBezTo>
                    <a:pt x="4124" y="1090"/>
                    <a:pt x="4198" y="1121"/>
                    <a:pt x="4273" y="1149"/>
                  </a:cubicBezTo>
                  <a:cubicBezTo>
                    <a:pt x="3772" y="1612"/>
                    <a:pt x="3630" y="2232"/>
                    <a:pt x="3588" y="2568"/>
                  </a:cubicBezTo>
                  <a:cubicBezTo>
                    <a:pt x="3259" y="2522"/>
                    <a:pt x="2952" y="2448"/>
                    <a:pt x="2675" y="2353"/>
                  </a:cubicBezTo>
                  <a:cubicBezTo>
                    <a:pt x="2893" y="2073"/>
                    <a:pt x="3127" y="1805"/>
                    <a:pt x="3390" y="1560"/>
                  </a:cubicBezTo>
                  <a:lnTo>
                    <a:pt x="3105" y="1254"/>
                  </a:lnTo>
                  <a:cubicBezTo>
                    <a:pt x="2580" y="1738"/>
                    <a:pt x="2175" y="2308"/>
                    <a:pt x="1781" y="2860"/>
                  </a:cubicBezTo>
                  <a:cubicBezTo>
                    <a:pt x="1575" y="3149"/>
                    <a:pt x="1379" y="3426"/>
                    <a:pt x="1166" y="3690"/>
                  </a:cubicBezTo>
                  <a:cubicBezTo>
                    <a:pt x="1088" y="3654"/>
                    <a:pt x="1046" y="3632"/>
                    <a:pt x="1041" y="3632"/>
                  </a:cubicBezTo>
                  <a:cubicBezTo>
                    <a:pt x="948" y="3585"/>
                    <a:pt x="848" y="3563"/>
                    <a:pt x="750" y="3563"/>
                  </a:cubicBezTo>
                  <a:cubicBezTo>
                    <a:pt x="509" y="3563"/>
                    <a:pt x="276" y="3696"/>
                    <a:pt x="161" y="3926"/>
                  </a:cubicBezTo>
                  <a:cubicBezTo>
                    <a:pt x="1" y="4249"/>
                    <a:pt x="133" y="4645"/>
                    <a:pt x="455" y="4807"/>
                  </a:cubicBezTo>
                  <a:cubicBezTo>
                    <a:pt x="479" y="4817"/>
                    <a:pt x="610" y="4883"/>
                    <a:pt x="829" y="4973"/>
                  </a:cubicBezTo>
                  <a:cubicBezTo>
                    <a:pt x="930" y="5149"/>
                    <a:pt x="1298" y="5718"/>
                    <a:pt x="2080" y="6204"/>
                  </a:cubicBezTo>
                  <a:cubicBezTo>
                    <a:pt x="1920" y="6342"/>
                    <a:pt x="1726" y="6492"/>
                    <a:pt x="1501" y="6643"/>
                  </a:cubicBezTo>
                  <a:lnTo>
                    <a:pt x="1482" y="6654"/>
                  </a:lnTo>
                  <a:lnTo>
                    <a:pt x="1466" y="6669"/>
                  </a:lnTo>
                  <a:cubicBezTo>
                    <a:pt x="790" y="7364"/>
                    <a:pt x="1335" y="8582"/>
                    <a:pt x="1434" y="8782"/>
                  </a:cubicBezTo>
                  <a:cubicBezTo>
                    <a:pt x="1468" y="8925"/>
                    <a:pt x="1566" y="9045"/>
                    <a:pt x="1698" y="9107"/>
                  </a:cubicBezTo>
                  <a:cubicBezTo>
                    <a:pt x="1764" y="9138"/>
                    <a:pt x="1835" y="9154"/>
                    <a:pt x="1906" y="9154"/>
                  </a:cubicBezTo>
                  <a:cubicBezTo>
                    <a:pt x="1990" y="9154"/>
                    <a:pt x="2074" y="9132"/>
                    <a:pt x="2147" y="9090"/>
                  </a:cubicBezTo>
                  <a:lnTo>
                    <a:pt x="3225" y="8478"/>
                  </a:lnTo>
                  <a:lnTo>
                    <a:pt x="3234" y="8473"/>
                  </a:lnTo>
                  <a:cubicBezTo>
                    <a:pt x="3384" y="8377"/>
                    <a:pt x="3522" y="8258"/>
                    <a:pt x="3647" y="8123"/>
                  </a:cubicBezTo>
                  <a:lnTo>
                    <a:pt x="3337" y="7839"/>
                  </a:lnTo>
                  <a:cubicBezTo>
                    <a:pt x="3237" y="7948"/>
                    <a:pt x="3128" y="8042"/>
                    <a:pt x="3011" y="8116"/>
                  </a:cubicBezTo>
                  <a:lnTo>
                    <a:pt x="1941" y="8726"/>
                  </a:lnTo>
                  <a:cubicBezTo>
                    <a:pt x="1929" y="8732"/>
                    <a:pt x="1918" y="8735"/>
                    <a:pt x="1908" y="8735"/>
                  </a:cubicBezTo>
                  <a:cubicBezTo>
                    <a:pt x="1894" y="8735"/>
                    <a:pt x="1884" y="8731"/>
                    <a:pt x="1878" y="8727"/>
                  </a:cubicBezTo>
                  <a:cubicBezTo>
                    <a:pt x="1865" y="8722"/>
                    <a:pt x="1843" y="8708"/>
                    <a:pt x="1839" y="8677"/>
                  </a:cubicBezTo>
                  <a:lnTo>
                    <a:pt x="1832" y="8646"/>
                  </a:lnTo>
                  <a:lnTo>
                    <a:pt x="1818" y="8616"/>
                  </a:lnTo>
                  <a:cubicBezTo>
                    <a:pt x="1817" y="8615"/>
                    <a:pt x="1703" y="8387"/>
                    <a:pt x="1624" y="8088"/>
                  </a:cubicBezTo>
                  <a:lnTo>
                    <a:pt x="2089" y="8088"/>
                  </a:lnTo>
                  <a:lnTo>
                    <a:pt x="2089" y="7671"/>
                  </a:lnTo>
                  <a:lnTo>
                    <a:pt x="1554" y="7671"/>
                  </a:lnTo>
                  <a:cubicBezTo>
                    <a:pt x="1544" y="7512"/>
                    <a:pt x="1558" y="7372"/>
                    <a:pt x="1597" y="7252"/>
                  </a:cubicBezTo>
                  <a:lnTo>
                    <a:pt x="2666" y="7252"/>
                  </a:lnTo>
                  <a:lnTo>
                    <a:pt x="2666" y="6833"/>
                  </a:lnTo>
                  <a:lnTo>
                    <a:pt x="1957" y="6833"/>
                  </a:lnTo>
                  <a:cubicBezTo>
                    <a:pt x="2625" y="6349"/>
                    <a:pt x="2977" y="5884"/>
                    <a:pt x="3124" y="5662"/>
                  </a:cubicBezTo>
                  <a:cubicBezTo>
                    <a:pt x="3421" y="5718"/>
                    <a:pt x="3736" y="5766"/>
                    <a:pt x="4063" y="5797"/>
                  </a:cubicBezTo>
                  <a:cubicBezTo>
                    <a:pt x="4038" y="6149"/>
                    <a:pt x="3941" y="6923"/>
                    <a:pt x="3568" y="7531"/>
                  </a:cubicBezTo>
                  <a:lnTo>
                    <a:pt x="3923" y="7750"/>
                  </a:lnTo>
                  <a:cubicBezTo>
                    <a:pt x="4085" y="7487"/>
                    <a:pt x="4200" y="7204"/>
                    <a:pt x="4284" y="6928"/>
                  </a:cubicBezTo>
                  <a:cubicBezTo>
                    <a:pt x="4518" y="6954"/>
                    <a:pt x="4756" y="6965"/>
                    <a:pt x="5004" y="6965"/>
                  </a:cubicBezTo>
                  <a:cubicBezTo>
                    <a:pt x="5337" y="6965"/>
                    <a:pt x="5683" y="6944"/>
                    <a:pt x="6038" y="6900"/>
                  </a:cubicBezTo>
                  <a:cubicBezTo>
                    <a:pt x="7082" y="6769"/>
                    <a:pt x="7923" y="6588"/>
                    <a:pt x="8600" y="6347"/>
                  </a:cubicBezTo>
                  <a:lnTo>
                    <a:pt x="8600" y="6347"/>
                  </a:lnTo>
                  <a:cubicBezTo>
                    <a:pt x="8572" y="6461"/>
                    <a:pt x="8522" y="6570"/>
                    <a:pt x="8444" y="6666"/>
                  </a:cubicBezTo>
                  <a:lnTo>
                    <a:pt x="8007" y="7201"/>
                  </a:lnTo>
                  <a:cubicBezTo>
                    <a:pt x="7695" y="7507"/>
                    <a:pt x="7578" y="8042"/>
                    <a:pt x="7658" y="8792"/>
                  </a:cubicBezTo>
                  <a:cubicBezTo>
                    <a:pt x="7714" y="9325"/>
                    <a:pt x="7853" y="9774"/>
                    <a:pt x="7859" y="9792"/>
                  </a:cubicBezTo>
                  <a:cubicBezTo>
                    <a:pt x="7921" y="9986"/>
                    <a:pt x="8082" y="10126"/>
                    <a:pt x="8282" y="10160"/>
                  </a:cubicBezTo>
                  <a:cubicBezTo>
                    <a:pt x="8314" y="10166"/>
                    <a:pt x="8343" y="10168"/>
                    <a:pt x="8374" y="10168"/>
                  </a:cubicBezTo>
                  <a:cubicBezTo>
                    <a:pt x="8541" y="10168"/>
                    <a:pt x="8701" y="10090"/>
                    <a:pt x="8804" y="9953"/>
                  </a:cubicBezTo>
                  <a:lnTo>
                    <a:pt x="10672" y="7472"/>
                  </a:lnTo>
                  <a:cubicBezTo>
                    <a:pt x="10943" y="7112"/>
                    <a:pt x="11091" y="6627"/>
                    <a:pt x="11078" y="6141"/>
                  </a:cubicBezTo>
                  <a:cubicBezTo>
                    <a:pt x="11069" y="5763"/>
                    <a:pt x="10962" y="5428"/>
                    <a:pt x="10773" y="5168"/>
                  </a:cubicBezTo>
                  <a:lnTo>
                    <a:pt x="12415" y="5102"/>
                  </a:lnTo>
                  <a:cubicBezTo>
                    <a:pt x="12442" y="5104"/>
                    <a:pt x="12469" y="5104"/>
                    <a:pt x="12496" y="5104"/>
                  </a:cubicBezTo>
                  <a:cubicBezTo>
                    <a:pt x="13108" y="5104"/>
                    <a:pt x="13617" y="4832"/>
                    <a:pt x="13972" y="4314"/>
                  </a:cubicBezTo>
                  <a:cubicBezTo>
                    <a:pt x="14245" y="3914"/>
                    <a:pt x="14331" y="3512"/>
                    <a:pt x="14332" y="3493"/>
                  </a:cubicBezTo>
                  <a:lnTo>
                    <a:pt x="14357" y="3369"/>
                  </a:lnTo>
                  <a:lnTo>
                    <a:pt x="13440" y="2624"/>
                  </a:lnTo>
                  <a:cubicBezTo>
                    <a:pt x="13181" y="2415"/>
                    <a:pt x="12864" y="2308"/>
                    <a:pt x="12548" y="2308"/>
                  </a:cubicBezTo>
                  <a:cubicBezTo>
                    <a:pt x="12308" y="2308"/>
                    <a:pt x="12069" y="2369"/>
                    <a:pt x="11857" y="2495"/>
                  </a:cubicBezTo>
                  <a:cubicBezTo>
                    <a:pt x="11835" y="2507"/>
                    <a:pt x="11729" y="2560"/>
                    <a:pt x="11256" y="2799"/>
                  </a:cubicBezTo>
                  <a:cubicBezTo>
                    <a:pt x="11231" y="2708"/>
                    <a:pt x="11186" y="2620"/>
                    <a:pt x="11119" y="2546"/>
                  </a:cubicBezTo>
                  <a:cubicBezTo>
                    <a:pt x="11005" y="2414"/>
                    <a:pt x="10845" y="2335"/>
                    <a:pt x="10670" y="2322"/>
                  </a:cubicBezTo>
                  <a:cubicBezTo>
                    <a:pt x="10655" y="2321"/>
                    <a:pt x="10639" y="2321"/>
                    <a:pt x="10624" y="2321"/>
                  </a:cubicBezTo>
                  <a:cubicBezTo>
                    <a:pt x="10528" y="2321"/>
                    <a:pt x="10436" y="2341"/>
                    <a:pt x="10353" y="2381"/>
                  </a:cubicBezTo>
                  <a:cubicBezTo>
                    <a:pt x="9613" y="1186"/>
                    <a:pt x="8201" y="1"/>
                    <a:pt x="63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45"/>
            <p:cNvSpPr/>
            <p:nvPr/>
          </p:nvSpPr>
          <p:spPr>
            <a:xfrm>
              <a:off x="5481300" y="2267050"/>
              <a:ext cx="12400" cy="12425"/>
            </a:xfrm>
            <a:custGeom>
              <a:avLst/>
              <a:gdLst/>
              <a:ahLst/>
              <a:cxnLst/>
              <a:rect l="l" t="t" r="r" b="b"/>
              <a:pathLst>
                <a:path w="496" h="497" extrusionOk="0">
                  <a:moveTo>
                    <a:pt x="411" y="1"/>
                  </a:moveTo>
                  <a:lnTo>
                    <a:pt x="0" y="85"/>
                  </a:lnTo>
                  <a:lnTo>
                    <a:pt x="84" y="496"/>
                  </a:lnTo>
                  <a:lnTo>
                    <a:pt x="496" y="412"/>
                  </a:lnTo>
                  <a:lnTo>
                    <a:pt x="4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5" name="Google Shape;1525;p45"/>
          <p:cNvGrpSpPr/>
          <p:nvPr/>
        </p:nvGrpSpPr>
        <p:grpSpPr>
          <a:xfrm>
            <a:off x="6714783" y="1940775"/>
            <a:ext cx="390934" cy="363808"/>
            <a:chOff x="6350650" y="2146775"/>
            <a:chExt cx="357050" cy="332275"/>
          </a:xfrm>
        </p:grpSpPr>
        <p:sp>
          <p:nvSpPr>
            <p:cNvPr id="1526" name="Google Shape;1526;p45"/>
            <p:cNvSpPr/>
            <p:nvPr/>
          </p:nvSpPr>
          <p:spPr>
            <a:xfrm>
              <a:off x="6350650" y="2146775"/>
              <a:ext cx="329450" cy="152600"/>
            </a:xfrm>
            <a:custGeom>
              <a:avLst/>
              <a:gdLst/>
              <a:ahLst/>
              <a:cxnLst/>
              <a:rect l="l" t="t" r="r" b="b"/>
              <a:pathLst>
                <a:path w="13178" h="6104" extrusionOk="0">
                  <a:moveTo>
                    <a:pt x="2887" y="1"/>
                  </a:moveTo>
                  <a:cubicBezTo>
                    <a:pt x="2477" y="1"/>
                    <a:pt x="2082" y="145"/>
                    <a:pt x="1766" y="412"/>
                  </a:cubicBezTo>
                  <a:lnTo>
                    <a:pt x="1087" y="988"/>
                  </a:lnTo>
                  <a:lnTo>
                    <a:pt x="1386" y="1128"/>
                  </a:lnTo>
                  <a:cubicBezTo>
                    <a:pt x="1397" y="1133"/>
                    <a:pt x="2349" y="1586"/>
                    <a:pt x="2788" y="2507"/>
                  </a:cubicBezTo>
                  <a:cubicBezTo>
                    <a:pt x="2625" y="2740"/>
                    <a:pt x="2491" y="2983"/>
                    <a:pt x="2391" y="3232"/>
                  </a:cubicBezTo>
                  <a:cubicBezTo>
                    <a:pt x="2076" y="3388"/>
                    <a:pt x="1749" y="3518"/>
                    <a:pt x="1413" y="3613"/>
                  </a:cubicBezTo>
                  <a:lnTo>
                    <a:pt x="366" y="3910"/>
                  </a:lnTo>
                  <a:lnTo>
                    <a:pt x="354" y="3916"/>
                  </a:lnTo>
                  <a:cubicBezTo>
                    <a:pt x="131" y="4011"/>
                    <a:pt x="0" y="4229"/>
                    <a:pt x="20" y="4469"/>
                  </a:cubicBezTo>
                  <a:cubicBezTo>
                    <a:pt x="39" y="4709"/>
                    <a:pt x="201" y="4904"/>
                    <a:pt x="435" y="4965"/>
                  </a:cubicBezTo>
                  <a:lnTo>
                    <a:pt x="1735" y="5304"/>
                  </a:lnTo>
                  <a:cubicBezTo>
                    <a:pt x="1883" y="5343"/>
                    <a:pt x="2036" y="5366"/>
                    <a:pt x="2189" y="5374"/>
                  </a:cubicBezTo>
                  <a:cubicBezTo>
                    <a:pt x="2214" y="5614"/>
                    <a:pt x="2263" y="5857"/>
                    <a:pt x="2329" y="6103"/>
                  </a:cubicBezTo>
                  <a:lnTo>
                    <a:pt x="2738" y="5993"/>
                  </a:lnTo>
                  <a:cubicBezTo>
                    <a:pt x="2679" y="5778"/>
                    <a:pt x="2637" y="5564"/>
                    <a:pt x="2614" y="5356"/>
                  </a:cubicBezTo>
                  <a:cubicBezTo>
                    <a:pt x="2939" y="5303"/>
                    <a:pt x="3268" y="5164"/>
                    <a:pt x="3285" y="5159"/>
                  </a:cubicBezTo>
                  <a:lnTo>
                    <a:pt x="3122" y="4767"/>
                  </a:lnTo>
                  <a:cubicBezTo>
                    <a:pt x="3009" y="4813"/>
                    <a:pt x="2682" y="4933"/>
                    <a:pt x="2441" y="4951"/>
                  </a:cubicBezTo>
                  <a:lnTo>
                    <a:pt x="2375" y="4952"/>
                  </a:lnTo>
                  <a:cubicBezTo>
                    <a:pt x="2354" y="4953"/>
                    <a:pt x="2333" y="4953"/>
                    <a:pt x="2311" y="4953"/>
                  </a:cubicBezTo>
                  <a:cubicBezTo>
                    <a:pt x="2152" y="4953"/>
                    <a:pt x="1995" y="4933"/>
                    <a:pt x="1843" y="4894"/>
                  </a:cubicBezTo>
                  <a:lnTo>
                    <a:pt x="534" y="4555"/>
                  </a:lnTo>
                  <a:cubicBezTo>
                    <a:pt x="452" y="4533"/>
                    <a:pt x="439" y="4466"/>
                    <a:pt x="435" y="4438"/>
                  </a:cubicBezTo>
                  <a:cubicBezTo>
                    <a:pt x="433" y="4412"/>
                    <a:pt x="435" y="4346"/>
                    <a:pt x="505" y="4312"/>
                  </a:cubicBezTo>
                  <a:lnTo>
                    <a:pt x="1522" y="4022"/>
                  </a:lnTo>
                  <a:cubicBezTo>
                    <a:pt x="1908" y="3910"/>
                    <a:pt x="2723" y="3536"/>
                    <a:pt x="2723" y="3536"/>
                  </a:cubicBezTo>
                  <a:cubicBezTo>
                    <a:pt x="2902" y="3446"/>
                    <a:pt x="3252" y="3284"/>
                    <a:pt x="3485" y="3251"/>
                  </a:cubicBezTo>
                  <a:lnTo>
                    <a:pt x="3424" y="2831"/>
                  </a:lnTo>
                  <a:cubicBezTo>
                    <a:pt x="3291" y="2849"/>
                    <a:pt x="3142" y="2896"/>
                    <a:pt x="2999" y="2949"/>
                  </a:cubicBezTo>
                  <a:cubicBezTo>
                    <a:pt x="3058" y="2851"/>
                    <a:pt x="3123" y="2756"/>
                    <a:pt x="3193" y="2662"/>
                  </a:cubicBezTo>
                  <a:lnTo>
                    <a:pt x="3268" y="2566"/>
                  </a:lnTo>
                  <a:lnTo>
                    <a:pt x="3221" y="2452"/>
                  </a:lnTo>
                  <a:cubicBezTo>
                    <a:pt x="2885" y="1642"/>
                    <a:pt x="2218" y="1136"/>
                    <a:pt x="1841" y="901"/>
                  </a:cubicBezTo>
                  <a:lnTo>
                    <a:pt x="2036" y="737"/>
                  </a:lnTo>
                  <a:cubicBezTo>
                    <a:pt x="2274" y="536"/>
                    <a:pt x="2568" y="427"/>
                    <a:pt x="2877" y="427"/>
                  </a:cubicBezTo>
                  <a:cubicBezTo>
                    <a:pt x="2914" y="427"/>
                    <a:pt x="2952" y="429"/>
                    <a:pt x="2989" y="432"/>
                  </a:cubicBezTo>
                  <a:cubicBezTo>
                    <a:pt x="3338" y="460"/>
                    <a:pt x="3656" y="622"/>
                    <a:pt x="3882" y="888"/>
                  </a:cubicBezTo>
                  <a:lnTo>
                    <a:pt x="3893" y="904"/>
                  </a:lnTo>
                  <a:cubicBezTo>
                    <a:pt x="3994" y="1025"/>
                    <a:pt x="4117" y="1119"/>
                    <a:pt x="4252" y="1183"/>
                  </a:cubicBezTo>
                  <a:cubicBezTo>
                    <a:pt x="3978" y="1345"/>
                    <a:pt x="3721" y="1530"/>
                    <a:pt x="3488" y="1734"/>
                  </a:cubicBezTo>
                  <a:lnTo>
                    <a:pt x="3766" y="2053"/>
                  </a:lnTo>
                  <a:cubicBezTo>
                    <a:pt x="4162" y="1709"/>
                    <a:pt x="4632" y="1421"/>
                    <a:pt x="5131" y="1220"/>
                  </a:cubicBezTo>
                  <a:cubicBezTo>
                    <a:pt x="5136" y="1219"/>
                    <a:pt x="5140" y="1215"/>
                    <a:pt x="5145" y="1214"/>
                  </a:cubicBezTo>
                  <a:cubicBezTo>
                    <a:pt x="5520" y="1064"/>
                    <a:pt x="5908" y="966"/>
                    <a:pt x="6265" y="932"/>
                  </a:cubicBezTo>
                  <a:cubicBezTo>
                    <a:pt x="6771" y="884"/>
                    <a:pt x="7350" y="849"/>
                    <a:pt x="7958" y="849"/>
                  </a:cubicBezTo>
                  <a:cubicBezTo>
                    <a:pt x="9130" y="849"/>
                    <a:pt x="10408" y="980"/>
                    <a:pt x="11472" y="1407"/>
                  </a:cubicBezTo>
                  <a:cubicBezTo>
                    <a:pt x="11897" y="1577"/>
                    <a:pt x="12215" y="1767"/>
                    <a:pt x="12430" y="1929"/>
                  </a:cubicBezTo>
                  <a:cubicBezTo>
                    <a:pt x="11382" y="1991"/>
                    <a:pt x="8877" y="2195"/>
                    <a:pt x="6818" y="2817"/>
                  </a:cubicBezTo>
                  <a:cubicBezTo>
                    <a:pt x="6805" y="2652"/>
                    <a:pt x="6821" y="2490"/>
                    <a:pt x="6866" y="2332"/>
                  </a:cubicBezTo>
                  <a:lnTo>
                    <a:pt x="6460" y="2215"/>
                  </a:lnTo>
                  <a:cubicBezTo>
                    <a:pt x="6385" y="2469"/>
                    <a:pt x="6369" y="2734"/>
                    <a:pt x="6413" y="3004"/>
                  </a:cubicBezTo>
                  <a:cubicBezTo>
                    <a:pt x="6469" y="3363"/>
                    <a:pt x="6626" y="3692"/>
                    <a:pt x="6869" y="3952"/>
                  </a:cubicBezTo>
                  <a:lnTo>
                    <a:pt x="7181" y="3664"/>
                  </a:lnTo>
                  <a:cubicBezTo>
                    <a:pt x="7064" y="3539"/>
                    <a:pt x="6975" y="3393"/>
                    <a:pt x="6913" y="3232"/>
                  </a:cubicBezTo>
                  <a:cubicBezTo>
                    <a:pt x="9047" y="2583"/>
                    <a:pt x="11690" y="2395"/>
                    <a:pt x="12612" y="2345"/>
                  </a:cubicBezTo>
                  <a:lnTo>
                    <a:pt x="12612" y="2345"/>
                  </a:lnTo>
                  <a:cubicBezTo>
                    <a:pt x="12304" y="2986"/>
                    <a:pt x="11432" y="4466"/>
                    <a:pt x="9790" y="4809"/>
                  </a:cubicBezTo>
                  <a:lnTo>
                    <a:pt x="9875" y="5223"/>
                  </a:lnTo>
                  <a:cubicBezTo>
                    <a:pt x="10844" y="5021"/>
                    <a:pt x="11717" y="4432"/>
                    <a:pt x="12397" y="3518"/>
                  </a:cubicBezTo>
                  <a:cubicBezTo>
                    <a:pt x="12908" y="2834"/>
                    <a:pt x="13131" y="2215"/>
                    <a:pt x="13142" y="2187"/>
                  </a:cubicBezTo>
                  <a:lnTo>
                    <a:pt x="13178" y="2085"/>
                  </a:lnTo>
                  <a:lnTo>
                    <a:pt x="13115" y="1994"/>
                  </a:lnTo>
                  <a:cubicBezTo>
                    <a:pt x="13064" y="1923"/>
                    <a:pt x="11957" y="423"/>
                    <a:pt x="7979" y="423"/>
                  </a:cubicBezTo>
                  <a:cubicBezTo>
                    <a:pt x="7448" y="423"/>
                    <a:pt x="6866" y="449"/>
                    <a:pt x="6229" y="510"/>
                  </a:cubicBezTo>
                  <a:cubicBezTo>
                    <a:pt x="5829" y="549"/>
                    <a:pt x="5411" y="652"/>
                    <a:pt x="4992" y="818"/>
                  </a:cubicBezTo>
                  <a:cubicBezTo>
                    <a:pt x="4910" y="851"/>
                    <a:pt x="4824" y="867"/>
                    <a:pt x="4740" y="867"/>
                  </a:cubicBezTo>
                  <a:cubicBezTo>
                    <a:pt x="4544" y="867"/>
                    <a:pt x="4354" y="782"/>
                    <a:pt x="4221" y="628"/>
                  </a:cubicBezTo>
                  <a:lnTo>
                    <a:pt x="4210" y="613"/>
                  </a:lnTo>
                  <a:cubicBezTo>
                    <a:pt x="3910" y="261"/>
                    <a:pt x="3492" y="44"/>
                    <a:pt x="3030" y="7"/>
                  </a:cubicBezTo>
                  <a:cubicBezTo>
                    <a:pt x="2982" y="3"/>
                    <a:pt x="2934" y="1"/>
                    <a:pt x="28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45"/>
            <p:cNvSpPr/>
            <p:nvPr/>
          </p:nvSpPr>
          <p:spPr>
            <a:xfrm>
              <a:off x="6585025" y="2183250"/>
              <a:ext cx="10650" cy="10625"/>
            </a:xfrm>
            <a:custGeom>
              <a:avLst/>
              <a:gdLst/>
              <a:ahLst/>
              <a:cxnLst/>
              <a:rect l="l" t="t" r="r" b="b"/>
              <a:pathLst>
                <a:path w="426" h="425" extrusionOk="0">
                  <a:moveTo>
                    <a:pt x="0" y="1"/>
                  </a:moveTo>
                  <a:lnTo>
                    <a:pt x="0" y="425"/>
                  </a:lnTo>
                  <a:lnTo>
                    <a:pt x="426" y="425"/>
                  </a:lnTo>
                  <a:lnTo>
                    <a:pt x="4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45"/>
            <p:cNvSpPr/>
            <p:nvPr/>
          </p:nvSpPr>
          <p:spPr>
            <a:xfrm>
              <a:off x="6412550" y="2213550"/>
              <a:ext cx="295150" cy="250975"/>
            </a:xfrm>
            <a:custGeom>
              <a:avLst/>
              <a:gdLst/>
              <a:ahLst/>
              <a:cxnLst/>
              <a:rect l="l" t="t" r="r" b="b"/>
              <a:pathLst>
                <a:path w="11806" h="10039" extrusionOk="0">
                  <a:moveTo>
                    <a:pt x="9187" y="5255"/>
                  </a:moveTo>
                  <a:cubicBezTo>
                    <a:pt x="9494" y="5255"/>
                    <a:pt x="9794" y="5385"/>
                    <a:pt x="10004" y="5621"/>
                  </a:cubicBezTo>
                  <a:lnTo>
                    <a:pt x="10202" y="5843"/>
                  </a:lnTo>
                  <a:cubicBezTo>
                    <a:pt x="9708" y="5948"/>
                    <a:pt x="8832" y="6233"/>
                    <a:pt x="7951" y="7016"/>
                  </a:cubicBezTo>
                  <a:cubicBezTo>
                    <a:pt x="7065" y="7804"/>
                    <a:pt x="6678" y="8642"/>
                    <a:pt x="6518" y="9125"/>
                  </a:cubicBezTo>
                  <a:lnTo>
                    <a:pt x="6317" y="8899"/>
                  </a:lnTo>
                  <a:cubicBezTo>
                    <a:pt x="6041" y="8583"/>
                    <a:pt x="5966" y="8135"/>
                    <a:pt x="6130" y="7748"/>
                  </a:cubicBezTo>
                  <a:lnTo>
                    <a:pt x="6533" y="6803"/>
                  </a:lnTo>
                  <a:lnTo>
                    <a:pt x="7429" y="6736"/>
                  </a:lnTo>
                  <a:lnTo>
                    <a:pt x="7398" y="6314"/>
                  </a:lnTo>
                  <a:lnTo>
                    <a:pt x="6376" y="6390"/>
                  </a:lnTo>
                  <a:lnTo>
                    <a:pt x="5280" y="6442"/>
                  </a:lnTo>
                  <a:cubicBezTo>
                    <a:pt x="5160" y="6283"/>
                    <a:pt x="4889" y="5917"/>
                    <a:pt x="4630" y="5499"/>
                  </a:cubicBezTo>
                  <a:lnTo>
                    <a:pt x="4630" y="5499"/>
                  </a:lnTo>
                  <a:cubicBezTo>
                    <a:pt x="4814" y="5582"/>
                    <a:pt x="5023" y="5646"/>
                    <a:pt x="5256" y="5692"/>
                  </a:cubicBezTo>
                  <a:lnTo>
                    <a:pt x="5535" y="5733"/>
                  </a:lnTo>
                  <a:cubicBezTo>
                    <a:pt x="5814" y="5774"/>
                    <a:pt x="6093" y="5794"/>
                    <a:pt x="6371" y="5794"/>
                  </a:cubicBezTo>
                  <a:cubicBezTo>
                    <a:pt x="6922" y="5794"/>
                    <a:pt x="7468" y="5715"/>
                    <a:pt x="8004" y="5558"/>
                  </a:cubicBezTo>
                  <a:lnTo>
                    <a:pt x="8885" y="5298"/>
                  </a:lnTo>
                  <a:cubicBezTo>
                    <a:pt x="8985" y="5269"/>
                    <a:pt x="9086" y="5255"/>
                    <a:pt x="9187" y="5255"/>
                  </a:cubicBezTo>
                  <a:close/>
                  <a:moveTo>
                    <a:pt x="3044" y="1"/>
                  </a:moveTo>
                  <a:cubicBezTo>
                    <a:pt x="2984" y="211"/>
                    <a:pt x="2971" y="428"/>
                    <a:pt x="3001" y="647"/>
                  </a:cubicBezTo>
                  <a:cubicBezTo>
                    <a:pt x="1917" y="1155"/>
                    <a:pt x="1273" y="1784"/>
                    <a:pt x="1083" y="2518"/>
                  </a:cubicBezTo>
                  <a:cubicBezTo>
                    <a:pt x="864" y="3375"/>
                    <a:pt x="851" y="4181"/>
                    <a:pt x="968" y="4826"/>
                  </a:cubicBezTo>
                  <a:cubicBezTo>
                    <a:pt x="730" y="4477"/>
                    <a:pt x="538" y="4104"/>
                    <a:pt x="398" y="3730"/>
                  </a:cubicBezTo>
                  <a:lnTo>
                    <a:pt x="1" y="3878"/>
                  </a:lnTo>
                  <a:cubicBezTo>
                    <a:pt x="308" y="4699"/>
                    <a:pt x="815" y="5451"/>
                    <a:pt x="1434" y="5994"/>
                  </a:cubicBezTo>
                  <a:cubicBezTo>
                    <a:pt x="2133" y="6610"/>
                    <a:pt x="2942" y="6937"/>
                    <a:pt x="3770" y="6941"/>
                  </a:cubicBezTo>
                  <a:lnTo>
                    <a:pt x="3776" y="6941"/>
                  </a:lnTo>
                  <a:lnTo>
                    <a:pt x="6068" y="6831"/>
                  </a:lnTo>
                  <a:lnTo>
                    <a:pt x="5747" y="7585"/>
                  </a:lnTo>
                  <a:cubicBezTo>
                    <a:pt x="5519" y="8121"/>
                    <a:pt x="5622" y="8745"/>
                    <a:pt x="6008" y="9180"/>
                  </a:cubicBezTo>
                  <a:lnTo>
                    <a:pt x="6105" y="9290"/>
                  </a:lnTo>
                  <a:cubicBezTo>
                    <a:pt x="5529" y="9270"/>
                    <a:pt x="5241" y="9040"/>
                    <a:pt x="4907" y="8772"/>
                  </a:cubicBezTo>
                  <a:cubicBezTo>
                    <a:pt x="4552" y="8487"/>
                    <a:pt x="4147" y="8160"/>
                    <a:pt x="3370" y="8160"/>
                  </a:cubicBezTo>
                  <a:cubicBezTo>
                    <a:pt x="3166" y="8160"/>
                    <a:pt x="2980" y="8180"/>
                    <a:pt x="2804" y="8225"/>
                  </a:cubicBezTo>
                  <a:lnTo>
                    <a:pt x="2910" y="8636"/>
                  </a:lnTo>
                  <a:cubicBezTo>
                    <a:pt x="3051" y="8600"/>
                    <a:pt x="3202" y="8583"/>
                    <a:pt x="3371" y="8583"/>
                  </a:cubicBezTo>
                  <a:cubicBezTo>
                    <a:pt x="4001" y="8583"/>
                    <a:pt x="4298" y="8823"/>
                    <a:pt x="4642" y="9102"/>
                  </a:cubicBezTo>
                  <a:cubicBezTo>
                    <a:pt x="4999" y="9387"/>
                    <a:pt x="5404" y="9714"/>
                    <a:pt x="6181" y="9714"/>
                  </a:cubicBezTo>
                  <a:cubicBezTo>
                    <a:pt x="6284" y="9714"/>
                    <a:pt x="6379" y="9709"/>
                    <a:pt x="6470" y="9698"/>
                  </a:cubicBezTo>
                  <a:lnTo>
                    <a:pt x="6770" y="10038"/>
                  </a:lnTo>
                  <a:lnTo>
                    <a:pt x="6836" y="9624"/>
                  </a:lnTo>
                  <a:cubicBezTo>
                    <a:pt x="7219" y="9507"/>
                    <a:pt x="7479" y="9297"/>
                    <a:pt x="7720" y="9102"/>
                  </a:cubicBezTo>
                  <a:cubicBezTo>
                    <a:pt x="8068" y="8823"/>
                    <a:pt x="8365" y="8583"/>
                    <a:pt x="8994" y="8583"/>
                  </a:cubicBezTo>
                  <a:cubicBezTo>
                    <a:pt x="9624" y="8583"/>
                    <a:pt x="9921" y="8823"/>
                    <a:pt x="10267" y="9102"/>
                  </a:cubicBezTo>
                  <a:cubicBezTo>
                    <a:pt x="10624" y="9387"/>
                    <a:pt x="11029" y="9714"/>
                    <a:pt x="11806" y="9714"/>
                  </a:cubicBezTo>
                  <a:lnTo>
                    <a:pt x="11806" y="9290"/>
                  </a:lnTo>
                  <a:cubicBezTo>
                    <a:pt x="11169" y="9289"/>
                    <a:pt x="10870" y="9049"/>
                    <a:pt x="10526" y="8770"/>
                  </a:cubicBezTo>
                  <a:cubicBezTo>
                    <a:pt x="10169" y="8485"/>
                    <a:pt x="9764" y="8158"/>
                    <a:pt x="8987" y="8158"/>
                  </a:cubicBezTo>
                  <a:cubicBezTo>
                    <a:pt x="8209" y="8158"/>
                    <a:pt x="7804" y="8482"/>
                    <a:pt x="7449" y="8770"/>
                  </a:cubicBezTo>
                  <a:cubicBezTo>
                    <a:pt x="7295" y="8895"/>
                    <a:pt x="7149" y="9012"/>
                    <a:pt x="6979" y="9103"/>
                  </a:cubicBezTo>
                  <a:cubicBezTo>
                    <a:pt x="7150" y="8660"/>
                    <a:pt x="7508" y="7977"/>
                    <a:pt x="8236" y="7332"/>
                  </a:cubicBezTo>
                  <a:cubicBezTo>
                    <a:pt x="9427" y="6272"/>
                    <a:pt x="10621" y="6208"/>
                    <a:pt x="10632" y="6206"/>
                  </a:cubicBezTo>
                  <a:lnTo>
                    <a:pt x="11080" y="6189"/>
                  </a:lnTo>
                  <a:lnTo>
                    <a:pt x="10323" y="5336"/>
                  </a:lnTo>
                  <a:cubicBezTo>
                    <a:pt x="10033" y="5009"/>
                    <a:pt x="9616" y="4830"/>
                    <a:pt x="9191" y="4830"/>
                  </a:cubicBezTo>
                  <a:cubicBezTo>
                    <a:pt x="9050" y="4830"/>
                    <a:pt x="8907" y="4849"/>
                    <a:pt x="8769" y="4890"/>
                  </a:cubicBezTo>
                  <a:lnTo>
                    <a:pt x="7887" y="5149"/>
                  </a:lnTo>
                  <a:cubicBezTo>
                    <a:pt x="7390" y="5295"/>
                    <a:pt x="6882" y="5368"/>
                    <a:pt x="6371" y="5368"/>
                  </a:cubicBezTo>
                  <a:cubicBezTo>
                    <a:pt x="6114" y="5368"/>
                    <a:pt x="5855" y="5349"/>
                    <a:pt x="5597" y="5312"/>
                  </a:cubicBezTo>
                  <a:lnTo>
                    <a:pt x="5334" y="5275"/>
                  </a:lnTo>
                  <a:cubicBezTo>
                    <a:pt x="4384" y="5088"/>
                    <a:pt x="3979" y="4605"/>
                    <a:pt x="3979" y="3655"/>
                  </a:cubicBezTo>
                  <a:cubicBezTo>
                    <a:pt x="3979" y="3465"/>
                    <a:pt x="4077" y="3264"/>
                    <a:pt x="4251" y="3093"/>
                  </a:cubicBezTo>
                  <a:cubicBezTo>
                    <a:pt x="4550" y="2802"/>
                    <a:pt x="5031" y="2632"/>
                    <a:pt x="5552" y="2632"/>
                  </a:cubicBezTo>
                  <a:cubicBezTo>
                    <a:pt x="5575" y="2632"/>
                    <a:pt x="5598" y="2632"/>
                    <a:pt x="5621" y="2633"/>
                  </a:cubicBezTo>
                  <a:lnTo>
                    <a:pt x="6546" y="2633"/>
                  </a:lnTo>
                  <a:cubicBezTo>
                    <a:pt x="6562" y="2633"/>
                    <a:pt x="6579" y="2633"/>
                    <a:pt x="6595" y="2633"/>
                  </a:cubicBezTo>
                  <a:cubicBezTo>
                    <a:pt x="6713" y="2633"/>
                    <a:pt x="6830" y="2628"/>
                    <a:pt x="6945" y="2618"/>
                  </a:cubicBezTo>
                  <a:lnTo>
                    <a:pt x="6907" y="2195"/>
                  </a:lnTo>
                  <a:cubicBezTo>
                    <a:pt x="6802" y="2204"/>
                    <a:pt x="6695" y="2210"/>
                    <a:pt x="6585" y="2210"/>
                  </a:cubicBezTo>
                  <a:cubicBezTo>
                    <a:pt x="6573" y="2210"/>
                    <a:pt x="6560" y="2210"/>
                    <a:pt x="6547" y="2209"/>
                  </a:cubicBezTo>
                  <a:lnTo>
                    <a:pt x="5628" y="2209"/>
                  </a:lnTo>
                  <a:cubicBezTo>
                    <a:pt x="5601" y="2209"/>
                    <a:pt x="5574" y="2208"/>
                    <a:pt x="5547" y="2208"/>
                  </a:cubicBezTo>
                  <a:cubicBezTo>
                    <a:pt x="4912" y="2208"/>
                    <a:pt x="4336" y="2417"/>
                    <a:pt x="3956" y="2789"/>
                  </a:cubicBezTo>
                  <a:cubicBezTo>
                    <a:pt x="3697" y="3040"/>
                    <a:pt x="3555" y="3348"/>
                    <a:pt x="3555" y="3655"/>
                  </a:cubicBezTo>
                  <a:cubicBezTo>
                    <a:pt x="3555" y="3932"/>
                    <a:pt x="3588" y="4180"/>
                    <a:pt x="3652" y="4399"/>
                  </a:cubicBezTo>
                  <a:lnTo>
                    <a:pt x="3650" y="4399"/>
                  </a:lnTo>
                  <a:cubicBezTo>
                    <a:pt x="3806" y="5069"/>
                    <a:pt x="4421" y="5984"/>
                    <a:pt x="4772" y="6466"/>
                  </a:cubicBezTo>
                  <a:lnTo>
                    <a:pt x="3762" y="6516"/>
                  </a:lnTo>
                  <a:cubicBezTo>
                    <a:pt x="3005" y="6510"/>
                    <a:pt x="2329" y="6199"/>
                    <a:pt x="1775" y="5730"/>
                  </a:cubicBezTo>
                  <a:cubicBezTo>
                    <a:pt x="1197" y="5100"/>
                    <a:pt x="1262" y="3505"/>
                    <a:pt x="1491" y="2624"/>
                  </a:cubicBezTo>
                  <a:cubicBezTo>
                    <a:pt x="1644" y="2030"/>
                    <a:pt x="2189" y="1505"/>
                    <a:pt x="3114" y="1061"/>
                  </a:cubicBezTo>
                  <a:cubicBezTo>
                    <a:pt x="3183" y="1217"/>
                    <a:pt x="3276" y="1362"/>
                    <a:pt x="3393" y="1487"/>
                  </a:cubicBezTo>
                  <a:lnTo>
                    <a:pt x="3705" y="1199"/>
                  </a:lnTo>
                  <a:cubicBezTo>
                    <a:pt x="3554" y="1037"/>
                    <a:pt x="3457" y="834"/>
                    <a:pt x="3421" y="608"/>
                  </a:cubicBezTo>
                  <a:cubicBezTo>
                    <a:pt x="3395" y="442"/>
                    <a:pt x="3404" y="275"/>
                    <a:pt x="3451" y="118"/>
                  </a:cubicBezTo>
                  <a:lnTo>
                    <a:pt x="304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45"/>
            <p:cNvSpPr/>
            <p:nvPr/>
          </p:nvSpPr>
          <p:spPr>
            <a:xfrm>
              <a:off x="6356175" y="2417475"/>
              <a:ext cx="120275" cy="38900"/>
            </a:xfrm>
            <a:custGeom>
              <a:avLst/>
              <a:gdLst/>
              <a:ahLst/>
              <a:cxnLst/>
              <a:rect l="l" t="t" r="r" b="b"/>
              <a:pathLst>
                <a:path w="4811" h="1556" extrusionOk="0">
                  <a:moveTo>
                    <a:pt x="0" y="1"/>
                  </a:moveTo>
                  <a:lnTo>
                    <a:pt x="0" y="425"/>
                  </a:lnTo>
                  <a:cubicBezTo>
                    <a:pt x="626" y="425"/>
                    <a:pt x="927" y="665"/>
                    <a:pt x="1271" y="943"/>
                  </a:cubicBezTo>
                  <a:cubicBezTo>
                    <a:pt x="1628" y="1228"/>
                    <a:pt x="2033" y="1555"/>
                    <a:pt x="2809" y="1555"/>
                  </a:cubicBezTo>
                  <a:cubicBezTo>
                    <a:pt x="3586" y="1555"/>
                    <a:pt x="3991" y="1232"/>
                    <a:pt x="4348" y="943"/>
                  </a:cubicBezTo>
                  <a:cubicBezTo>
                    <a:pt x="4499" y="820"/>
                    <a:pt x="4644" y="705"/>
                    <a:pt x="4810" y="613"/>
                  </a:cubicBezTo>
                  <a:lnTo>
                    <a:pt x="4608" y="239"/>
                  </a:lnTo>
                  <a:cubicBezTo>
                    <a:pt x="4405" y="351"/>
                    <a:pt x="4240" y="485"/>
                    <a:pt x="4081" y="613"/>
                  </a:cubicBezTo>
                  <a:cubicBezTo>
                    <a:pt x="3734" y="892"/>
                    <a:pt x="3436" y="1132"/>
                    <a:pt x="2809" y="1132"/>
                  </a:cubicBezTo>
                  <a:cubicBezTo>
                    <a:pt x="2181" y="1132"/>
                    <a:pt x="1882" y="892"/>
                    <a:pt x="1538" y="613"/>
                  </a:cubicBezTo>
                  <a:cubicBezTo>
                    <a:pt x="1181" y="328"/>
                    <a:pt x="776"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45"/>
            <p:cNvSpPr/>
            <p:nvPr/>
          </p:nvSpPr>
          <p:spPr>
            <a:xfrm>
              <a:off x="6373725" y="2450425"/>
              <a:ext cx="52375" cy="28625"/>
            </a:xfrm>
            <a:custGeom>
              <a:avLst/>
              <a:gdLst/>
              <a:ahLst/>
              <a:cxnLst/>
              <a:rect l="l" t="t" r="r" b="b"/>
              <a:pathLst>
                <a:path w="2095" h="1145" extrusionOk="0">
                  <a:moveTo>
                    <a:pt x="266" y="1"/>
                  </a:moveTo>
                  <a:lnTo>
                    <a:pt x="1" y="331"/>
                  </a:lnTo>
                  <a:cubicBezTo>
                    <a:pt x="400" y="653"/>
                    <a:pt x="1005" y="1139"/>
                    <a:pt x="2091" y="1144"/>
                  </a:cubicBezTo>
                  <a:lnTo>
                    <a:pt x="2094" y="719"/>
                  </a:lnTo>
                  <a:cubicBezTo>
                    <a:pt x="1155" y="716"/>
                    <a:pt x="663" y="320"/>
                    <a:pt x="2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45"/>
            <p:cNvSpPr/>
            <p:nvPr/>
          </p:nvSpPr>
          <p:spPr>
            <a:xfrm>
              <a:off x="6435925" y="2465800"/>
              <a:ext cx="12625" cy="12525"/>
            </a:xfrm>
            <a:custGeom>
              <a:avLst/>
              <a:gdLst/>
              <a:ahLst/>
              <a:cxnLst/>
              <a:rect l="l" t="t" r="r" b="b"/>
              <a:pathLst>
                <a:path w="505" h="501" extrusionOk="0">
                  <a:moveTo>
                    <a:pt x="387" y="1"/>
                  </a:moveTo>
                  <a:cubicBezTo>
                    <a:pt x="264" y="38"/>
                    <a:pt x="133" y="63"/>
                    <a:pt x="0" y="80"/>
                  </a:cubicBezTo>
                  <a:lnTo>
                    <a:pt x="55" y="501"/>
                  </a:lnTo>
                  <a:cubicBezTo>
                    <a:pt x="209" y="482"/>
                    <a:pt x="362" y="451"/>
                    <a:pt x="505" y="408"/>
                  </a:cubicBezTo>
                  <a:lnTo>
                    <a:pt x="38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45"/>
            <p:cNvSpPr/>
            <p:nvPr/>
          </p:nvSpPr>
          <p:spPr>
            <a:xfrm>
              <a:off x="6455200" y="2205700"/>
              <a:ext cx="11000" cy="10600"/>
            </a:xfrm>
            <a:custGeom>
              <a:avLst/>
              <a:gdLst/>
              <a:ahLst/>
              <a:cxnLst/>
              <a:rect l="l" t="t" r="r" b="b"/>
              <a:pathLst>
                <a:path w="440" h="424" extrusionOk="0">
                  <a:moveTo>
                    <a:pt x="0" y="0"/>
                  </a:moveTo>
                  <a:lnTo>
                    <a:pt x="0" y="424"/>
                  </a:lnTo>
                  <a:lnTo>
                    <a:pt x="440" y="424"/>
                  </a:lnTo>
                  <a:lnTo>
                    <a:pt x="44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45"/>
            <p:cNvSpPr/>
            <p:nvPr/>
          </p:nvSpPr>
          <p:spPr>
            <a:xfrm>
              <a:off x="6466175" y="2195150"/>
              <a:ext cx="10975" cy="10600"/>
            </a:xfrm>
            <a:custGeom>
              <a:avLst/>
              <a:gdLst/>
              <a:ahLst/>
              <a:cxnLst/>
              <a:rect l="l" t="t" r="r" b="b"/>
              <a:pathLst>
                <a:path w="439" h="424" extrusionOk="0">
                  <a:moveTo>
                    <a:pt x="1" y="0"/>
                  </a:moveTo>
                  <a:lnTo>
                    <a:pt x="1" y="424"/>
                  </a:lnTo>
                  <a:lnTo>
                    <a:pt x="438" y="424"/>
                  </a:lnTo>
                  <a:lnTo>
                    <a:pt x="43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8"/>
        <p:cNvGrpSpPr/>
        <p:nvPr/>
      </p:nvGrpSpPr>
      <p:grpSpPr>
        <a:xfrm>
          <a:off x="0" y="0"/>
          <a:ext cx="0" cy="0"/>
          <a:chOff x="0" y="0"/>
          <a:chExt cx="0" cy="0"/>
        </a:xfrm>
      </p:grpSpPr>
      <p:sp>
        <p:nvSpPr>
          <p:cNvPr id="1569" name="Google Shape;1569;p48"/>
          <p:cNvSpPr txBox="1">
            <a:spLocks noGrp="1"/>
          </p:cNvSpPr>
          <p:nvPr>
            <p:ph type="title"/>
          </p:nvPr>
        </p:nvSpPr>
        <p:spPr>
          <a:xfrm>
            <a:off x="703775" y="1028700"/>
            <a:ext cx="5054100" cy="2013900"/>
          </a:xfrm>
          <a:prstGeom prst="rect">
            <a:avLst/>
          </a:prstGeom>
        </p:spPr>
        <p:txBody>
          <a:bodyPr spcFirstLastPara="1" wrap="square" lIns="91425" tIns="91425" rIns="91425" bIns="91425" anchor="ctr" anchorCtr="0">
            <a:noAutofit/>
          </a:bodyPr>
          <a:lstStyle/>
          <a:p>
            <a:pPr algn="just"/>
            <a:r>
              <a:rPr lang="en-US" sz="1800" dirty="0">
                <a:effectLst/>
                <a:latin typeface="Times New Roman" panose="02020603050405020304" pitchFamily="18" charset="0"/>
                <a:ea typeface="Times New Roman" panose="02020603050405020304" pitchFamily="18" charset="0"/>
              </a:rPr>
              <a:t>Global warming is a serious threat to many animals, including sea turtles. By understanding these issues, we can take steps to protect them and our planet. Thank you</a:t>
            </a:r>
            <a:r>
              <a:rPr lang="ru-RU" sz="1800" dirty="0">
                <a:effectLst/>
                <a:latin typeface="Times New Roman" panose="02020603050405020304" pitchFamily="18" charset="0"/>
                <a:ea typeface="Times New Roman" panose="02020603050405020304" pitchFamily="18" charset="0"/>
              </a:rPr>
              <a:t>!</a:t>
            </a:r>
            <a:endParaRPr lang="ru-BY" sz="1800" dirty="0">
              <a:effectLst/>
              <a:latin typeface="Times New Roman" panose="02020603050405020304" pitchFamily="18" charset="0"/>
              <a:ea typeface="Times New Roman" panose="02020603050405020304" pitchFamily="18" charset="0"/>
            </a:endParaRPr>
          </a:p>
        </p:txBody>
      </p:sp>
      <p:grpSp>
        <p:nvGrpSpPr>
          <p:cNvPr id="1570" name="Google Shape;1570;p48"/>
          <p:cNvGrpSpPr/>
          <p:nvPr/>
        </p:nvGrpSpPr>
        <p:grpSpPr>
          <a:xfrm rot="922157" flipH="1">
            <a:off x="4573236" y="2695835"/>
            <a:ext cx="2429443" cy="1031405"/>
            <a:chOff x="3165222" y="1802414"/>
            <a:chExt cx="1189540" cy="505012"/>
          </a:xfrm>
        </p:grpSpPr>
        <p:sp>
          <p:nvSpPr>
            <p:cNvPr id="1571" name="Google Shape;1571;p48"/>
            <p:cNvSpPr/>
            <p:nvPr/>
          </p:nvSpPr>
          <p:spPr>
            <a:xfrm>
              <a:off x="3464120" y="2044557"/>
              <a:ext cx="172963" cy="133496"/>
            </a:xfrm>
            <a:custGeom>
              <a:avLst/>
              <a:gdLst/>
              <a:ahLst/>
              <a:cxnLst/>
              <a:rect l="l" t="t" r="r" b="b"/>
              <a:pathLst>
                <a:path w="5833" h="4502" extrusionOk="0">
                  <a:moveTo>
                    <a:pt x="4214" y="0"/>
                  </a:moveTo>
                  <a:cubicBezTo>
                    <a:pt x="4214" y="0"/>
                    <a:pt x="3826" y="1964"/>
                    <a:pt x="2170" y="1964"/>
                  </a:cubicBezTo>
                  <a:cubicBezTo>
                    <a:pt x="1793" y="1964"/>
                    <a:pt x="1350" y="1862"/>
                    <a:pt x="831" y="1612"/>
                  </a:cubicBezTo>
                  <a:cubicBezTo>
                    <a:pt x="752" y="1573"/>
                    <a:pt x="688" y="1556"/>
                    <a:pt x="638" y="1556"/>
                  </a:cubicBezTo>
                  <a:cubicBezTo>
                    <a:pt x="0" y="1556"/>
                    <a:pt x="1749" y="4501"/>
                    <a:pt x="3556" y="4501"/>
                  </a:cubicBezTo>
                  <a:cubicBezTo>
                    <a:pt x="3767" y="4501"/>
                    <a:pt x="3978" y="4461"/>
                    <a:pt x="4187" y="4371"/>
                  </a:cubicBezTo>
                  <a:cubicBezTo>
                    <a:pt x="5833" y="3663"/>
                    <a:pt x="5448" y="976"/>
                    <a:pt x="5448" y="976"/>
                  </a:cubicBezTo>
                  <a:lnTo>
                    <a:pt x="421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48"/>
            <p:cNvSpPr/>
            <p:nvPr/>
          </p:nvSpPr>
          <p:spPr>
            <a:xfrm>
              <a:off x="3717204" y="2040998"/>
              <a:ext cx="249022" cy="188590"/>
            </a:xfrm>
            <a:custGeom>
              <a:avLst/>
              <a:gdLst/>
              <a:ahLst/>
              <a:cxnLst/>
              <a:rect l="l" t="t" r="r" b="b"/>
              <a:pathLst>
                <a:path w="8398" h="6360" extrusionOk="0">
                  <a:moveTo>
                    <a:pt x="4215" y="0"/>
                  </a:moveTo>
                  <a:cubicBezTo>
                    <a:pt x="4216" y="1"/>
                    <a:pt x="5588" y="1644"/>
                    <a:pt x="4763" y="3171"/>
                  </a:cubicBezTo>
                  <a:cubicBezTo>
                    <a:pt x="3939" y="4697"/>
                    <a:pt x="0" y="4843"/>
                    <a:pt x="141" y="5287"/>
                  </a:cubicBezTo>
                  <a:cubicBezTo>
                    <a:pt x="371" y="6009"/>
                    <a:pt x="1782" y="6359"/>
                    <a:pt x="3295" y="6359"/>
                  </a:cubicBezTo>
                  <a:cubicBezTo>
                    <a:pt x="4726" y="6359"/>
                    <a:pt x="6248" y="6046"/>
                    <a:pt x="6951" y="5438"/>
                  </a:cubicBezTo>
                  <a:cubicBezTo>
                    <a:pt x="8397" y="4187"/>
                    <a:pt x="7615" y="1827"/>
                    <a:pt x="5348" y="394"/>
                  </a:cubicBezTo>
                  <a:lnTo>
                    <a:pt x="421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48"/>
            <p:cNvSpPr/>
            <p:nvPr/>
          </p:nvSpPr>
          <p:spPr>
            <a:xfrm>
              <a:off x="3324012" y="1802414"/>
              <a:ext cx="862443" cy="372554"/>
            </a:xfrm>
            <a:custGeom>
              <a:avLst/>
              <a:gdLst/>
              <a:ahLst/>
              <a:cxnLst/>
              <a:rect l="l" t="t" r="r" b="b"/>
              <a:pathLst>
                <a:path w="29085" h="12564" extrusionOk="0">
                  <a:moveTo>
                    <a:pt x="12810" y="0"/>
                  </a:moveTo>
                  <a:cubicBezTo>
                    <a:pt x="9924" y="0"/>
                    <a:pt x="3835" y="1789"/>
                    <a:pt x="1251" y="2905"/>
                  </a:cubicBezTo>
                  <a:cubicBezTo>
                    <a:pt x="462" y="3244"/>
                    <a:pt x="1" y="3520"/>
                    <a:pt x="52" y="3666"/>
                  </a:cubicBezTo>
                  <a:cubicBezTo>
                    <a:pt x="1497" y="7883"/>
                    <a:pt x="10023" y="12564"/>
                    <a:pt x="16136" y="12564"/>
                  </a:cubicBezTo>
                  <a:cubicBezTo>
                    <a:pt x="16506" y="12564"/>
                    <a:pt x="16868" y="12546"/>
                    <a:pt x="17218" y="12511"/>
                  </a:cubicBezTo>
                  <a:cubicBezTo>
                    <a:pt x="23354" y="11892"/>
                    <a:pt x="29084" y="8193"/>
                    <a:pt x="26706" y="4919"/>
                  </a:cubicBezTo>
                  <a:cubicBezTo>
                    <a:pt x="26590" y="4758"/>
                    <a:pt x="26221" y="4494"/>
                    <a:pt x="25664" y="4167"/>
                  </a:cubicBezTo>
                  <a:cubicBezTo>
                    <a:pt x="23271" y="2767"/>
                    <a:pt x="17407" y="233"/>
                    <a:pt x="13122" y="8"/>
                  </a:cubicBezTo>
                  <a:cubicBezTo>
                    <a:pt x="13023" y="3"/>
                    <a:pt x="12919" y="0"/>
                    <a:pt x="128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48"/>
            <p:cNvSpPr/>
            <p:nvPr/>
          </p:nvSpPr>
          <p:spPr>
            <a:xfrm>
              <a:off x="3846845" y="2049034"/>
              <a:ext cx="375519" cy="258392"/>
            </a:xfrm>
            <a:custGeom>
              <a:avLst/>
              <a:gdLst/>
              <a:ahLst/>
              <a:cxnLst/>
              <a:rect l="l" t="t" r="r" b="b"/>
              <a:pathLst>
                <a:path w="12664" h="8714" extrusionOk="0">
                  <a:moveTo>
                    <a:pt x="4752" y="0"/>
                  </a:moveTo>
                  <a:lnTo>
                    <a:pt x="3097" y="29"/>
                  </a:lnTo>
                  <a:cubicBezTo>
                    <a:pt x="3097" y="29"/>
                    <a:pt x="5654" y="1506"/>
                    <a:pt x="5311" y="3874"/>
                  </a:cubicBezTo>
                  <a:cubicBezTo>
                    <a:pt x="4967" y="6242"/>
                    <a:pt x="0" y="7649"/>
                    <a:pt x="1858" y="8476"/>
                  </a:cubicBezTo>
                  <a:cubicBezTo>
                    <a:pt x="2223" y="8638"/>
                    <a:pt x="2668" y="8713"/>
                    <a:pt x="3158" y="8713"/>
                  </a:cubicBezTo>
                  <a:cubicBezTo>
                    <a:pt x="5163" y="8713"/>
                    <a:pt x="7938" y="7458"/>
                    <a:pt x="9221" y="5770"/>
                  </a:cubicBezTo>
                  <a:cubicBezTo>
                    <a:pt x="12663" y="1246"/>
                    <a:pt x="8879" y="1356"/>
                    <a:pt x="47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48"/>
            <p:cNvSpPr/>
            <p:nvPr/>
          </p:nvSpPr>
          <p:spPr>
            <a:xfrm>
              <a:off x="3478768" y="1930068"/>
              <a:ext cx="56992" cy="56785"/>
            </a:xfrm>
            <a:custGeom>
              <a:avLst/>
              <a:gdLst/>
              <a:ahLst/>
              <a:cxnLst/>
              <a:rect l="l" t="t" r="r" b="b"/>
              <a:pathLst>
                <a:path w="1922" h="1915" extrusionOk="0">
                  <a:moveTo>
                    <a:pt x="1146" y="1"/>
                  </a:moveTo>
                  <a:cubicBezTo>
                    <a:pt x="696" y="1"/>
                    <a:pt x="45" y="532"/>
                    <a:pt x="9" y="976"/>
                  </a:cubicBezTo>
                  <a:cubicBezTo>
                    <a:pt x="0" y="1061"/>
                    <a:pt x="22" y="1148"/>
                    <a:pt x="57" y="1227"/>
                  </a:cubicBezTo>
                  <a:cubicBezTo>
                    <a:pt x="165" y="1475"/>
                    <a:pt x="394" y="1651"/>
                    <a:pt x="637" y="1773"/>
                  </a:cubicBezTo>
                  <a:cubicBezTo>
                    <a:pt x="800" y="1855"/>
                    <a:pt x="989" y="1914"/>
                    <a:pt x="1169" y="1914"/>
                  </a:cubicBezTo>
                  <a:cubicBezTo>
                    <a:pt x="1301" y="1914"/>
                    <a:pt x="1427" y="1882"/>
                    <a:pt x="1535" y="1804"/>
                  </a:cubicBezTo>
                  <a:cubicBezTo>
                    <a:pt x="1719" y="1671"/>
                    <a:pt x="1800" y="1438"/>
                    <a:pt x="1839" y="1217"/>
                  </a:cubicBezTo>
                  <a:cubicBezTo>
                    <a:pt x="1922" y="746"/>
                    <a:pt x="1764" y="28"/>
                    <a:pt x="1170" y="1"/>
                  </a:cubicBezTo>
                  <a:cubicBezTo>
                    <a:pt x="1162" y="1"/>
                    <a:pt x="1154" y="1"/>
                    <a:pt x="114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48"/>
            <p:cNvSpPr/>
            <p:nvPr/>
          </p:nvSpPr>
          <p:spPr>
            <a:xfrm>
              <a:off x="3518858" y="1839450"/>
              <a:ext cx="88839" cy="75970"/>
            </a:xfrm>
            <a:custGeom>
              <a:avLst/>
              <a:gdLst/>
              <a:ahLst/>
              <a:cxnLst/>
              <a:rect l="l" t="t" r="r" b="b"/>
              <a:pathLst>
                <a:path w="2996" h="2562" extrusionOk="0">
                  <a:moveTo>
                    <a:pt x="2453" y="0"/>
                  </a:moveTo>
                  <a:cubicBezTo>
                    <a:pt x="2271" y="0"/>
                    <a:pt x="2029" y="101"/>
                    <a:pt x="1888" y="138"/>
                  </a:cubicBezTo>
                  <a:cubicBezTo>
                    <a:pt x="1283" y="300"/>
                    <a:pt x="701" y="548"/>
                    <a:pt x="165" y="872"/>
                  </a:cubicBezTo>
                  <a:cubicBezTo>
                    <a:pt x="104" y="910"/>
                    <a:pt x="36" y="955"/>
                    <a:pt x="15" y="1025"/>
                  </a:cubicBezTo>
                  <a:cubicBezTo>
                    <a:pt x="0" y="1077"/>
                    <a:pt x="14" y="1134"/>
                    <a:pt x="32" y="1183"/>
                  </a:cubicBezTo>
                  <a:cubicBezTo>
                    <a:pt x="110" y="1387"/>
                    <a:pt x="273" y="1543"/>
                    <a:pt x="434" y="1688"/>
                  </a:cubicBezTo>
                  <a:cubicBezTo>
                    <a:pt x="649" y="1884"/>
                    <a:pt x="871" y="2074"/>
                    <a:pt x="1097" y="2258"/>
                  </a:cubicBezTo>
                  <a:cubicBezTo>
                    <a:pt x="1281" y="2409"/>
                    <a:pt x="1507" y="2562"/>
                    <a:pt x="1734" y="2562"/>
                  </a:cubicBezTo>
                  <a:cubicBezTo>
                    <a:pt x="1787" y="2562"/>
                    <a:pt x="1839" y="2553"/>
                    <a:pt x="1891" y="2535"/>
                  </a:cubicBezTo>
                  <a:cubicBezTo>
                    <a:pt x="2053" y="2477"/>
                    <a:pt x="2165" y="2333"/>
                    <a:pt x="2267" y="2196"/>
                  </a:cubicBezTo>
                  <a:cubicBezTo>
                    <a:pt x="2460" y="1933"/>
                    <a:pt x="2647" y="1665"/>
                    <a:pt x="2827" y="1393"/>
                  </a:cubicBezTo>
                  <a:cubicBezTo>
                    <a:pt x="2891" y="1295"/>
                    <a:pt x="2956" y="1192"/>
                    <a:pt x="2976" y="1077"/>
                  </a:cubicBezTo>
                  <a:cubicBezTo>
                    <a:pt x="2995" y="951"/>
                    <a:pt x="2958" y="823"/>
                    <a:pt x="2921" y="702"/>
                  </a:cubicBezTo>
                  <a:cubicBezTo>
                    <a:pt x="2861" y="499"/>
                    <a:pt x="2793" y="99"/>
                    <a:pt x="2564" y="17"/>
                  </a:cubicBezTo>
                  <a:cubicBezTo>
                    <a:pt x="2531" y="5"/>
                    <a:pt x="2493" y="0"/>
                    <a:pt x="245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48"/>
            <p:cNvSpPr/>
            <p:nvPr/>
          </p:nvSpPr>
          <p:spPr>
            <a:xfrm>
              <a:off x="3581840" y="1908896"/>
              <a:ext cx="82819" cy="127387"/>
            </a:xfrm>
            <a:custGeom>
              <a:avLst/>
              <a:gdLst/>
              <a:ahLst/>
              <a:cxnLst/>
              <a:rect l="l" t="t" r="r" b="b"/>
              <a:pathLst>
                <a:path w="2793" h="4296" extrusionOk="0">
                  <a:moveTo>
                    <a:pt x="1878" y="0"/>
                  </a:moveTo>
                  <a:cubicBezTo>
                    <a:pt x="1874" y="0"/>
                    <a:pt x="1871" y="0"/>
                    <a:pt x="1868" y="0"/>
                  </a:cubicBezTo>
                  <a:cubicBezTo>
                    <a:pt x="1643" y="6"/>
                    <a:pt x="1488" y="216"/>
                    <a:pt x="1339" y="362"/>
                  </a:cubicBezTo>
                  <a:cubicBezTo>
                    <a:pt x="913" y="787"/>
                    <a:pt x="541" y="1263"/>
                    <a:pt x="238" y="1784"/>
                  </a:cubicBezTo>
                  <a:cubicBezTo>
                    <a:pt x="116" y="1995"/>
                    <a:pt x="0" y="2226"/>
                    <a:pt x="10" y="2471"/>
                  </a:cubicBezTo>
                  <a:cubicBezTo>
                    <a:pt x="21" y="2830"/>
                    <a:pt x="290" y="3126"/>
                    <a:pt x="567" y="3356"/>
                  </a:cubicBezTo>
                  <a:cubicBezTo>
                    <a:pt x="887" y="3624"/>
                    <a:pt x="1236" y="3851"/>
                    <a:pt x="1585" y="4079"/>
                  </a:cubicBezTo>
                  <a:cubicBezTo>
                    <a:pt x="1728" y="4172"/>
                    <a:pt x="1876" y="4267"/>
                    <a:pt x="2045" y="4291"/>
                  </a:cubicBezTo>
                  <a:cubicBezTo>
                    <a:pt x="2071" y="4294"/>
                    <a:pt x="2097" y="4296"/>
                    <a:pt x="2123" y="4296"/>
                  </a:cubicBezTo>
                  <a:cubicBezTo>
                    <a:pt x="2301" y="4296"/>
                    <a:pt x="2479" y="4211"/>
                    <a:pt x="2588" y="4070"/>
                  </a:cubicBezTo>
                  <a:cubicBezTo>
                    <a:pt x="2793" y="3805"/>
                    <a:pt x="2737" y="3431"/>
                    <a:pt x="2686" y="3100"/>
                  </a:cubicBezTo>
                  <a:cubicBezTo>
                    <a:pt x="2595" y="2511"/>
                    <a:pt x="2555" y="1914"/>
                    <a:pt x="2567" y="1317"/>
                  </a:cubicBezTo>
                  <a:cubicBezTo>
                    <a:pt x="2572" y="1017"/>
                    <a:pt x="2588" y="703"/>
                    <a:pt x="2466" y="429"/>
                  </a:cubicBezTo>
                  <a:cubicBezTo>
                    <a:pt x="2369" y="211"/>
                    <a:pt x="2129" y="0"/>
                    <a:pt x="1878"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48"/>
            <p:cNvSpPr/>
            <p:nvPr/>
          </p:nvSpPr>
          <p:spPr>
            <a:xfrm>
              <a:off x="3679486" y="1897984"/>
              <a:ext cx="161250" cy="171391"/>
            </a:xfrm>
            <a:custGeom>
              <a:avLst/>
              <a:gdLst/>
              <a:ahLst/>
              <a:cxnLst/>
              <a:rect l="l" t="t" r="r" b="b"/>
              <a:pathLst>
                <a:path w="5438" h="5780" extrusionOk="0">
                  <a:moveTo>
                    <a:pt x="676" y="1"/>
                  </a:moveTo>
                  <a:cubicBezTo>
                    <a:pt x="547" y="1"/>
                    <a:pt x="422" y="28"/>
                    <a:pt x="320" y="115"/>
                  </a:cubicBezTo>
                  <a:cubicBezTo>
                    <a:pt x="0" y="384"/>
                    <a:pt x="16" y="887"/>
                    <a:pt x="39" y="1267"/>
                  </a:cubicBezTo>
                  <a:cubicBezTo>
                    <a:pt x="68" y="1729"/>
                    <a:pt x="103" y="2194"/>
                    <a:pt x="142" y="2656"/>
                  </a:cubicBezTo>
                  <a:cubicBezTo>
                    <a:pt x="182" y="3119"/>
                    <a:pt x="228" y="3585"/>
                    <a:pt x="340" y="4035"/>
                  </a:cubicBezTo>
                  <a:cubicBezTo>
                    <a:pt x="403" y="4283"/>
                    <a:pt x="489" y="4534"/>
                    <a:pt x="656" y="4728"/>
                  </a:cubicBezTo>
                  <a:cubicBezTo>
                    <a:pt x="882" y="4990"/>
                    <a:pt x="1226" y="5112"/>
                    <a:pt x="1556" y="5216"/>
                  </a:cubicBezTo>
                  <a:cubicBezTo>
                    <a:pt x="2069" y="5376"/>
                    <a:pt x="2588" y="5511"/>
                    <a:pt x="3114" y="5625"/>
                  </a:cubicBezTo>
                  <a:cubicBezTo>
                    <a:pt x="3505" y="5708"/>
                    <a:pt x="3905" y="5780"/>
                    <a:pt x="4303" y="5780"/>
                  </a:cubicBezTo>
                  <a:cubicBezTo>
                    <a:pt x="4488" y="5780"/>
                    <a:pt x="4672" y="5764"/>
                    <a:pt x="4854" y="5728"/>
                  </a:cubicBezTo>
                  <a:cubicBezTo>
                    <a:pt x="5000" y="5699"/>
                    <a:pt x="5151" y="5650"/>
                    <a:pt x="5252" y="5543"/>
                  </a:cubicBezTo>
                  <a:cubicBezTo>
                    <a:pt x="5438" y="5345"/>
                    <a:pt x="5395" y="5031"/>
                    <a:pt x="5327" y="4768"/>
                  </a:cubicBezTo>
                  <a:cubicBezTo>
                    <a:pt x="4971" y="3406"/>
                    <a:pt x="4233" y="2142"/>
                    <a:pt x="3199" y="1187"/>
                  </a:cubicBezTo>
                  <a:cubicBezTo>
                    <a:pt x="2606" y="639"/>
                    <a:pt x="1891" y="190"/>
                    <a:pt x="1085" y="53"/>
                  </a:cubicBezTo>
                  <a:cubicBezTo>
                    <a:pt x="957" y="31"/>
                    <a:pt x="814" y="1"/>
                    <a:pt x="67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48"/>
            <p:cNvSpPr/>
            <p:nvPr/>
          </p:nvSpPr>
          <p:spPr>
            <a:xfrm>
              <a:off x="3783625" y="1868539"/>
              <a:ext cx="157662" cy="94918"/>
            </a:xfrm>
            <a:custGeom>
              <a:avLst/>
              <a:gdLst/>
              <a:ahLst/>
              <a:cxnLst/>
              <a:rect l="l" t="t" r="r" b="b"/>
              <a:pathLst>
                <a:path w="5317" h="3201" extrusionOk="0">
                  <a:moveTo>
                    <a:pt x="1698" y="1"/>
                  </a:moveTo>
                  <a:cubicBezTo>
                    <a:pt x="1386" y="1"/>
                    <a:pt x="1078" y="38"/>
                    <a:pt x="801" y="170"/>
                  </a:cubicBezTo>
                  <a:cubicBezTo>
                    <a:pt x="593" y="268"/>
                    <a:pt x="6" y="448"/>
                    <a:pt x="3" y="735"/>
                  </a:cubicBezTo>
                  <a:cubicBezTo>
                    <a:pt x="1" y="818"/>
                    <a:pt x="63" y="886"/>
                    <a:pt x="122" y="946"/>
                  </a:cubicBezTo>
                  <a:cubicBezTo>
                    <a:pt x="502" y="1332"/>
                    <a:pt x="888" y="1712"/>
                    <a:pt x="1283" y="2083"/>
                  </a:cubicBezTo>
                  <a:cubicBezTo>
                    <a:pt x="1627" y="2408"/>
                    <a:pt x="1985" y="2731"/>
                    <a:pt x="2409" y="2940"/>
                  </a:cubicBezTo>
                  <a:cubicBezTo>
                    <a:pt x="2725" y="3096"/>
                    <a:pt x="3073" y="3183"/>
                    <a:pt x="3425" y="3198"/>
                  </a:cubicBezTo>
                  <a:cubicBezTo>
                    <a:pt x="3456" y="3200"/>
                    <a:pt x="3486" y="3200"/>
                    <a:pt x="3517" y="3200"/>
                  </a:cubicBezTo>
                  <a:cubicBezTo>
                    <a:pt x="3765" y="3200"/>
                    <a:pt x="4016" y="3157"/>
                    <a:pt x="4230" y="3034"/>
                  </a:cubicBezTo>
                  <a:cubicBezTo>
                    <a:pt x="4412" y="2929"/>
                    <a:pt x="4560" y="2769"/>
                    <a:pt x="4688" y="2602"/>
                  </a:cubicBezTo>
                  <a:cubicBezTo>
                    <a:pt x="4906" y="2322"/>
                    <a:pt x="5080" y="2007"/>
                    <a:pt x="5205" y="1675"/>
                  </a:cubicBezTo>
                  <a:cubicBezTo>
                    <a:pt x="5266" y="1509"/>
                    <a:pt x="5316" y="1331"/>
                    <a:pt x="5283" y="1157"/>
                  </a:cubicBezTo>
                  <a:cubicBezTo>
                    <a:pt x="5223" y="842"/>
                    <a:pt x="4916" y="644"/>
                    <a:pt x="4623" y="516"/>
                  </a:cubicBezTo>
                  <a:cubicBezTo>
                    <a:pt x="3963" y="224"/>
                    <a:pt x="3245" y="101"/>
                    <a:pt x="2530" y="50"/>
                  </a:cubicBezTo>
                  <a:cubicBezTo>
                    <a:pt x="2262" y="31"/>
                    <a:pt x="1978" y="1"/>
                    <a:pt x="1698"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48"/>
            <p:cNvSpPr/>
            <p:nvPr/>
          </p:nvSpPr>
          <p:spPr>
            <a:xfrm>
              <a:off x="3852449" y="1991301"/>
              <a:ext cx="127298" cy="85755"/>
            </a:xfrm>
            <a:custGeom>
              <a:avLst/>
              <a:gdLst/>
              <a:ahLst/>
              <a:cxnLst/>
              <a:rect l="l" t="t" r="r" b="b"/>
              <a:pathLst>
                <a:path w="4293" h="2892" extrusionOk="0">
                  <a:moveTo>
                    <a:pt x="769" y="0"/>
                  </a:moveTo>
                  <a:cubicBezTo>
                    <a:pt x="557" y="0"/>
                    <a:pt x="342" y="32"/>
                    <a:pt x="218" y="148"/>
                  </a:cubicBezTo>
                  <a:cubicBezTo>
                    <a:pt x="0" y="355"/>
                    <a:pt x="291" y="785"/>
                    <a:pt x="391" y="1001"/>
                  </a:cubicBezTo>
                  <a:cubicBezTo>
                    <a:pt x="577" y="1387"/>
                    <a:pt x="796" y="1757"/>
                    <a:pt x="1046" y="2104"/>
                  </a:cubicBezTo>
                  <a:cubicBezTo>
                    <a:pt x="1200" y="2315"/>
                    <a:pt x="1368" y="2521"/>
                    <a:pt x="1586" y="2664"/>
                  </a:cubicBezTo>
                  <a:cubicBezTo>
                    <a:pt x="1825" y="2820"/>
                    <a:pt x="2111" y="2891"/>
                    <a:pt x="2398" y="2891"/>
                  </a:cubicBezTo>
                  <a:cubicBezTo>
                    <a:pt x="2473" y="2891"/>
                    <a:pt x="2548" y="2887"/>
                    <a:pt x="2622" y="2877"/>
                  </a:cubicBezTo>
                  <a:cubicBezTo>
                    <a:pt x="2979" y="2831"/>
                    <a:pt x="3317" y="2681"/>
                    <a:pt x="3619" y="2488"/>
                  </a:cubicBezTo>
                  <a:cubicBezTo>
                    <a:pt x="3855" y="2338"/>
                    <a:pt x="4075" y="2155"/>
                    <a:pt x="4223" y="1919"/>
                  </a:cubicBezTo>
                  <a:cubicBezTo>
                    <a:pt x="4259" y="1858"/>
                    <a:pt x="4293" y="1791"/>
                    <a:pt x="4286" y="1719"/>
                  </a:cubicBezTo>
                  <a:cubicBezTo>
                    <a:pt x="4280" y="1660"/>
                    <a:pt x="4246" y="1608"/>
                    <a:pt x="4209" y="1561"/>
                  </a:cubicBezTo>
                  <a:cubicBezTo>
                    <a:pt x="3987" y="1267"/>
                    <a:pt x="3671" y="1058"/>
                    <a:pt x="3355" y="869"/>
                  </a:cubicBezTo>
                  <a:cubicBezTo>
                    <a:pt x="2701" y="474"/>
                    <a:pt x="1989" y="120"/>
                    <a:pt x="1219" y="33"/>
                  </a:cubicBezTo>
                  <a:cubicBezTo>
                    <a:pt x="1101" y="20"/>
                    <a:pt x="936" y="0"/>
                    <a:pt x="76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48"/>
            <p:cNvSpPr/>
            <p:nvPr/>
          </p:nvSpPr>
          <p:spPr>
            <a:xfrm>
              <a:off x="3957330" y="1929446"/>
              <a:ext cx="105059" cy="86229"/>
            </a:xfrm>
            <a:custGeom>
              <a:avLst/>
              <a:gdLst/>
              <a:ahLst/>
              <a:cxnLst/>
              <a:rect l="l" t="t" r="r" b="b"/>
              <a:pathLst>
                <a:path w="3543" h="2908" extrusionOk="0">
                  <a:moveTo>
                    <a:pt x="1540" y="1"/>
                  </a:moveTo>
                  <a:cubicBezTo>
                    <a:pt x="1290" y="1"/>
                    <a:pt x="1058" y="44"/>
                    <a:pt x="894" y="165"/>
                  </a:cubicBezTo>
                  <a:cubicBezTo>
                    <a:pt x="737" y="282"/>
                    <a:pt x="644" y="484"/>
                    <a:pt x="517" y="630"/>
                  </a:cubicBezTo>
                  <a:cubicBezTo>
                    <a:pt x="317" y="863"/>
                    <a:pt x="1" y="1095"/>
                    <a:pt x="39" y="1441"/>
                  </a:cubicBezTo>
                  <a:cubicBezTo>
                    <a:pt x="58" y="1633"/>
                    <a:pt x="195" y="1789"/>
                    <a:pt x="334" y="1924"/>
                  </a:cubicBezTo>
                  <a:cubicBezTo>
                    <a:pt x="633" y="2216"/>
                    <a:pt x="967" y="2471"/>
                    <a:pt x="1327" y="2681"/>
                  </a:cubicBezTo>
                  <a:cubicBezTo>
                    <a:pt x="1494" y="2779"/>
                    <a:pt x="1670" y="2869"/>
                    <a:pt x="1862" y="2897"/>
                  </a:cubicBezTo>
                  <a:cubicBezTo>
                    <a:pt x="1908" y="2905"/>
                    <a:pt x="1954" y="2908"/>
                    <a:pt x="2000" y="2908"/>
                  </a:cubicBezTo>
                  <a:cubicBezTo>
                    <a:pt x="2345" y="2908"/>
                    <a:pt x="2681" y="2717"/>
                    <a:pt x="2910" y="2452"/>
                  </a:cubicBezTo>
                  <a:cubicBezTo>
                    <a:pt x="3170" y="2152"/>
                    <a:pt x="3314" y="1772"/>
                    <a:pt x="3427" y="1391"/>
                  </a:cubicBezTo>
                  <a:cubicBezTo>
                    <a:pt x="3488" y="1189"/>
                    <a:pt x="3542" y="971"/>
                    <a:pt x="3481" y="770"/>
                  </a:cubicBezTo>
                  <a:cubicBezTo>
                    <a:pt x="3380" y="442"/>
                    <a:pt x="3020" y="277"/>
                    <a:pt x="2688" y="190"/>
                  </a:cubicBezTo>
                  <a:cubicBezTo>
                    <a:pt x="2398" y="114"/>
                    <a:pt x="1945" y="1"/>
                    <a:pt x="1540"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48"/>
            <p:cNvSpPr/>
            <p:nvPr/>
          </p:nvSpPr>
          <p:spPr>
            <a:xfrm>
              <a:off x="3165222" y="1965029"/>
              <a:ext cx="338987" cy="180080"/>
            </a:xfrm>
            <a:custGeom>
              <a:avLst/>
              <a:gdLst/>
              <a:ahLst/>
              <a:cxnLst/>
              <a:rect l="l" t="t" r="r" b="b"/>
              <a:pathLst>
                <a:path w="11432" h="6073" extrusionOk="0">
                  <a:moveTo>
                    <a:pt x="8832" y="1"/>
                  </a:moveTo>
                  <a:cubicBezTo>
                    <a:pt x="8832" y="1"/>
                    <a:pt x="8054" y="2645"/>
                    <a:pt x="4155" y="2645"/>
                  </a:cubicBezTo>
                  <a:cubicBezTo>
                    <a:pt x="3340" y="2645"/>
                    <a:pt x="2389" y="2530"/>
                    <a:pt x="1281" y="2251"/>
                  </a:cubicBezTo>
                  <a:cubicBezTo>
                    <a:pt x="1200" y="2231"/>
                    <a:pt x="1133" y="2221"/>
                    <a:pt x="1079" y="2221"/>
                  </a:cubicBezTo>
                  <a:cubicBezTo>
                    <a:pt x="0" y="2221"/>
                    <a:pt x="4120" y="6073"/>
                    <a:pt x="7096" y="6073"/>
                  </a:cubicBezTo>
                  <a:cubicBezTo>
                    <a:pt x="7612" y="6073"/>
                    <a:pt x="8094" y="5957"/>
                    <a:pt x="8509" y="5684"/>
                  </a:cubicBezTo>
                  <a:cubicBezTo>
                    <a:pt x="11431" y="3764"/>
                    <a:pt x="11090" y="1052"/>
                    <a:pt x="11090" y="1052"/>
                  </a:cubicBezTo>
                  <a:lnTo>
                    <a:pt x="883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48"/>
            <p:cNvSpPr/>
            <p:nvPr/>
          </p:nvSpPr>
          <p:spPr>
            <a:xfrm>
              <a:off x="4073568" y="1906435"/>
              <a:ext cx="281195" cy="158018"/>
            </a:xfrm>
            <a:custGeom>
              <a:avLst/>
              <a:gdLst/>
              <a:ahLst/>
              <a:cxnLst/>
              <a:rect l="l" t="t" r="r" b="b"/>
              <a:pathLst>
                <a:path w="9483" h="5329" extrusionOk="0">
                  <a:moveTo>
                    <a:pt x="4430" y="1"/>
                  </a:moveTo>
                  <a:cubicBezTo>
                    <a:pt x="4343" y="1"/>
                    <a:pt x="4271" y="5"/>
                    <a:pt x="4217" y="14"/>
                  </a:cubicBezTo>
                  <a:cubicBezTo>
                    <a:pt x="3599" y="117"/>
                    <a:pt x="342" y="1367"/>
                    <a:pt x="342" y="1367"/>
                  </a:cubicBezTo>
                  <a:lnTo>
                    <a:pt x="1" y="4270"/>
                  </a:lnTo>
                  <a:lnTo>
                    <a:pt x="902" y="4192"/>
                  </a:lnTo>
                  <a:lnTo>
                    <a:pt x="2757" y="4028"/>
                  </a:lnTo>
                  <a:cubicBezTo>
                    <a:pt x="2757" y="4028"/>
                    <a:pt x="3842" y="4708"/>
                    <a:pt x="4708" y="5180"/>
                  </a:cubicBezTo>
                  <a:cubicBezTo>
                    <a:pt x="4905" y="5286"/>
                    <a:pt x="5151" y="5329"/>
                    <a:pt x="5419" y="5329"/>
                  </a:cubicBezTo>
                  <a:cubicBezTo>
                    <a:pt x="6324" y="5329"/>
                    <a:pt x="7477" y="4846"/>
                    <a:pt x="7831" y="4760"/>
                  </a:cubicBezTo>
                  <a:cubicBezTo>
                    <a:pt x="7877" y="4749"/>
                    <a:pt x="7921" y="4744"/>
                    <a:pt x="7963" y="4744"/>
                  </a:cubicBezTo>
                  <a:cubicBezTo>
                    <a:pt x="8343" y="4744"/>
                    <a:pt x="8608" y="5147"/>
                    <a:pt x="9091" y="5160"/>
                  </a:cubicBezTo>
                  <a:cubicBezTo>
                    <a:pt x="9118" y="5129"/>
                    <a:pt x="9141" y="5085"/>
                    <a:pt x="9163" y="5027"/>
                  </a:cubicBezTo>
                  <a:cubicBezTo>
                    <a:pt x="9471" y="4280"/>
                    <a:pt x="9483" y="1494"/>
                    <a:pt x="8658" y="975"/>
                  </a:cubicBezTo>
                  <a:cubicBezTo>
                    <a:pt x="7853" y="463"/>
                    <a:pt x="5335" y="1"/>
                    <a:pt x="44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48"/>
            <p:cNvSpPr/>
            <p:nvPr/>
          </p:nvSpPr>
          <p:spPr>
            <a:xfrm>
              <a:off x="4154074" y="1926065"/>
              <a:ext cx="42878" cy="32469"/>
            </a:xfrm>
            <a:custGeom>
              <a:avLst/>
              <a:gdLst/>
              <a:ahLst/>
              <a:cxnLst/>
              <a:rect l="l" t="t" r="r" b="b"/>
              <a:pathLst>
                <a:path w="1446" h="1095" extrusionOk="0">
                  <a:moveTo>
                    <a:pt x="953" y="0"/>
                  </a:moveTo>
                  <a:cubicBezTo>
                    <a:pt x="632" y="0"/>
                    <a:pt x="281" y="260"/>
                    <a:pt x="113" y="503"/>
                  </a:cubicBezTo>
                  <a:cubicBezTo>
                    <a:pt x="43" y="606"/>
                    <a:pt x="0" y="757"/>
                    <a:pt x="85" y="848"/>
                  </a:cubicBezTo>
                  <a:cubicBezTo>
                    <a:pt x="124" y="889"/>
                    <a:pt x="181" y="907"/>
                    <a:pt x="238" y="924"/>
                  </a:cubicBezTo>
                  <a:cubicBezTo>
                    <a:pt x="396" y="970"/>
                    <a:pt x="556" y="1016"/>
                    <a:pt x="715" y="1059"/>
                  </a:cubicBezTo>
                  <a:cubicBezTo>
                    <a:pt x="780" y="1076"/>
                    <a:pt x="849" y="1094"/>
                    <a:pt x="916" y="1094"/>
                  </a:cubicBezTo>
                  <a:cubicBezTo>
                    <a:pt x="944" y="1094"/>
                    <a:pt x="972" y="1091"/>
                    <a:pt x="999" y="1083"/>
                  </a:cubicBezTo>
                  <a:cubicBezTo>
                    <a:pt x="1133" y="1047"/>
                    <a:pt x="1219" y="919"/>
                    <a:pt x="1290" y="801"/>
                  </a:cubicBezTo>
                  <a:cubicBezTo>
                    <a:pt x="1368" y="673"/>
                    <a:pt x="1445" y="533"/>
                    <a:pt x="1430" y="383"/>
                  </a:cubicBezTo>
                  <a:cubicBezTo>
                    <a:pt x="1415" y="249"/>
                    <a:pt x="1324" y="131"/>
                    <a:pt x="1208" y="65"/>
                  </a:cubicBezTo>
                  <a:cubicBezTo>
                    <a:pt x="1128" y="20"/>
                    <a:pt x="1042" y="0"/>
                    <a:pt x="95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48"/>
            <p:cNvSpPr/>
            <p:nvPr/>
          </p:nvSpPr>
          <p:spPr>
            <a:xfrm>
              <a:off x="4187137" y="1961856"/>
              <a:ext cx="30305" cy="31283"/>
            </a:xfrm>
            <a:custGeom>
              <a:avLst/>
              <a:gdLst/>
              <a:ahLst/>
              <a:cxnLst/>
              <a:rect l="l" t="t" r="r" b="b"/>
              <a:pathLst>
                <a:path w="1022" h="1055" extrusionOk="0">
                  <a:moveTo>
                    <a:pt x="593" y="0"/>
                  </a:moveTo>
                  <a:cubicBezTo>
                    <a:pt x="308" y="0"/>
                    <a:pt x="174" y="159"/>
                    <a:pt x="64" y="429"/>
                  </a:cubicBezTo>
                  <a:cubicBezTo>
                    <a:pt x="27" y="521"/>
                    <a:pt x="1" y="629"/>
                    <a:pt x="44" y="719"/>
                  </a:cubicBezTo>
                  <a:cubicBezTo>
                    <a:pt x="82" y="798"/>
                    <a:pt x="167" y="844"/>
                    <a:pt x="246" y="883"/>
                  </a:cubicBezTo>
                  <a:cubicBezTo>
                    <a:pt x="377" y="945"/>
                    <a:pt x="513" y="998"/>
                    <a:pt x="652" y="1042"/>
                  </a:cubicBezTo>
                  <a:cubicBezTo>
                    <a:pt x="672" y="1048"/>
                    <a:pt x="693" y="1054"/>
                    <a:pt x="714" y="1054"/>
                  </a:cubicBezTo>
                  <a:cubicBezTo>
                    <a:pt x="722" y="1054"/>
                    <a:pt x="730" y="1053"/>
                    <a:pt x="739" y="1050"/>
                  </a:cubicBezTo>
                  <a:cubicBezTo>
                    <a:pt x="765" y="1042"/>
                    <a:pt x="785" y="1020"/>
                    <a:pt x="802" y="998"/>
                  </a:cubicBezTo>
                  <a:cubicBezTo>
                    <a:pt x="959" y="801"/>
                    <a:pt x="1021" y="532"/>
                    <a:pt x="967" y="287"/>
                  </a:cubicBezTo>
                  <a:cubicBezTo>
                    <a:pt x="952" y="226"/>
                    <a:pt x="932" y="163"/>
                    <a:pt x="892" y="116"/>
                  </a:cubicBezTo>
                  <a:cubicBezTo>
                    <a:pt x="832" y="45"/>
                    <a:pt x="736" y="10"/>
                    <a:pt x="644" y="2"/>
                  </a:cubicBezTo>
                  <a:cubicBezTo>
                    <a:pt x="627" y="1"/>
                    <a:pt x="610" y="0"/>
                    <a:pt x="593"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48"/>
            <p:cNvSpPr/>
            <p:nvPr/>
          </p:nvSpPr>
          <p:spPr>
            <a:xfrm>
              <a:off x="3323952" y="1888555"/>
              <a:ext cx="1021232" cy="286413"/>
            </a:xfrm>
            <a:custGeom>
              <a:avLst/>
              <a:gdLst/>
              <a:ahLst/>
              <a:cxnLst/>
              <a:rect l="l" t="t" r="r" b="b"/>
              <a:pathLst>
                <a:path w="34440" h="9659" extrusionOk="0">
                  <a:moveTo>
                    <a:pt x="1251" y="0"/>
                  </a:moveTo>
                  <a:cubicBezTo>
                    <a:pt x="462" y="339"/>
                    <a:pt x="1" y="615"/>
                    <a:pt x="51" y="761"/>
                  </a:cubicBezTo>
                  <a:cubicBezTo>
                    <a:pt x="1496" y="4979"/>
                    <a:pt x="10024" y="9658"/>
                    <a:pt x="16138" y="9658"/>
                  </a:cubicBezTo>
                  <a:cubicBezTo>
                    <a:pt x="16508" y="9658"/>
                    <a:pt x="16868" y="9641"/>
                    <a:pt x="17218" y="9606"/>
                  </a:cubicBezTo>
                  <a:cubicBezTo>
                    <a:pt x="21675" y="9155"/>
                    <a:pt x="25916" y="7079"/>
                    <a:pt x="26992" y="4723"/>
                  </a:cubicBezTo>
                  <a:lnTo>
                    <a:pt x="28033" y="4631"/>
                  </a:lnTo>
                  <a:cubicBezTo>
                    <a:pt x="28033" y="4631"/>
                    <a:pt x="29120" y="5311"/>
                    <a:pt x="29986" y="5783"/>
                  </a:cubicBezTo>
                  <a:cubicBezTo>
                    <a:pt x="30183" y="5889"/>
                    <a:pt x="30428" y="5931"/>
                    <a:pt x="30695" y="5931"/>
                  </a:cubicBezTo>
                  <a:cubicBezTo>
                    <a:pt x="31600" y="5931"/>
                    <a:pt x="32753" y="5448"/>
                    <a:pt x="33108" y="5363"/>
                  </a:cubicBezTo>
                  <a:cubicBezTo>
                    <a:pt x="33154" y="5352"/>
                    <a:pt x="33198" y="5347"/>
                    <a:pt x="33240" y="5347"/>
                  </a:cubicBezTo>
                  <a:cubicBezTo>
                    <a:pt x="33620" y="5347"/>
                    <a:pt x="33885" y="5748"/>
                    <a:pt x="34368" y="5762"/>
                  </a:cubicBezTo>
                  <a:cubicBezTo>
                    <a:pt x="34396" y="5732"/>
                    <a:pt x="34419" y="5687"/>
                    <a:pt x="34440" y="5629"/>
                  </a:cubicBezTo>
                  <a:cubicBezTo>
                    <a:pt x="33908" y="5189"/>
                    <a:pt x="33289" y="4853"/>
                    <a:pt x="32632" y="4646"/>
                  </a:cubicBezTo>
                  <a:cubicBezTo>
                    <a:pt x="32577" y="4627"/>
                    <a:pt x="32523" y="4612"/>
                    <a:pt x="32468" y="4612"/>
                  </a:cubicBezTo>
                  <a:cubicBezTo>
                    <a:pt x="32452" y="4612"/>
                    <a:pt x="32436" y="4613"/>
                    <a:pt x="32421" y="4616"/>
                  </a:cubicBezTo>
                  <a:cubicBezTo>
                    <a:pt x="32334" y="4629"/>
                    <a:pt x="32263" y="4693"/>
                    <a:pt x="32193" y="4750"/>
                  </a:cubicBezTo>
                  <a:cubicBezTo>
                    <a:pt x="31821" y="5050"/>
                    <a:pt x="31344" y="5198"/>
                    <a:pt x="30866" y="5198"/>
                  </a:cubicBezTo>
                  <a:cubicBezTo>
                    <a:pt x="30680" y="5198"/>
                    <a:pt x="30494" y="5175"/>
                    <a:pt x="30313" y="5131"/>
                  </a:cubicBezTo>
                  <a:cubicBezTo>
                    <a:pt x="29671" y="4972"/>
                    <a:pt x="29108" y="4545"/>
                    <a:pt x="28723" y="4007"/>
                  </a:cubicBezTo>
                  <a:cubicBezTo>
                    <a:pt x="28595" y="3823"/>
                    <a:pt x="28474" y="3617"/>
                    <a:pt x="28273" y="3515"/>
                  </a:cubicBezTo>
                  <a:cubicBezTo>
                    <a:pt x="28060" y="3407"/>
                    <a:pt x="27805" y="3440"/>
                    <a:pt x="27574" y="3377"/>
                  </a:cubicBezTo>
                  <a:cubicBezTo>
                    <a:pt x="27445" y="3342"/>
                    <a:pt x="27330" y="3277"/>
                    <a:pt x="27223" y="3200"/>
                  </a:cubicBezTo>
                  <a:cubicBezTo>
                    <a:pt x="27157" y="2803"/>
                    <a:pt x="26992" y="2406"/>
                    <a:pt x="26706" y="2014"/>
                  </a:cubicBezTo>
                  <a:cubicBezTo>
                    <a:pt x="26590" y="1852"/>
                    <a:pt x="26220" y="1589"/>
                    <a:pt x="25662" y="1262"/>
                  </a:cubicBezTo>
                  <a:lnTo>
                    <a:pt x="25662" y="1262"/>
                  </a:lnTo>
                  <a:cubicBezTo>
                    <a:pt x="25870" y="2377"/>
                    <a:pt x="26175" y="3552"/>
                    <a:pt x="25735" y="4590"/>
                  </a:cubicBezTo>
                  <a:cubicBezTo>
                    <a:pt x="25402" y="5373"/>
                    <a:pt x="24682" y="5937"/>
                    <a:pt x="23914" y="6309"/>
                  </a:cubicBezTo>
                  <a:cubicBezTo>
                    <a:pt x="23149" y="6681"/>
                    <a:pt x="22315" y="6897"/>
                    <a:pt x="21521" y="7206"/>
                  </a:cubicBezTo>
                  <a:cubicBezTo>
                    <a:pt x="20744" y="7506"/>
                    <a:pt x="20003" y="7894"/>
                    <a:pt x="19214" y="8163"/>
                  </a:cubicBezTo>
                  <a:cubicBezTo>
                    <a:pt x="18380" y="8446"/>
                    <a:pt x="17508" y="8579"/>
                    <a:pt x="16634" y="8579"/>
                  </a:cubicBezTo>
                  <a:cubicBezTo>
                    <a:pt x="14589" y="8579"/>
                    <a:pt x="12527" y="7853"/>
                    <a:pt x="10883" y="6615"/>
                  </a:cubicBezTo>
                  <a:cubicBezTo>
                    <a:pt x="10128" y="6049"/>
                    <a:pt x="9429" y="5369"/>
                    <a:pt x="8543" y="5035"/>
                  </a:cubicBezTo>
                  <a:cubicBezTo>
                    <a:pt x="7613" y="4682"/>
                    <a:pt x="6573" y="4747"/>
                    <a:pt x="5629" y="4441"/>
                  </a:cubicBezTo>
                  <a:cubicBezTo>
                    <a:pt x="3490" y="3753"/>
                    <a:pt x="2389" y="1737"/>
                    <a:pt x="1251"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87" name="Google Shape;1587;p48"/>
          <p:cNvSpPr/>
          <p:nvPr/>
        </p:nvSpPr>
        <p:spPr>
          <a:xfrm>
            <a:off x="3585150" y="3850318"/>
            <a:ext cx="689569" cy="1183190"/>
          </a:xfrm>
          <a:custGeom>
            <a:avLst/>
            <a:gdLst/>
            <a:ahLst/>
            <a:cxnLst/>
            <a:rect l="l" t="t" r="r" b="b"/>
            <a:pathLst>
              <a:path w="18553" h="31834" extrusionOk="0">
                <a:moveTo>
                  <a:pt x="13227" y="17413"/>
                </a:moveTo>
                <a:cubicBezTo>
                  <a:pt x="13221" y="17470"/>
                  <a:pt x="13214" y="17528"/>
                  <a:pt x="13203" y="17587"/>
                </a:cubicBezTo>
                <a:cubicBezTo>
                  <a:pt x="13090" y="18230"/>
                  <a:pt x="12912" y="18850"/>
                  <a:pt x="12710" y="19466"/>
                </a:cubicBezTo>
                <a:cubicBezTo>
                  <a:pt x="12577" y="19202"/>
                  <a:pt x="12457" y="18933"/>
                  <a:pt x="12394" y="18621"/>
                </a:cubicBezTo>
                <a:cubicBezTo>
                  <a:pt x="12332" y="18312"/>
                  <a:pt x="12338" y="17968"/>
                  <a:pt x="12367" y="17625"/>
                </a:cubicBezTo>
                <a:lnTo>
                  <a:pt x="12367" y="17625"/>
                </a:lnTo>
                <a:cubicBezTo>
                  <a:pt x="12481" y="17636"/>
                  <a:pt x="12594" y="17655"/>
                  <a:pt x="12709" y="17655"/>
                </a:cubicBezTo>
                <a:cubicBezTo>
                  <a:pt x="12745" y="17655"/>
                  <a:pt x="12781" y="17654"/>
                  <a:pt x="12818" y="17649"/>
                </a:cubicBezTo>
                <a:cubicBezTo>
                  <a:pt x="12982" y="17630"/>
                  <a:pt x="13131" y="17537"/>
                  <a:pt x="13227" y="17413"/>
                </a:cubicBezTo>
                <a:close/>
                <a:moveTo>
                  <a:pt x="8923" y="1"/>
                </a:moveTo>
                <a:cubicBezTo>
                  <a:pt x="8715" y="1"/>
                  <a:pt x="8494" y="115"/>
                  <a:pt x="8408" y="335"/>
                </a:cubicBezTo>
                <a:cubicBezTo>
                  <a:pt x="8130" y="1042"/>
                  <a:pt x="8471" y="1756"/>
                  <a:pt x="8665" y="2437"/>
                </a:cubicBezTo>
                <a:cubicBezTo>
                  <a:pt x="8831" y="3016"/>
                  <a:pt x="8572" y="3591"/>
                  <a:pt x="8366" y="4156"/>
                </a:cubicBezTo>
                <a:cubicBezTo>
                  <a:pt x="8247" y="3968"/>
                  <a:pt x="8161" y="3754"/>
                  <a:pt x="8108" y="3558"/>
                </a:cubicBezTo>
                <a:cubicBezTo>
                  <a:pt x="8005" y="3188"/>
                  <a:pt x="8149" y="2796"/>
                  <a:pt x="7883" y="2479"/>
                </a:cubicBezTo>
                <a:cubicBezTo>
                  <a:pt x="7824" y="2408"/>
                  <a:pt x="7719" y="2370"/>
                  <a:pt x="7622" y="2370"/>
                </a:cubicBezTo>
                <a:cubicBezTo>
                  <a:pt x="7588" y="2370"/>
                  <a:pt x="7555" y="2375"/>
                  <a:pt x="7525" y="2384"/>
                </a:cubicBezTo>
                <a:cubicBezTo>
                  <a:pt x="6857" y="2594"/>
                  <a:pt x="7038" y="3527"/>
                  <a:pt x="7223" y="4016"/>
                </a:cubicBezTo>
                <a:cubicBezTo>
                  <a:pt x="7395" y="4471"/>
                  <a:pt x="7692" y="4832"/>
                  <a:pt x="8110" y="5004"/>
                </a:cubicBezTo>
                <a:cubicBezTo>
                  <a:pt x="7961" y="5551"/>
                  <a:pt x="7803" y="6089"/>
                  <a:pt x="7489" y="6567"/>
                </a:cubicBezTo>
                <a:cubicBezTo>
                  <a:pt x="7504" y="6289"/>
                  <a:pt x="7515" y="6015"/>
                  <a:pt x="7462" y="5733"/>
                </a:cubicBezTo>
                <a:cubicBezTo>
                  <a:pt x="7344" y="5105"/>
                  <a:pt x="7000" y="4838"/>
                  <a:pt x="6485" y="4525"/>
                </a:cubicBezTo>
                <a:cubicBezTo>
                  <a:pt x="5688" y="4041"/>
                  <a:pt x="6268" y="2984"/>
                  <a:pt x="5860" y="2271"/>
                </a:cubicBezTo>
                <a:cubicBezTo>
                  <a:pt x="5817" y="2196"/>
                  <a:pt x="5768" y="2125"/>
                  <a:pt x="5716" y="2057"/>
                </a:cubicBezTo>
                <a:cubicBezTo>
                  <a:pt x="5730" y="1825"/>
                  <a:pt x="5846" y="1671"/>
                  <a:pt x="5967" y="1466"/>
                </a:cubicBezTo>
                <a:cubicBezTo>
                  <a:pt x="6140" y="1171"/>
                  <a:pt x="6267" y="868"/>
                  <a:pt x="6258" y="517"/>
                </a:cubicBezTo>
                <a:cubicBezTo>
                  <a:pt x="6249" y="187"/>
                  <a:pt x="5985" y="23"/>
                  <a:pt x="5727" y="23"/>
                </a:cubicBezTo>
                <a:cubicBezTo>
                  <a:pt x="5468" y="23"/>
                  <a:pt x="5215" y="188"/>
                  <a:pt x="5234" y="517"/>
                </a:cubicBezTo>
                <a:cubicBezTo>
                  <a:pt x="5251" y="826"/>
                  <a:pt x="5046" y="1105"/>
                  <a:pt x="4997" y="1408"/>
                </a:cubicBezTo>
                <a:cubicBezTo>
                  <a:pt x="4994" y="1428"/>
                  <a:pt x="4991" y="1449"/>
                  <a:pt x="4989" y="1471"/>
                </a:cubicBezTo>
                <a:cubicBezTo>
                  <a:pt x="4659" y="1299"/>
                  <a:pt x="4293" y="1188"/>
                  <a:pt x="3937" y="1121"/>
                </a:cubicBezTo>
                <a:cubicBezTo>
                  <a:pt x="3922" y="1119"/>
                  <a:pt x="3908" y="1117"/>
                  <a:pt x="3893" y="1117"/>
                </a:cubicBezTo>
                <a:cubicBezTo>
                  <a:pt x="3706" y="1117"/>
                  <a:pt x="3500" y="1317"/>
                  <a:pt x="3643" y="1503"/>
                </a:cubicBezTo>
                <a:cubicBezTo>
                  <a:pt x="4126" y="2141"/>
                  <a:pt x="5139" y="2180"/>
                  <a:pt x="5172" y="3118"/>
                </a:cubicBezTo>
                <a:cubicBezTo>
                  <a:pt x="5183" y="3411"/>
                  <a:pt x="5181" y="3675"/>
                  <a:pt x="5203" y="3923"/>
                </a:cubicBezTo>
                <a:cubicBezTo>
                  <a:pt x="5148" y="3862"/>
                  <a:pt x="5091" y="3802"/>
                  <a:pt x="5024" y="3746"/>
                </a:cubicBezTo>
                <a:cubicBezTo>
                  <a:pt x="4814" y="3570"/>
                  <a:pt x="4558" y="3464"/>
                  <a:pt x="4299" y="3464"/>
                </a:cubicBezTo>
                <a:cubicBezTo>
                  <a:pt x="4133" y="3464"/>
                  <a:pt x="3967" y="3507"/>
                  <a:pt x="3810" y="3602"/>
                </a:cubicBezTo>
                <a:cubicBezTo>
                  <a:pt x="3436" y="3830"/>
                  <a:pt x="3615" y="4450"/>
                  <a:pt x="4006" y="4450"/>
                </a:cubicBezTo>
                <a:cubicBezTo>
                  <a:pt x="4053" y="4450"/>
                  <a:pt x="4104" y="4441"/>
                  <a:pt x="4156" y="4421"/>
                </a:cubicBezTo>
                <a:cubicBezTo>
                  <a:pt x="4242" y="4389"/>
                  <a:pt x="4306" y="4375"/>
                  <a:pt x="4361" y="4375"/>
                </a:cubicBezTo>
                <a:cubicBezTo>
                  <a:pt x="4511" y="4375"/>
                  <a:pt x="4584" y="4486"/>
                  <a:pt x="4808" y="4646"/>
                </a:cubicBezTo>
                <a:cubicBezTo>
                  <a:pt x="4968" y="4760"/>
                  <a:pt x="5150" y="4842"/>
                  <a:pt x="5334" y="4842"/>
                </a:cubicBezTo>
                <a:cubicBezTo>
                  <a:pt x="5390" y="4842"/>
                  <a:pt x="5447" y="4834"/>
                  <a:pt x="5503" y="4818"/>
                </a:cubicBezTo>
                <a:cubicBezTo>
                  <a:pt x="5591" y="4941"/>
                  <a:pt x="5702" y="5062"/>
                  <a:pt x="5844" y="5182"/>
                </a:cubicBezTo>
                <a:cubicBezTo>
                  <a:pt x="6006" y="5317"/>
                  <a:pt x="6201" y="5411"/>
                  <a:pt x="6362" y="5549"/>
                </a:cubicBezTo>
                <a:cubicBezTo>
                  <a:pt x="6616" y="5765"/>
                  <a:pt x="6457" y="6286"/>
                  <a:pt x="6412" y="6556"/>
                </a:cubicBezTo>
                <a:cubicBezTo>
                  <a:pt x="6354" y="6898"/>
                  <a:pt x="6335" y="7264"/>
                  <a:pt x="6399" y="7598"/>
                </a:cubicBezTo>
                <a:cubicBezTo>
                  <a:pt x="6182" y="7509"/>
                  <a:pt x="5969" y="7424"/>
                  <a:pt x="5766" y="7336"/>
                </a:cubicBezTo>
                <a:cubicBezTo>
                  <a:pt x="5673" y="7297"/>
                  <a:pt x="5581" y="7279"/>
                  <a:pt x="5494" y="7279"/>
                </a:cubicBezTo>
                <a:cubicBezTo>
                  <a:pt x="4931" y="7279"/>
                  <a:pt x="4560" y="8021"/>
                  <a:pt x="5155" y="8380"/>
                </a:cubicBezTo>
                <a:cubicBezTo>
                  <a:pt x="5960" y="8863"/>
                  <a:pt x="6884" y="9092"/>
                  <a:pt x="7665" y="9626"/>
                </a:cubicBezTo>
                <a:cubicBezTo>
                  <a:pt x="8092" y="9917"/>
                  <a:pt x="8324" y="10343"/>
                  <a:pt x="8528" y="10800"/>
                </a:cubicBezTo>
                <a:cubicBezTo>
                  <a:pt x="8704" y="11193"/>
                  <a:pt x="8802" y="11686"/>
                  <a:pt x="9208" y="11910"/>
                </a:cubicBezTo>
                <a:cubicBezTo>
                  <a:pt x="9271" y="11945"/>
                  <a:pt x="9343" y="11963"/>
                  <a:pt x="9416" y="11963"/>
                </a:cubicBezTo>
                <a:cubicBezTo>
                  <a:pt x="9480" y="11963"/>
                  <a:pt x="9544" y="11949"/>
                  <a:pt x="9601" y="11922"/>
                </a:cubicBezTo>
                <a:lnTo>
                  <a:pt x="9601" y="11922"/>
                </a:lnTo>
                <a:cubicBezTo>
                  <a:pt x="9441" y="12119"/>
                  <a:pt x="9285" y="12319"/>
                  <a:pt x="9131" y="12520"/>
                </a:cubicBezTo>
                <a:cubicBezTo>
                  <a:pt x="8805" y="12952"/>
                  <a:pt x="8467" y="13331"/>
                  <a:pt x="8199" y="13764"/>
                </a:cubicBezTo>
                <a:cubicBezTo>
                  <a:pt x="7925" y="13535"/>
                  <a:pt x="7633" y="13330"/>
                  <a:pt x="7381" y="13069"/>
                </a:cubicBezTo>
                <a:cubicBezTo>
                  <a:pt x="7377" y="13024"/>
                  <a:pt x="7373" y="12979"/>
                  <a:pt x="7384" y="12930"/>
                </a:cubicBezTo>
                <a:cubicBezTo>
                  <a:pt x="7421" y="12766"/>
                  <a:pt x="7516" y="12607"/>
                  <a:pt x="7581" y="12453"/>
                </a:cubicBezTo>
                <a:cubicBezTo>
                  <a:pt x="7705" y="12155"/>
                  <a:pt x="7884" y="11675"/>
                  <a:pt x="7665" y="11389"/>
                </a:cubicBezTo>
                <a:cubicBezTo>
                  <a:pt x="7559" y="11250"/>
                  <a:pt x="7410" y="11179"/>
                  <a:pt x="7265" y="11179"/>
                </a:cubicBezTo>
                <a:cubicBezTo>
                  <a:pt x="7092" y="11179"/>
                  <a:pt x="6926" y="11282"/>
                  <a:pt x="6854" y="11494"/>
                </a:cubicBezTo>
                <a:cubicBezTo>
                  <a:pt x="6789" y="11681"/>
                  <a:pt x="6851" y="11882"/>
                  <a:pt x="6817" y="12077"/>
                </a:cubicBezTo>
                <a:cubicBezTo>
                  <a:pt x="6800" y="12171"/>
                  <a:pt x="6785" y="12266"/>
                  <a:pt x="6774" y="12362"/>
                </a:cubicBezTo>
                <a:cubicBezTo>
                  <a:pt x="6668" y="12232"/>
                  <a:pt x="6565" y="12104"/>
                  <a:pt x="6456" y="11977"/>
                </a:cubicBezTo>
                <a:cubicBezTo>
                  <a:pt x="6279" y="11769"/>
                  <a:pt x="5971" y="11539"/>
                  <a:pt x="5664" y="11419"/>
                </a:cubicBezTo>
                <a:cubicBezTo>
                  <a:pt x="5723" y="11092"/>
                  <a:pt x="5722" y="10745"/>
                  <a:pt x="5556" y="10455"/>
                </a:cubicBezTo>
                <a:cubicBezTo>
                  <a:pt x="5356" y="10104"/>
                  <a:pt x="5061" y="9618"/>
                  <a:pt x="4714" y="9413"/>
                </a:cubicBezTo>
                <a:cubicBezTo>
                  <a:pt x="4636" y="9367"/>
                  <a:pt x="4560" y="9346"/>
                  <a:pt x="4489" y="9346"/>
                </a:cubicBezTo>
                <a:cubicBezTo>
                  <a:pt x="4224" y="9346"/>
                  <a:pt x="4027" y="9627"/>
                  <a:pt x="4068" y="9910"/>
                </a:cubicBezTo>
                <a:cubicBezTo>
                  <a:pt x="4120" y="10271"/>
                  <a:pt x="4464" y="10565"/>
                  <a:pt x="4711" y="10816"/>
                </a:cubicBezTo>
                <a:cubicBezTo>
                  <a:pt x="4862" y="10970"/>
                  <a:pt x="4958" y="11122"/>
                  <a:pt x="5019" y="11300"/>
                </a:cubicBezTo>
                <a:cubicBezTo>
                  <a:pt x="4600" y="11209"/>
                  <a:pt x="4142" y="10954"/>
                  <a:pt x="3821" y="10748"/>
                </a:cubicBezTo>
                <a:cubicBezTo>
                  <a:pt x="3738" y="10695"/>
                  <a:pt x="3656" y="10672"/>
                  <a:pt x="3579" y="10672"/>
                </a:cubicBezTo>
                <a:cubicBezTo>
                  <a:pt x="3173" y="10672"/>
                  <a:pt x="2898" y="11306"/>
                  <a:pt x="3342" y="11571"/>
                </a:cubicBezTo>
                <a:cubicBezTo>
                  <a:pt x="3769" y="11826"/>
                  <a:pt x="4253" y="11853"/>
                  <a:pt x="4727" y="11951"/>
                </a:cubicBezTo>
                <a:cubicBezTo>
                  <a:pt x="5159" y="12040"/>
                  <a:pt x="5528" y="12757"/>
                  <a:pt x="5807" y="13069"/>
                </a:cubicBezTo>
                <a:cubicBezTo>
                  <a:pt x="6356" y="13684"/>
                  <a:pt x="6969" y="14445"/>
                  <a:pt x="7816" y="14599"/>
                </a:cubicBezTo>
                <a:cubicBezTo>
                  <a:pt x="7603" y="15299"/>
                  <a:pt x="7604" y="16031"/>
                  <a:pt x="7310" y="16719"/>
                </a:cubicBezTo>
                <a:cubicBezTo>
                  <a:pt x="7138" y="17121"/>
                  <a:pt x="6905" y="17504"/>
                  <a:pt x="6715" y="17901"/>
                </a:cubicBezTo>
                <a:cubicBezTo>
                  <a:pt x="6584" y="17709"/>
                  <a:pt x="6454" y="17518"/>
                  <a:pt x="6334" y="17314"/>
                </a:cubicBezTo>
                <a:cubicBezTo>
                  <a:pt x="6184" y="17055"/>
                  <a:pt x="6029" y="16802"/>
                  <a:pt x="5862" y="16556"/>
                </a:cubicBezTo>
                <a:cubicBezTo>
                  <a:pt x="6177" y="16342"/>
                  <a:pt x="6305" y="15934"/>
                  <a:pt x="6222" y="15543"/>
                </a:cubicBezTo>
                <a:cubicBezTo>
                  <a:pt x="6172" y="15310"/>
                  <a:pt x="6074" y="15095"/>
                  <a:pt x="5968" y="14883"/>
                </a:cubicBezTo>
                <a:cubicBezTo>
                  <a:pt x="5834" y="14617"/>
                  <a:pt x="5757" y="14367"/>
                  <a:pt x="5637" y="14095"/>
                </a:cubicBezTo>
                <a:cubicBezTo>
                  <a:pt x="5551" y="13898"/>
                  <a:pt x="5392" y="13818"/>
                  <a:pt x="5223" y="13818"/>
                </a:cubicBezTo>
                <a:cubicBezTo>
                  <a:pt x="4836" y="13818"/>
                  <a:pt x="4400" y="14238"/>
                  <a:pt x="4687" y="14650"/>
                </a:cubicBezTo>
                <a:cubicBezTo>
                  <a:pt x="4877" y="14923"/>
                  <a:pt x="5107" y="15116"/>
                  <a:pt x="5274" y="15410"/>
                </a:cubicBezTo>
                <a:cubicBezTo>
                  <a:pt x="5396" y="15624"/>
                  <a:pt x="5425" y="15751"/>
                  <a:pt x="5374" y="15890"/>
                </a:cubicBezTo>
                <a:cubicBezTo>
                  <a:pt x="5263" y="15740"/>
                  <a:pt x="5138" y="15583"/>
                  <a:pt x="4986" y="15501"/>
                </a:cubicBezTo>
                <a:cubicBezTo>
                  <a:pt x="4815" y="15411"/>
                  <a:pt x="4364" y="15360"/>
                  <a:pt x="4250" y="15240"/>
                </a:cubicBezTo>
                <a:cubicBezTo>
                  <a:pt x="3999" y="14975"/>
                  <a:pt x="4143" y="14728"/>
                  <a:pt x="4061" y="14430"/>
                </a:cubicBezTo>
                <a:cubicBezTo>
                  <a:pt x="4009" y="14239"/>
                  <a:pt x="3963" y="14052"/>
                  <a:pt x="3881" y="13870"/>
                </a:cubicBezTo>
                <a:cubicBezTo>
                  <a:pt x="3750" y="13579"/>
                  <a:pt x="3593" y="13322"/>
                  <a:pt x="3377" y="13086"/>
                </a:cubicBezTo>
                <a:cubicBezTo>
                  <a:pt x="3444" y="12736"/>
                  <a:pt x="3342" y="12398"/>
                  <a:pt x="3205" y="12049"/>
                </a:cubicBezTo>
                <a:cubicBezTo>
                  <a:pt x="3115" y="11818"/>
                  <a:pt x="2989" y="11604"/>
                  <a:pt x="2857" y="11394"/>
                </a:cubicBezTo>
                <a:cubicBezTo>
                  <a:pt x="2790" y="11289"/>
                  <a:pt x="2705" y="11208"/>
                  <a:pt x="2632" y="11108"/>
                </a:cubicBezTo>
                <a:cubicBezTo>
                  <a:pt x="2607" y="11071"/>
                  <a:pt x="2486" y="10869"/>
                  <a:pt x="2442" y="10869"/>
                </a:cubicBezTo>
                <a:cubicBezTo>
                  <a:pt x="2429" y="10869"/>
                  <a:pt x="2422" y="10886"/>
                  <a:pt x="2426" y="10928"/>
                </a:cubicBezTo>
                <a:cubicBezTo>
                  <a:pt x="2401" y="10644"/>
                  <a:pt x="2165" y="10430"/>
                  <a:pt x="1914" y="10430"/>
                </a:cubicBezTo>
                <a:cubicBezTo>
                  <a:pt x="1799" y="10430"/>
                  <a:pt x="1681" y="10475"/>
                  <a:pt x="1579" y="10577"/>
                </a:cubicBezTo>
                <a:cubicBezTo>
                  <a:pt x="1295" y="10862"/>
                  <a:pt x="1478" y="11426"/>
                  <a:pt x="1899" y="11426"/>
                </a:cubicBezTo>
                <a:cubicBezTo>
                  <a:pt x="1910" y="11426"/>
                  <a:pt x="1920" y="11426"/>
                  <a:pt x="1931" y="11425"/>
                </a:cubicBezTo>
                <a:lnTo>
                  <a:pt x="1931" y="11425"/>
                </a:lnTo>
                <a:cubicBezTo>
                  <a:pt x="1808" y="11433"/>
                  <a:pt x="2010" y="11609"/>
                  <a:pt x="2057" y="11719"/>
                </a:cubicBezTo>
                <a:cubicBezTo>
                  <a:pt x="2140" y="11909"/>
                  <a:pt x="2259" y="12086"/>
                  <a:pt x="2345" y="12276"/>
                </a:cubicBezTo>
                <a:cubicBezTo>
                  <a:pt x="2372" y="12336"/>
                  <a:pt x="2398" y="12397"/>
                  <a:pt x="2423" y="12458"/>
                </a:cubicBezTo>
                <a:cubicBezTo>
                  <a:pt x="2369" y="12438"/>
                  <a:pt x="2315" y="12420"/>
                  <a:pt x="2262" y="12404"/>
                </a:cubicBezTo>
                <a:cubicBezTo>
                  <a:pt x="1821" y="12282"/>
                  <a:pt x="1595" y="12225"/>
                  <a:pt x="1373" y="11793"/>
                </a:cubicBezTo>
                <a:cubicBezTo>
                  <a:pt x="1271" y="11595"/>
                  <a:pt x="1116" y="11513"/>
                  <a:pt x="959" y="11513"/>
                </a:cubicBezTo>
                <a:cubicBezTo>
                  <a:pt x="614" y="11513"/>
                  <a:pt x="258" y="11910"/>
                  <a:pt x="440" y="12338"/>
                </a:cubicBezTo>
                <a:cubicBezTo>
                  <a:pt x="723" y="13004"/>
                  <a:pt x="1379" y="13525"/>
                  <a:pt x="2007" y="13861"/>
                </a:cubicBezTo>
                <a:cubicBezTo>
                  <a:pt x="2256" y="13994"/>
                  <a:pt x="2426" y="14119"/>
                  <a:pt x="2568" y="14361"/>
                </a:cubicBezTo>
                <a:cubicBezTo>
                  <a:pt x="2727" y="14629"/>
                  <a:pt x="2870" y="14938"/>
                  <a:pt x="3112" y="15140"/>
                </a:cubicBezTo>
                <a:lnTo>
                  <a:pt x="3083" y="15137"/>
                </a:lnTo>
                <a:cubicBezTo>
                  <a:pt x="2798" y="15096"/>
                  <a:pt x="2496" y="14978"/>
                  <a:pt x="2204" y="14950"/>
                </a:cubicBezTo>
                <a:cubicBezTo>
                  <a:pt x="2201" y="14932"/>
                  <a:pt x="2196" y="14913"/>
                  <a:pt x="2193" y="14894"/>
                </a:cubicBezTo>
                <a:cubicBezTo>
                  <a:pt x="2107" y="14582"/>
                  <a:pt x="1823" y="14351"/>
                  <a:pt x="1568" y="14175"/>
                </a:cubicBezTo>
                <a:cubicBezTo>
                  <a:pt x="1445" y="14090"/>
                  <a:pt x="1262" y="14025"/>
                  <a:pt x="1091" y="14025"/>
                </a:cubicBezTo>
                <a:cubicBezTo>
                  <a:pt x="982" y="14025"/>
                  <a:pt x="877" y="14052"/>
                  <a:pt x="796" y="14117"/>
                </a:cubicBezTo>
                <a:cubicBezTo>
                  <a:pt x="752" y="14153"/>
                  <a:pt x="745" y="14218"/>
                  <a:pt x="757" y="14269"/>
                </a:cubicBezTo>
                <a:cubicBezTo>
                  <a:pt x="792" y="14436"/>
                  <a:pt x="973" y="14591"/>
                  <a:pt x="1095" y="14701"/>
                </a:cubicBezTo>
                <a:cubicBezTo>
                  <a:pt x="1177" y="14774"/>
                  <a:pt x="1264" y="14835"/>
                  <a:pt x="1341" y="14915"/>
                </a:cubicBezTo>
                <a:cubicBezTo>
                  <a:pt x="1369" y="14943"/>
                  <a:pt x="1391" y="14972"/>
                  <a:pt x="1414" y="15002"/>
                </a:cubicBezTo>
                <a:cubicBezTo>
                  <a:pt x="1045" y="15055"/>
                  <a:pt x="672" y="15135"/>
                  <a:pt x="323" y="15213"/>
                </a:cubicBezTo>
                <a:cubicBezTo>
                  <a:pt x="1" y="15285"/>
                  <a:pt x="104" y="15755"/>
                  <a:pt x="396" y="15755"/>
                </a:cubicBezTo>
                <a:cubicBezTo>
                  <a:pt x="419" y="15755"/>
                  <a:pt x="444" y="15752"/>
                  <a:pt x="469" y="15745"/>
                </a:cubicBezTo>
                <a:cubicBezTo>
                  <a:pt x="644" y="15702"/>
                  <a:pt x="908" y="15600"/>
                  <a:pt x="1130" y="15600"/>
                </a:cubicBezTo>
                <a:cubicBezTo>
                  <a:pt x="1217" y="15600"/>
                  <a:pt x="1298" y="15616"/>
                  <a:pt x="1364" y="15657"/>
                </a:cubicBezTo>
                <a:cubicBezTo>
                  <a:pt x="1578" y="15790"/>
                  <a:pt x="1877" y="15875"/>
                  <a:pt x="2117" y="15936"/>
                </a:cubicBezTo>
                <a:cubicBezTo>
                  <a:pt x="2364" y="15998"/>
                  <a:pt x="2608" y="16043"/>
                  <a:pt x="2846" y="16043"/>
                </a:cubicBezTo>
                <a:cubicBezTo>
                  <a:pt x="3108" y="16043"/>
                  <a:pt x="3363" y="15989"/>
                  <a:pt x="3608" y="15844"/>
                </a:cubicBezTo>
                <a:cubicBezTo>
                  <a:pt x="3697" y="15792"/>
                  <a:pt x="3780" y="15681"/>
                  <a:pt x="3782" y="15571"/>
                </a:cubicBezTo>
                <a:cubicBezTo>
                  <a:pt x="3944" y="15759"/>
                  <a:pt x="3948" y="15982"/>
                  <a:pt x="4044" y="16208"/>
                </a:cubicBezTo>
                <a:cubicBezTo>
                  <a:pt x="4237" y="16659"/>
                  <a:pt x="4644" y="17049"/>
                  <a:pt x="4901" y="17476"/>
                </a:cubicBezTo>
                <a:cubicBezTo>
                  <a:pt x="5031" y="17692"/>
                  <a:pt x="5140" y="17913"/>
                  <a:pt x="5242" y="18137"/>
                </a:cubicBezTo>
                <a:cubicBezTo>
                  <a:pt x="5112" y="18141"/>
                  <a:pt x="4979" y="18145"/>
                  <a:pt x="4842" y="18146"/>
                </a:cubicBezTo>
                <a:cubicBezTo>
                  <a:pt x="4838" y="18146"/>
                  <a:pt x="4834" y="18146"/>
                  <a:pt x="4830" y="18146"/>
                </a:cubicBezTo>
                <a:cubicBezTo>
                  <a:pt x="4355" y="18146"/>
                  <a:pt x="4017" y="17833"/>
                  <a:pt x="3661" y="17565"/>
                </a:cubicBezTo>
                <a:cubicBezTo>
                  <a:pt x="3636" y="17545"/>
                  <a:pt x="3609" y="17537"/>
                  <a:pt x="3584" y="17537"/>
                </a:cubicBezTo>
                <a:cubicBezTo>
                  <a:pt x="3492" y="17537"/>
                  <a:pt x="3414" y="17649"/>
                  <a:pt x="3433" y="17741"/>
                </a:cubicBezTo>
                <a:cubicBezTo>
                  <a:pt x="3637" y="18786"/>
                  <a:pt x="4851" y="18909"/>
                  <a:pt x="5713" y="19140"/>
                </a:cubicBezTo>
                <a:cubicBezTo>
                  <a:pt x="5922" y="19545"/>
                  <a:pt x="6147" y="19941"/>
                  <a:pt x="6341" y="20355"/>
                </a:cubicBezTo>
                <a:cubicBezTo>
                  <a:pt x="6627" y="20967"/>
                  <a:pt x="6886" y="21590"/>
                  <a:pt x="7133" y="22217"/>
                </a:cubicBezTo>
                <a:cubicBezTo>
                  <a:pt x="6989" y="22072"/>
                  <a:pt x="6836" y="21931"/>
                  <a:pt x="6677" y="21786"/>
                </a:cubicBezTo>
                <a:cubicBezTo>
                  <a:pt x="6214" y="21365"/>
                  <a:pt x="5740" y="20992"/>
                  <a:pt x="5153" y="20790"/>
                </a:cubicBezTo>
                <a:cubicBezTo>
                  <a:pt x="5131" y="20238"/>
                  <a:pt x="4902" y="19751"/>
                  <a:pt x="4415" y="19385"/>
                </a:cubicBezTo>
                <a:cubicBezTo>
                  <a:pt x="4133" y="19173"/>
                  <a:pt x="3721" y="19078"/>
                  <a:pt x="3373" y="19003"/>
                </a:cubicBezTo>
                <a:cubicBezTo>
                  <a:pt x="3344" y="18817"/>
                  <a:pt x="3266" y="18626"/>
                  <a:pt x="3195" y="18493"/>
                </a:cubicBezTo>
                <a:cubicBezTo>
                  <a:pt x="3126" y="18359"/>
                  <a:pt x="3000" y="18241"/>
                  <a:pt x="2911" y="18117"/>
                </a:cubicBezTo>
                <a:cubicBezTo>
                  <a:pt x="2796" y="17959"/>
                  <a:pt x="2792" y="17765"/>
                  <a:pt x="2678" y="17612"/>
                </a:cubicBezTo>
                <a:cubicBezTo>
                  <a:pt x="2582" y="17484"/>
                  <a:pt x="2455" y="17422"/>
                  <a:pt x="2331" y="17422"/>
                </a:cubicBezTo>
                <a:cubicBezTo>
                  <a:pt x="2174" y="17422"/>
                  <a:pt x="2023" y="17521"/>
                  <a:pt x="1946" y="17708"/>
                </a:cubicBezTo>
                <a:cubicBezTo>
                  <a:pt x="1801" y="18065"/>
                  <a:pt x="2100" y="18486"/>
                  <a:pt x="2350" y="18720"/>
                </a:cubicBezTo>
                <a:cubicBezTo>
                  <a:pt x="2377" y="18746"/>
                  <a:pt x="2405" y="18770"/>
                  <a:pt x="2433" y="18795"/>
                </a:cubicBezTo>
                <a:cubicBezTo>
                  <a:pt x="2355" y="18784"/>
                  <a:pt x="2278" y="18778"/>
                  <a:pt x="2202" y="18778"/>
                </a:cubicBezTo>
                <a:cubicBezTo>
                  <a:pt x="2115" y="18778"/>
                  <a:pt x="2029" y="18786"/>
                  <a:pt x="1945" y="18806"/>
                </a:cubicBezTo>
                <a:cubicBezTo>
                  <a:pt x="1669" y="18868"/>
                  <a:pt x="1560" y="19263"/>
                  <a:pt x="1774" y="19455"/>
                </a:cubicBezTo>
                <a:cubicBezTo>
                  <a:pt x="2207" y="19839"/>
                  <a:pt x="2990" y="19840"/>
                  <a:pt x="3545" y="19960"/>
                </a:cubicBezTo>
                <a:cubicBezTo>
                  <a:pt x="3809" y="20017"/>
                  <a:pt x="4054" y="20117"/>
                  <a:pt x="4292" y="20243"/>
                </a:cubicBezTo>
                <a:cubicBezTo>
                  <a:pt x="4447" y="20324"/>
                  <a:pt x="4549" y="20490"/>
                  <a:pt x="4622" y="20673"/>
                </a:cubicBezTo>
                <a:cubicBezTo>
                  <a:pt x="4082" y="20617"/>
                  <a:pt x="3611" y="20715"/>
                  <a:pt x="3189" y="20202"/>
                </a:cubicBezTo>
                <a:cubicBezTo>
                  <a:pt x="3102" y="20097"/>
                  <a:pt x="2991" y="20053"/>
                  <a:pt x="2879" y="20053"/>
                </a:cubicBezTo>
                <a:cubicBezTo>
                  <a:pt x="2540" y="20053"/>
                  <a:pt x="2185" y="20456"/>
                  <a:pt x="2428" y="20789"/>
                </a:cubicBezTo>
                <a:cubicBezTo>
                  <a:pt x="2762" y="21249"/>
                  <a:pt x="3147" y="21566"/>
                  <a:pt x="3720" y="21658"/>
                </a:cubicBezTo>
                <a:cubicBezTo>
                  <a:pt x="4418" y="21769"/>
                  <a:pt x="5064" y="21649"/>
                  <a:pt x="5639" y="22153"/>
                </a:cubicBezTo>
                <a:cubicBezTo>
                  <a:pt x="6148" y="22599"/>
                  <a:pt x="6617" y="23096"/>
                  <a:pt x="7089" y="23579"/>
                </a:cubicBezTo>
                <a:cubicBezTo>
                  <a:pt x="7424" y="23921"/>
                  <a:pt x="7635" y="24439"/>
                  <a:pt x="7822" y="24924"/>
                </a:cubicBezTo>
                <a:cubicBezTo>
                  <a:pt x="7818" y="25016"/>
                  <a:pt x="7824" y="25112"/>
                  <a:pt x="7852" y="25229"/>
                </a:cubicBezTo>
                <a:cubicBezTo>
                  <a:pt x="7905" y="25455"/>
                  <a:pt x="7987" y="25672"/>
                  <a:pt x="8066" y="25889"/>
                </a:cubicBezTo>
                <a:cubicBezTo>
                  <a:pt x="8356" y="26681"/>
                  <a:pt x="8579" y="27544"/>
                  <a:pt x="8528" y="28398"/>
                </a:cubicBezTo>
                <a:cubicBezTo>
                  <a:pt x="8498" y="28907"/>
                  <a:pt x="8344" y="29413"/>
                  <a:pt x="8250" y="29911"/>
                </a:cubicBezTo>
                <a:cubicBezTo>
                  <a:pt x="8154" y="30425"/>
                  <a:pt x="8243" y="30957"/>
                  <a:pt x="8403" y="31450"/>
                </a:cubicBezTo>
                <a:cubicBezTo>
                  <a:pt x="8486" y="31708"/>
                  <a:pt x="8737" y="31834"/>
                  <a:pt x="8977" y="31834"/>
                </a:cubicBezTo>
                <a:cubicBezTo>
                  <a:pt x="9248" y="31834"/>
                  <a:pt x="9506" y="31674"/>
                  <a:pt x="9497" y="31362"/>
                </a:cubicBezTo>
                <a:cubicBezTo>
                  <a:pt x="9755" y="30440"/>
                  <a:pt x="10070" y="29556"/>
                  <a:pt x="10193" y="28596"/>
                </a:cubicBezTo>
                <a:cubicBezTo>
                  <a:pt x="10199" y="28543"/>
                  <a:pt x="10205" y="28491"/>
                  <a:pt x="10210" y="28438"/>
                </a:cubicBezTo>
                <a:cubicBezTo>
                  <a:pt x="10371" y="28325"/>
                  <a:pt x="10519" y="28188"/>
                  <a:pt x="10651" y="28052"/>
                </a:cubicBezTo>
                <a:cubicBezTo>
                  <a:pt x="11071" y="27615"/>
                  <a:pt x="11452" y="27366"/>
                  <a:pt x="12023" y="27176"/>
                </a:cubicBezTo>
                <a:cubicBezTo>
                  <a:pt x="12240" y="27104"/>
                  <a:pt x="12455" y="27021"/>
                  <a:pt x="12651" y="26912"/>
                </a:cubicBezTo>
                <a:cubicBezTo>
                  <a:pt x="12765" y="26936"/>
                  <a:pt x="12885" y="26947"/>
                  <a:pt x="13007" y="26947"/>
                </a:cubicBezTo>
                <a:cubicBezTo>
                  <a:pt x="13588" y="26947"/>
                  <a:pt x="14216" y="26684"/>
                  <a:pt x="14505" y="26238"/>
                </a:cubicBezTo>
                <a:cubicBezTo>
                  <a:pt x="14683" y="25963"/>
                  <a:pt x="14444" y="25546"/>
                  <a:pt x="14132" y="25546"/>
                </a:cubicBezTo>
                <a:cubicBezTo>
                  <a:pt x="14087" y="25546"/>
                  <a:pt x="14041" y="25555"/>
                  <a:pt x="13994" y="25573"/>
                </a:cubicBezTo>
                <a:cubicBezTo>
                  <a:pt x="13839" y="25635"/>
                  <a:pt x="13696" y="25723"/>
                  <a:pt x="13551" y="25805"/>
                </a:cubicBezTo>
                <a:cubicBezTo>
                  <a:pt x="13572" y="25711"/>
                  <a:pt x="13581" y="25615"/>
                  <a:pt x="13577" y="25522"/>
                </a:cubicBezTo>
                <a:cubicBezTo>
                  <a:pt x="14504" y="25229"/>
                  <a:pt x="15246" y="24472"/>
                  <a:pt x="15335" y="23448"/>
                </a:cubicBezTo>
                <a:cubicBezTo>
                  <a:pt x="15361" y="23147"/>
                  <a:pt x="15099" y="22978"/>
                  <a:pt x="14843" y="22978"/>
                </a:cubicBezTo>
                <a:cubicBezTo>
                  <a:pt x="14638" y="22978"/>
                  <a:pt x="14438" y="23086"/>
                  <a:pt x="14392" y="23320"/>
                </a:cubicBezTo>
                <a:cubicBezTo>
                  <a:pt x="14317" y="23690"/>
                  <a:pt x="14242" y="24020"/>
                  <a:pt x="14000" y="24323"/>
                </a:cubicBezTo>
                <a:cubicBezTo>
                  <a:pt x="13810" y="24561"/>
                  <a:pt x="13545" y="24761"/>
                  <a:pt x="13267" y="24908"/>
                </a:cubicBezTo>
                <a:cubicBezTo>
                  <a:pt x="13228" y="24880"/>
                  <a:pt x="13191" y="24858"/>
                  <a:pt x="13151" y="24844"/>
                </a:cubicBezTo>
                <a:cubicBezTo>
                  <a:pt x="13198" y="24747"/>
                  <a:pt x="13215" y="24658"/>
                  <a:pt x="13243" y="24545"/>
                </a:cubicBezTo>
                <a:cubicBezTo>
                  <a:pt x="13276" y="24406"/>
                  <a:pt x="13400" y="24274"/>
                  <a:pt x="13460" y="24141"/>
                </a:cubicBezTo>
                <a:cubicBezTo>
                  <a:pt x="13588" y="23858"/>
                  <a:pt x="13833" y="23601"/>
                  <a:pt x="13811" y="23277"/>
                </a:cubicBezTo>
                <a:cubicBezTo>
                  <a:pt x="13797" y="23071"/>
                  <a:pt x="13622" y="22891"/>
                  <a:pt x="13426" y="22891"/>
                </a:cubicBezTo>
                <a:cubicBezTo>
                  <a:pt x="13365" y="22891"/>
                  <a:pt x="13301" y="22908"/>
                  <a:pt x="13239" y="22948"/>
                </a:cubicBezTo>
                <a:cubicBezTo>
                  <a:pt x="12932" y="23151"/>
                  <a:pt x="12859" y="23512"/>
                  <a:pt x="12772" y="23852"/>
                </a:cubicBezTo>
                <a:cubicBezTo>
                  <a:pt x="12729" y="24026"/>
                  <a:pt x="12733" y="24192"/>
                  <a:pt x="12748" y="24370"/>
                </a:cubicBezTo>
                <a:cubicBezTo>
                  <a:pt x="12762" y="24553"/>
                  <a:pt x="12738" y="24696"/>
                  <a:pt x="12811" y="24858"/>
                </a:cubicBezTo>
                <a:cubicBezTo>
                  <a:pt x="12612" y="24949"/>
                  <a:pt x="12450" y="25166"/>
                  <a:pt x="12400" y="25390"/>
                </a:cubicBezTo>
                <a:cubicBezTo>
                  <a:pt x="12298" y="25846"/>
                  <a:pt x="11865" y="25950"/>
                  <a:pt x="11464" y="26096"/>
                </a:cubicBezTo>
                <a:cubicBezTo>
                  <a:pt x="11418" y="26113"/>
                  <a:pt x="11374" y="26129"/>
                  <a:pt x="11329" y="26148"/>
                </a:cubicBezTo>
                <a:cubicBezTo>
                  <a:pt x="11574" y="25937"/>
                  <a:pt x="11816" y="25722"/>
                  <a:pt x="12013" y="25468"/>
                </a:cubicBezTo>
                <a:cubicBezTo>
                  <a:pt x="12415" y="24951"/>
                  <a:pt x="12496" y="24367"/>
                  <a:pt x="12531" y="23729"/>
                </a:cubicBezTo>
                <a:cubicBezTo>
                  <a:pt x="12550" y="23346"/>
                  <a:pt x="12761" y="22999"/>
                  <a:pt x="12988" y="22668"/>
                </a:cubicBezTo>
                <a:cubicBezTo>
                  <a:pt x="13087" y="22700"/>
                  <a:pt x="13195" y="22715"/>
                  <a:pt x="13305" y="22715"/>
                </a:cubicBezTo>
                <a:cubicBezTo>
                  <a:pt x="13528" y="22715"/>
                  <a:pt x="13760" y="22655"/>
                  <a:pt x="13950" y="22559"/>
                </a:cubicBezTo>
                <a:cubicBezTo>
                  <a:pt x="14492" y="22286"/>
                  <a:pt x="14932" y="21788"/>
                  <a:pt x="15158" y="21228"/>
                </a:cubicBezTo>
                <a:cubicBezTo>
                  <a:pt x="15220" y="21072"/>
                  <a:pt x="15153" y="20813"/>
                  <a:pt x="15020" y="20710"/>
                </a:cubicBezTo>
                <a:cubicBezTo>
                  <a:pt x="14946" y="20652"/>
                  <a:pt x="14882" y="20594"/>
                  <a:pt x="14786" y="20573"/>
                </a:cubicBezTo>
                <a:cubicBezTo>
                  <a:pt x="14741" y="20564"/>
                  <a:pt x="14696" y="20559"/>
                  <a:pt x="14652" y="20559"/>
                </a:cubicBezTo>
                <a:cubicBezTo>
                  <a:pt x="14463" y="20559"/>
                  <a:pt x="14291" y="20644"/>
                  <a:pt x="14185" y="20817"/>
                </a:cubicBezTo>
                <a:cubicBezTo>
                  <a:pt x="14021" y="21085"/>
                  <a:pt x="13877" y="21344"/>
                  <a:pt x="13625" y="21536"/>
                </a:cubicBezTo>
                <a:cubicBezTo>
                  <a:pt x="13788" y="21101"/>
                  <a:pt x="13900" y="20638"/>
                  <a:pt x="14053" y="20208"/>
                </a:cubicBezTo>
                <a:cubicBezTo>
                  <a:pt x="14218" y="19741"/>
                  <a:pt x="14397" y="19244"/>
                  <a:pt x="14513" y="18742"/>
                </a:cubicBezTo>
                <a:cubicBezTo>
                  <a:pt x="14720" y="18552"/>
                  <a:pt x="14871" y="18268"/>
                  <a:pt x="15146" y="18196"/>
                </a:cubicBezTo>
                <a:cubicBezTo>
                  <a:pt x="15437" y="18120"/>
                  <a:pt x="15645" y="18084"/>
                  <a:pt x="15898" y="17904"/>
                </a:cubicBezTo>
                <a:cubicBezTo>
                  <a:pt x="16145" y="17729"/>
                  <a:pt x="16305" y="17476"/>
                  <a:pt x="16503" y="17253"/>
                </a:cubicBezTo>
                <a:cubicBezTo>
                  <a:pt x="16856" y="16859"/>
                  <a:pt x="17463" y="16700"/>
                  <a:pt x="17860" y="16334"/>
                </a:cubicBezTo>
                <a:cubicBezTo>
                  <a:pt x="18217" y="16021"/>
                  <a:pt x="18553" y="15488"/>
                  <a:pt x="18523" y="14986"/>
                </a:cubicBezTo>
                <a:cubicBezTo>
                  <a:pt x="18515" y="14842"/>
                  <a:pt x="18382" y="14722"/>
                  <a:pt x="18248" y="14722"/>
                </a:cubicBezTo>
                <a:cubicBezTo>
                  <a:pt x="18189" y="14722"/>
                  <a:pt x="18129" y="14746"/>
                  <a:pt x="18079" y="14802"/>
                </a:cubicBezTo>
                <a:cubicBezTo>
                  <a:pt x="17917" y="14986"/>
                  <a:pt x="17794" y="15199"/>
                  <a:pt x="17623" y="15375"/>
                </a:cubicBezTo>
                <a:cubicBezTo>
                  <a:pt x="17524" y="15477"/>
                  <a:pt x="17351" y="15530"/>
                  <a:pt x="17180" y="15574"/>
                </a:cubicBezTo>
                <a:cubicBezTo>
                  <a:pt x="17183" y="15457"/>
                  <a:pt x="17191" y="15339"/>
                  <a:pt x="17200" y="15222"/>
                </a:cubicBezTo>
                <a:cubicBezTo>
                  <a:pt x="17221" y="14945"/>
                  <a:pt x="17402" y="14764"/>
                  <a:pt x="17280" y="14487"/>
                </a:cubicBezTo>
                <a:cubicBezTo>
                  <a:pt x="17242" y="14399"/>
                  <a:pt x="17123" y="14333"/>
                  <a:pt x="17027" y="14333"/>
                </a:cubicBezTo>
                <a:cubicBezTo>
                  <a:pt x="17022" y="14333"/>
                  <a:pt x="17016" y="14333"/>
                  <a:pt x="17011" y="14334"/>
                </a:cubicBezTo>
                <a:cubicBezTo>
                  <a:pt x="17000" y="14335"/>
                  <a:pt x="16990" y="14335"/>
                  <a:pt x="16979" y="14335"/>
                </a:cubicBezTo>
                <a:cubicBezTo>
                  <a:pt x="16857" y="14344"/>
                  <a:pt x="16723" y="14396"/>
                  <a:pt x="16666" y="14514"/>
                </a:cubicBezTo>
                <a:cubicBezTo>
                  <a:pt x="16473" y="14920"/>
                  <a:pt x="16468" y="15368"/>
                  <a:pt x="16572" y="15795"/>
                </a:cubicBezTo>
                <a:cubicBezTo>
                  <a:pt x="16140" y="15995"/>
                  <a:pt x="15730" y="16242"/>
                  <a:pt x="15443" y="16633"/>
                </a:cubicBezTo>
                <a:cubicBezTo>
                  <a:pt x="15256" y="16889"/>
                  <a:pt x="15143" y="17025"/>
                  <a:pt x="14838" y="17112"/>
                </a:cubicBezTo>
                <a:cubicBezTo>
                  <a:pt x="14757" y="17136"/>
                  <a:pt x="14682" y="17165"/>
                  <a:pt x="14616" y="17201"/>
                </a:cubicBezTo>
                <a:cubicBezTo>
                  <a:pt x="14590" y="16823"/>
                  <a:pt x="14536" y="16450"/>
                  <a:pt x="14476" y="16076"/>
                </a:cubicBezTo>
                <a:cubicBezTo>
                  <a:pt x="14558" y="15991"/>
                  <a:pt x="14634" y="15973"/>
                  <a:pt x="14825" y="15939"/>
                </a:cubicBezTo>
                <a:cubicBezTo>
                  <a:pt x="15057" y="15896"/>
                  <a:pt x="15269" y="15811"/>
                  <a:pt x="15461" y="15674"/>
                </a:cubicBezTo>
                <a:cubicBezTo>
                  <a:pt x="16012" y="15288"/>
                  <a:pt x="16248" y="14752"/>
                  <a:pt x="16312" y="14092"/>
                </a:cubicBezTo>
                <a:cubicBezTo>
                  <a:pt x="16365" y="13527"/>
                  <a:pt x="16496" y="12833"/>
                  <a:pt x="16414" y="12274"/>
                </a:cubicBezTo>
                <a:cubicBezTo>
                  <a:pt x="16406" y="12216"/>
                  <a:pt x="16390" y="12160"/>
                  <a:pt x="16370" y="12106"/>
                </a:cubicBezTo>
                <a:cubicBezTo>
                  <a:pt x="16424" y="12028"/>
                  <a:pt x="16555" y="11945"/>
                  <a:pt x="16615" y="11889"/>
                </a:cubicBezTo>
                <a:cubicBezTo>
                  <a:pt x="16739" y="11778"/>
                  <a:pt x="16850" y="11650"/>
                  <a:pt x="16964" y="11527"/>
                </a:cubicBezTo>
                <a:cubicBezTo>
                  <a:pt x="17218" y="11254"/>
                  <a:pt x="17452" y="10898"/>
                  <a:pt x="17484" y="10523"/>
                </a:cubicBezTo>
                <a:cubicBezTo>
                  <a:pt x="17508" y="10243"/>
                  <a:pt x="17294" y="10101"/>
                  <a:pt x="17068" y="10101"/>
                </a:cubicBezTo>
                <a:cubicBezTo>
                  <a:pt x="16914" y="10101"/>
                  <a:pt x="16755" y="10167"/>
                  <a:pt x="16664" y="10301"/>
                </a:cubicBezTo>
                <a:cubicBezTo>
                  <a:pt x="16487" y="10560"/>
                  <a:pt x="16331" y="10859"/>
                  <a:pt x="16169" y="11129"/>
                </a:cubicBezTo>
                <a:cubicBezTo>
                  <a:pt x="16129" y="11198"/>
                  <a:pt x="16091" y="11262"/>
                  <a:pt x="16058" y="11331"/>
                </a:cubicBezTo>
                <a:cubicBezTo>
                  <a:pt x="16042" y="11259"/>
                  <a:pt x="16024" y="11188"/>
                  <a:pt x="15988" y="11123"/>
                </a:cubicBezTo>
                <a:cubicBezTo>
                  <a:pt x="15893" y="10956"/>
                  <a:pt x="15683" y="10818"/>
                  <a:pt x="15706" y="10602"/>
                </a:cubicBezTo>
                <a:cubicBezTo>
                  <a:pt x="15729" y="10380"/>
                  <a:pt x="15556" y="10273"/>
                  <a:pt x="15377" y="10273"/>
                </a:cubicBezTo>
                <a:cubicBezTo>
                  <a:pt x="15169" y="10273"/>
                  <a:pt x="14953" y="10417"/>
                  <a:pt x="15030" y="10694"/>
                </a:cubicBezTo>
                <a:cubicBezTo>
                  <a:pt x="15091" y="10910"/>
                  <a:pt x="15143" y="11210"/>
                  <a:pt x="15246" y="11405"/>
                </a:cubicBezTo>
                <a:cubicBezTo>
                  <a:pt x="15332" y="11570"/>
                  <a:pt x="15408" y="11697"/>
                  <a:pt x="15464" y="11878"/>
                </a:cubicBezTo>
                <a:cubicBezTo>
                  <a:pt x="15504" y="12008"/>
                  <a:pt x="15413" y="11984"/>
                  <a:pt x="15386" y="12154"/>
                </a:cubicBezTo>
                <a:cubicBezTo>
                  <a:pt x="15294" y="12750"/>
                  <a:pt x="15264" y="13340"/>
                  <a:pt x="15223" y="13939"/>
                </a:cubicBezTo>
                <a:cubicBezTo>
                  <a:pt x="15180" y="14578"/>
                  <a:pt x="14884" y="14809"/>
                  <a:pt x="14342" y="15042"/>
                </a:cubicBezTo>
                <a:cubicBezTo>
                  <a:pt x="14337" y="15044"/>
                  <a:pt x="14335" y="15045"/>
                  <a:pt x="14331" y="15046"/>
                </a:cubicBezTo>
                <a:cubicBezTo>
                  <a:pt x="14320" y="14836"/>
                  <a:pt x="14327" y="14628"/>
                  <a:pt x="14365" y="14419"/>
                </a:cubicBezTo>
                <a:cubicBezTo>
                  <a:pt x="14416" y="14136"/>
                  <a:pt x="14597" y="13910"/>
                  <a:pt x="14598" y="13618"/>
                </a:cubicBezTo>
                <a:cubicBezTo>
                  <a:pt x="14600" y="13191"/>
                  <a:pt x="14270" y="12978"/>
                  <a:pt x="13939" y="12978"/>
                </a:cubicBezTo>
                <a:cubicBezTo>
                  <a:pt x="13625" y="12978"/>
                  <a:pt x="13311" y="13170"/>
                  <a:pt x="13281" y="13552"/>
                </a:cubicBezTo>
                <a:lnTo>
                  <a:pt x="13281" y="13531"/>
                </a:lnTo>
                <a:cubicBezTo>
                  <a:pt x="13200" y="13706"/>
                  <a:pt x="13144" y="13885"/>
                  <a:pt x="13097" y="14069"/>
                </a:cubicBezTo>
                <a:cubicBezTo>
                  <a:pt x="13001" y="14439"/>
                  <a:pt x="13009" y="14834"/>
                  <a:pt x="13037" y="15210"/>
                </a:cubicBezTo>
                <a:cubicBezTo>
                  <a:pt x="13077" y="15747"/>
                  <a:pt x="13201" y="16260"/>
                  <a:pt x="13237" y="16782"/>
                </a:cubicBezTo>
                <a:cubicBezTo>
                  <a:pt x="13218" y="16761"/>
                  <a:pt x="13198" y="16740"/>
                  <a:pt x="13174" y="16720"/>
                </a:cubicBezTo>
                <a:cubicBezTo>
                  <a:pt x="12981" y="16555"/>
                  <a:pt x="12790" y="16497"/>
                  <a:pt x="12599" y="16497"/>
                </a:cubicBezTo>
                <a:cubicBezTo>
                  <a:pt x="12561" y="16497"/>
                  <a:pt x="12523" y="16499"/>
                  <a:pt x="12485" y="16504"/>
                </a:cubicBezTo>
                <a:cubicBezTo>
                  <a:pt x="12605" y="15294"/>
                  <a:pt x="12764" y="14063"/>
                  <a:pt x="12357" y="12886"/>
                </a:cubicBezTo>
                <a:cubicBezTo>
                  <a:pt x="12257" y="12596"/>
                  <a:pt x="12013" y="12470"/>
                  <a:pt x="11770" y="12470"/>
                </a:cubicBezTo>
                <a:cubicBezTo>
                  <a:pt x="11400" y="12470"/>
                  <a:pt x="11034" y="12762"/>
                  <a:pt x="11192" y="13207"/>
                </a:cubicBezTo>
                <a:cubicBezTo>
                  <a:pt x="11318" y="13562"/>
                  <a:pt x="11385" y="13926"/>
                  <a:pt x="11414" y="14296"/>
                </a:cubicBezTo>
                <a:cubicBezTo>
                  <a:pt x="11388" y="14265"/>
                  <a:pt x="11362" y="14234"/>
                  <a:pt x="11339" y="14201"/>
                </a:cubicBezTo>
                <a:cubicBezTo>
                  <a:pt x="11239" y="14063"/>
                  <a:pt x="11145" y="13919"/>
                  <a:pt x="11062" y="13770"/>
                </a:cubicBezTo>
                <a:cubicBezTo>
                  <a:pt x="10964" y="13593"/>
                  <a:pt x="10879" y="13386"/>
                  <a:pt x="10690" y="13288"/>
                </a:cubicBezTo>
                <a:cubicBezTo>
                  <a:pt x="10620" y="13253"/>
                  <a:pt x="10537" y="13234"/>
                  <a:pt x="10454" y="13234"/>
                </a:cubicBezTo>
                <a:cubicBezTo>
                  <a:pt x="10301" y="13234"/>
                  <a:pt x="10149" y="13299"/>
                  <a:pt x="10082" y="13448"/>
                </a:cubicBezTo>
                <a:cubicBezTo>
                  <a:pt x="9863" y="13937"/>
                  <a:pt x="10269" y="14502"/>
                  <a:pt x="10590" y="14861"/>
                </a:cubicBezTo>
                <a:cubicBezTo>
                  <a:pt x="10764" y="15055"/>
                  <a:pt x="11108" y="15311"/>
                  <a:pt x="11422" y="15333"/>
                </a:cubicBezTo>
                <a:cubicBezTo>
                  <a:pt x="11399" y="15832"/>
                  <a:pt x="11347" y="16334"/>
                  <a:pt x="11325" y="16828"/>
                </a:cubicBezTo>
                <a:cubicBezTo>
                  <a:pt x="11289" y="16833"/>
                  <a:pt x="11251" y="16837"/>
                  <a:pt x="11216" y="16838"/>
                </a:cubicBezTo>
                <a:cubicBezTo>
                  <a:pt x="11204" y="16838"/>
                  <a:pt x="11192" y="16839"/>
                  <a:pt x="11180" y="16839"/>
                </a:cubicBezTo>
                <a:cubicBezTo>
                  <a:pt x="10507" y="16839"/>
                  <a:pt x="10510" y="15867"/>
                  <a:pt x="10251" y="15439"/>
                </a:cubicBezTo>
                <a:cubicBezTo>
                  <a:pt x="10190" y="15337"/>
                  <a:pt x="10098" y="15293"/>
                  <a:pt x="10006" y="15293"/>
                </a:cubicBezTo>
                <a:cubicBezTo>
                  <a:pt x="9871" y="15293"/>
                  <a:pt x="9735" y="15386"/>
                  <a:pt x="9684" y="15528"/>
                </a:cubicBezTo>
                <a:cubicBezTo>
                  <a:pt x="9443" y="16194"/>
                  <a:pt x="9680" y="17142"/>
                  <a:pt x="10318" y="17523"/>
                </a:cubicBezTo>
                <a:cubicBezTo>
                  <a:pt x="10576" y="17677"/>
                  <a:pt x="10862" y="17753"/>
                  <a:pt x="11154" y="17753"/>
                </a:cubicBezTo>
                <a:cubicBezTo>
                  <a:pt x="11214" y="17753"/>
                  <a:pt x="11274" y="17750"/>
                  <a:pt x="11334" y="17743"/>
                </a:cubicBezTo>
                <a:cubicBezTo>
                  <a:pt x="11407" y="18680"/>
                  <a:pt x="11705" y="19845"/>
                  <a:pt x="12433" y="20383"/>
                </a:cubicBezTo>
                <a:cubicBezTo>
                  <a:pt x="12318" y="20856"/>
                  <a:pt x="12223" y="21345"/>
                  <a:pt x="12005" y="21757"/>
                </a:cubicBezTo>
                <a:cubicBezTo>
                  <a:pt x="11884" y="21985"/>
                  <a:pt x="11761" y="22188"/>
                  <a:pt x="11646" y="22389"/>
                </a:cubicBezTo>
                <a:cubicBezTo>
                  <a:pt x="10890" y="22216"/>
                  <a:pt x="11131" y="20971"/>
                  <a:pt x="10731" y="20518"/>
                </a:cubicBezTo>
                <a:cubicBezTo>
                  <a:pt x="10650" y="20426"/>
                  <a:pt x="10537" y="20385"/>
                  <a:pt x="10423" y="20385"/>
                </a:cubicBezTo>
                <a:cubicBezTo>
                  <a:pt x="10262" y="20385"/>
                  <a:pt x="10098" y="20468"/>
                  <a:pt x="10015" y="20611"/>
                </a:cubicBezTo>
                <a:cubicBezTo>
                  <a:pt x="9746" y="21073"/>
                  <a:pt x="10109" y="21888"/>
                  <a:pt x="10318" y="22322"/>
                </a:cubicBezTo>
                <a:cubicBezTo>
                  <a:pt x="10513" y="22733"/>
                  <a:pt x="10884" y="23055"/>
                  <a:pt x="11317" y="23097"/>
                </a:cubicBezTo>
                <a:cubicBezTo>
                  <a:pt x="11267" y="23249"/>
                  <a:pt x="11230" y="23411"/>
                  <a:pt x="11210" y="23591"/>
                </a:cubicBezTo>
                <a:cubicBezTo>
                  <a:pt x="11178" y="23881"/>
                  <a:pt x="11228" y="24210"/>
                  <a:pt x="11102" y="24484"/>
                </a:cubicBezTo>
                <a:cubicBezTo>
                  <a:pt x="11006" y="24693"/>
                  <a:pt x="10827" y="24851"/>
                  <a:pt x="10668" y="25009"/>
                </a:cubicBezTo>
                <a:cubicBezTo>
                  <a:pt x="10335" y="25340"/>
                  <a:pt x="9925" y="25700"/>
                  <a:pt x="9668" y="26097"/>
                </a:cubicBezTo>
                <a:cubicBezTo>
                  <a:pt x="9619" y="26012"/>
                  <a:pt x="9571" y="25922"/>
                  <a:pt x="9530" y="25828"/>
                </a:cubicBezTo>
                <a:cubicBezTo>
                  <a:pt x="9352" y="25425"/>
                  <a:pt x="9258" y="24918"/>
                  <a:pt x="9038" y="24545"/>
                </a:cubicBezTo>
                <a:cubicBezTo>
                  <a:pt x="8872" y="24262"/>
                  <a:pt x="8743" y="24068"/>
                  <a:pt x="8696" y="23722"/>
                </a:cubicBezTo>
                <a:cubicBezTo>
                  <a:pt x="8664" y="23481"/>
                  <a:pt x="8627" y="23239"/>
                  <a:pt x="8591" y="22999"/>
                </a:cubicBezTo>
                <a:cubicBezTo>
                  <a:pt x="8430" y="21966"/>
                  <a:pt x="8167" y="20947"/>
                  <a:pt x="7771" y="19978"/>
                </a:cubicBezTo>
                <a:cubicBezTo>
                  <a:pt x="7653" y="19690"/>
                  <a:pt x="7527" y="19407"/>
                  <a:pt x="7398" y="19126"/>
                </a:cubicBezTo>
                <a:cubicBezTo>
                  <a:pt x="8383" y="18337"/>
                  <a:pt x="9037" y="16909"/>
                  <a:pt x="9262" y="15724"/>
                </a:cubicBezTo>
                <a:cubicBezTo>
                  <a:pt x="9412" y="14931"/>
                  <a:pt x="9296" y="14045"/>
                  <a:pt x="9713" y="13329"/>
                </a:cubicBezTo>
                <a:cubicBezTo>
                  <a:pt x="10148" y="12581"/>
                  <a:pt x="10701" y="11822"/>
                  <a:pt x="11269" y="11171"/>
                </a:cubicBezTo>
                <a:cubicBezTo>
                  <a:pt x="11771" y="10596"/>
                  <a:pt x="12101" y="10074"/>
                  <a:pt x="12338" y="9344"/>
                </a:cubicBezTo>
                <a:cubicBezTo>
                  <a:pt x="12472" y="9314"/>
                  <a:pt x="12605" y="9256"/>
                  <a:pt x="12756" y="9214"/>
                </a:cubicBezTo>
                <a:cubicBezTo>
                  <a:pt x="13097" y="9120"/>
                  <a:pt x="13438" y="9039"/>
                  <a:pt x="13782" y="8958"/>
                </a:cubicBezTo>
                <a:cubicBezTo>
                  <a:pt x="14446" y="8802"/>
                  <a:pt x="15347" y="8729"/>
                  <a:pt x="15501" y="7899"/>
                </a:cubicBezTo>
                <a:cubicBezTo>
                  <a:pt x="15629" y="7870"/>
                  <a:pt x="15756" y="7825"/>
                  <a:pt x="15876" y="7776"/>
                </a:cubicBezTo>
                <a:cubicBezTo>
                  <a:pt x="16169" y="7658"/>
                  <a:pt x="16495" y="7513"/>
                  <a:pt x="16674" y="7243"/>
                </a:cubicBezTo>
                <a:cubicBezTo>
                  <a:pt x="16904" y="6899"/>
                  <a:pt x="16574" y="6554"/>
                  <a:pt x="16233" y="6554"/>
                </a:cubicBezTo>
                <a:cubicBezTo>
                  <a:pt x="16205" y="6554"/>
                  <a:pt x="16177" y="6557"/>
                  <a:pt x="16150" y="6561"/>
                </a:cubicBezTo>
                <a:cubicBezTo>
                  <a:pt x="15907" y="6604"/>
                  <a:pt x="15642" y="6802"/>
                  <a:pt x="15434" y="6931"/>
                </a:cubicBezTo>
                <a:cubicBezTo>
                  <a:pt x="15380" y="6964"/>
                  <a:pt x="15326" y="6999"/>
                  <a:pt x="15274" y="7033"/>
                </a:cubicBezTo>
                <a:cubicBezTo>
                  <a:pt x="15280" y="6860"/>
                  <a:pt x="15309" y="6698"/>
                  <a:pt x="15428" y="6538"/>
                </a:cubicBezTo>
                <a:cubicBezTo>
                  <a:pt x="15597" y="6312"/>
                  <a:pt x="15465" y="5961"/>
                  <a:pt x="15242" y="5831"/>
                </a:cubicBezTo>
                <a:cubicBezTo>
                  <a:pt x="15160" y="5783"/>
                  <a:pt x="15073" y="5761"/>
                  <a:pt x="14986" y="5761"/>
                </a:cubicBezTo>
                <a:cubicBezTo>
                  <a:pt x="14763" y="5761"/>
                  <a:pt x="14550" y="5909"/>
                  <a:pt x="14482" y="6140"/>
                </a:cubicBezTo>
                <a:cubicBezTo>
                  <a:pt x="14376" y="6497"/>
                  <a:pt x="14424" y="6872"/>
                  <a:pt x="14591" y="7192"/>
                </a:cubicBezTo>
                <a:cubicBezTo>
                  <a:pt x="14098" y="7413"/>
                  <a:pt x="13776" y="7897"/>
                  <a:pt x="13228" y="8068"/>
                </a:cubicBezTo>
                <a:cubicBezTo>
                  <a:pt x="13064" y="8119"/>
                  <a:pt x="12848" y="8176"/>
                  <a:pt x="12631" y="8254"/>
                </a:cubicBezTo>
                <a:cubicBezTo>
                  <a:pt x="12731" y="7893"/>
                  <a:pt x="12855" y="7543"/>
                  <a:pt x="13067" y="7230"/>
                </a:cubicBezTo>
                <a:cubicBezTo>
                  <a:pt x="13362" y="6797"/>
                  <a:pt x="13867" y="6487"/>
                  <a:pt x="14272" y="6170"/>
                </a:cubicBezTo>
                <a:cubicBezTo>
                  <a:pt x="14752" y="5793"/>
                  <a:pt x="15176" y="5377"/>
                  <a:pt x="15475" y="4839"/>
                </a:cubicBezTo>
                <a:cubicBezTo>
                  <a:pt x="15761" y="4324"/>
                  <a:pt x="15306" y="3847"/>
                  <a:pt x="14861" y="3847"/>
                </a:cubicBezTo>
                <a:cubicBezTo>
                  <a:pt x="14661" y="3847"/>
                  <a:pt x="14464" y="3942"/>
                  <a:pt x="14335" y="4172"/>
                </a:cubicBezTo>
                <a:cubicBezTo>
                  <a:pt x="14072" y="4638"/>
                  <a:pt x="13672" y="4982"/>
                  <a:pt x="13256" y="5312"/>
                </a:cubicBezTo>
                <a:cubicBezTo>
                  <a:pt x="13195" y="4876"/>
                  <a:pt x="13138" y="4441"/>
                  <a:pt x="13172" y="3992"/>
                </a:cubicBezTo>
                <a:cubicBezTo>
                  <a:pt x="13199" y="3617"/>
                  <a:pt x="12864" y="3403"/>
                  <a:pt x="12543" y="3403"/>
                </a:cubicBezTo>
                <a:cubicBezTo>
                  <a:pt x="12289" y="3403"/>
                  <a:pt x="12043" y="3538"/>
                  <a:pt x="11993" y="3833"/>
                </a:cubicBezTo>
                <a:cubicBezTo>
                  <a:pt x="11869" y="4560"/>
                  <a:pt x="11996" y="5385"/>
                  <a:pt x="12394" y="6029"/>
                </a:cubicBezTo>
                <a:cubicBezTo>
                  <a:pt x="12256" y="6161"/>
                  <a:pt x="12128" y="6299"/>
                  <a:pt x="12013" y="6454"/>
                </a:cubicBezTo>
                <a:cubicBezTo>
                  <a:pt x="11937" y="6556"/>
                  <a:pt x="11868" y="6661"/>
                  <a:pt x="11805" y="6771"/>
                </a:cubicBezTo>
                <a:cubicBezTo>
                  <a:pt x="11805" y="6627"/>
                  <a:pt x="11858" y="6494"/>
                  <a:pt x="11915" y="6345"/>
                </a:cubicBezTo>
                <a:cubicBezTo>
                  <a:pt x="12054" y="5984"/>
                  <a:pt x="11742" y="5733"/>
                  <a:pt x="11429" y="5733"/>
                </a:cubicBezTo>
                <a:cubicBezTo>
                  <a:pt x="11265" y="5733"/>
                  <a:pt x="11101" y="5802"/>
                  <a:pt x="11001" y="5960"/>
                </a:cubicBezTo>
                <a:cubicBezTo>
                  <a:pt x="10769" y="6326"/>
                  <a:pt x="10768" y="6814"/>
                  <a:pt x="10894" y="7216"/>
                </a:cubicBezTo>
                <a:cubicBezTo>
                  <a:pt x="10984" y="7503"/>
                  <a:pt x="11146" y="7716"/>
                  <a:pt x="11375" y="7842"/>
                </a:cubicBezTo>
                <a:cubicBezTo>
                  <a:pt x="11114" y="8779"/>
                  <a:pt x="11034" y="9794"/>
                  <a:pt x="10622" y="10672"/>
                </a:cubicBezTo>
                <a:cubicBezTo>
                  <a:pt x="10450" y="11037"/>
                  <a:pt x="10069" y="11353"/>
                  <a:pt x="9814" y="11662"/>
                </a:cubicBezTo>
                <a:lnTo>
                  <a:pt x="9797" y="11683"/>
                </a:lnTo>
                <a:cubicBezTo>
                  <a:pt x="9965" y="11244"/>
                  <a:pt x="9764" y="10776"/>
                  <a:pt x="9606" y="10351"/>
                </a:cubicBezTo>
                <a:cubicBezTo>
                  <a:pt x="9410" y="9824"/>
                  <a:pt x="9168" y="9380"/>
                  <a:pt x="8771" y="8978"/>
                </a:cubicBezTo>
                <a:cubicBezTo>
                  <a:pt x="8498" y="8700"/>
                  <a:pt x="8172" y="8471"/>
                  <a:pt x="7823" y="8270"/>
                </a:cubicBezTo>
                <a:cubicBezTo>
                  <a:pt x="7847" y="8186"/>
                  <a:pt x="7848" y="8099"/>
                  <a:pt x="7817" y="8014"/>
                </a:cubicBezTo>
                <a:cubicBezTo>
                  <a:pt x="7806" y="7984"/>
                  <a:pt x="7794" y="7953"/>
                  <a:pt x="7783" y="7926"/>
                </a:cubicBezTo>
                <a:cubicBezTo>
                  <a:pt x="8045" y="7656"/>
                  <a:pt x="8339" y="7406"/>
                  <a:pt x="8561" y="7097"/>
                </a:cubicBezTo>
                <a:cubicBezTo>
                  <a:pt x="9022" y="6463"/>
                  <a:pt x="9208" y="5630"/>
                  <a:pt x="9392" y="4882"/>
                </a:cubicBezTo>
                <a:cubicBezTo>
                  <a:pt x="9487" y="4503"/>
                  <a:pt x="9638" y="4126"/>
                  <a:pt x="9699" y="3741"/>
                </a:cubicBezTo>
                <a:cubicBezTo>
                  <a:pt x="9759" y="3355"/>
                  <a:pt x="9634" y="3044"/>
                  <a:pt x="9548" y="2675"/>
                </a:cubicBezTo>
                <a:cubicBezTo>
                  <a:pt x="9538" y="2631"/>
                  <a:pt x="9527" y="2585"/>
                  <a:pt x="9518" y="2541"/>
                </a:cubicBezTo>
                <a:cubicBezTo>
                  <a:pt x="9571" y="2490"/>
                  <a:pt x="9623" y="2434"/>
                  <a:pt x="9680" y="2380"/>
                </a:cubicBezTo>
                <a:cubicBezTo>
                  <a:pt x="9814" y="2253"/>
                  <a:pt x="9971" y="2150"/>
                  <a:pt x="10114" y="2034"/>
                </a:cubicBezTo>
                <a:cubicBezTo>
                  <a:pt x="10411" y="1787"/>
                  <a:pt x="10783" y="1526"/>
                  <a:pt x="10951" y="1169"/>
                </a:cubicBezTo>
                <a:cubicBezTo>
                  <a:pt x="11111" y="826"/>
                  <a:pt x="10833" y="440"/>
                  <a:pt x="10523" y="440"/>
                </a:cubicBezTo>
                <a:cubicBezTo>
                  <a:pt x="10416" y="440"/>
                  <a:pt x="10305" y="485"/>
                  <a:pt x="10207" y="594"/>
                </a:cubicBezTo>
                <a:cubicBezTo>
                  <a:pt x="9924" y="908"/>
                  <a:pt x="9643" y="1198"/>
                  <a:pt x="9330" y="1484"/>
                </a:cubicBezTo>
                <a:cubicBezTo>
                  <a:pt x="9318" y="1495"/>
                  <a:pt x="9305" y="1508"/>
                  <a:pt x="9292" y="1519"/>
                </a:cubicBezTo>
                <a:cubicBezTo>
                  <a:pt x="9246" y="1181"/>
                  <a:pt x="9335" y="792"/>
                  <a:pt x="9358" y="464"/>
                </a:cubicBezTo>
                <a:cubicBezTo>
                  <a:pt x="9381" y="151"/>
                  <a:pt x="9161" y="1"/>
                  <a:pt x="892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88" name="Google Shape;1588;p48"/>
          <p:cNvGrpSpPr/>
          <p:nvPr/>
        </p:nvGrpSpPr>
        <p:grpSpPr>
          <a:xfrm flipH="1">
            <a:off x="4274726" y="4208915"/>
            <a:ext cx="415900" cy="824589"/>
            <a:chOff x="2232625" y="895225"/>
            <a:chExt cx="235025" cy="465975"/>
          </a:xfrm>
        </p:grpSpPr>
        <p:sp>
          <p:nvSpPr>
            <p:cNvPr id="1589" name="Google Shape;1589;p48"/>
            <p:cNvSpPr/>
            <p:nvPr/>
          </p:nvSpPr>
          <p:spPr>
            <a:xfrm>
              <a:off x="2239000" y="997000"/>
              <a:ext cx="81325" cy="91900"/>
            </a:xfrm>
            <a:custGeom>
              <a:avLst/>
              <a:gdLst/>
              <a:ahLst/>
              <a:cxnLst/>
              <a:rect l="l" t="t" r="r" b="b"/>
              <a:pathLst>
                <a:path w="3253" h="3676" extrusionOk="0">
                  <a:moveTo>
                    <a:pt x="2144" y="1"/>
                  </a:moveTo>
                  <a:cubicBezTo>
                    <a:pt x="1575" y="1"/>
                    <a:pt x="473" y="882"/>
                    <a:pt x="473" y="882"/>
                  </a:cubicBezTo>
                  <a:cubicBezTo>
                    <a:pt x="473" y="882"/>
                    <a:pt x="318" y="1586"/>
                    <a:pt x="158" y="2082"/>
                  </a:cubicBezTo>
                  <a:cubicBezTo>
                    <a:pt x="0" y="2579"/>
                    <a:pt x="1490" y="2850"/>
                    <a:pt x="1490" y="2850"/>
                  </a:cubicBezTo>
                  <a:lnTo>
                    <a:pt x="2527" y="3676"/>
                  </a:lnTo>
                  <a:lnTo>
                    <a:pt x="3253" y="3510"/>
                  </a:lnTo>
                  <a:lnTo>
                    <a:pt x="3253" y="2446"/>
                  </a:lnTo>
                  <a:cubicBezTo>
                    <a:pt x="3253" y="2446"/>
                    <a:pt x="3027" y="981"/>
                    <a:pt x="2968" y="882"/>
                  </a:cubicBezTo>
                  <a:cubicBezTo>
                    <a:pt x="2909" y="784"/>
                    <a:pt x="2786" y="257"/>
                    <a:pt x="2302" y="32"/>
                  </a:cubicBezTo>
                  <a:cubicBezTo>
                    <a:pt x="2257" y="10"/>
                    <a:pt x="2203" y="1"/>
                    <a:pt x="2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48"/>
            <p:cNvSpPr/>
            <p:nvPr/>
          </p:nvSpPr>
          <p:spPr>
            <a:xfrm>
              <a:off x="2240800" y="993250"/>
              <a:ext cx="168875" cy="366350"/>
            </a:xfrm>
            <a:custGeom>
              <a:avLst/>
              <a:gdLst/>
              <a:ahLst/>
              <a:cxnLst/>
              <a:rect l="l" t="t" r="r" b="b"/>
              <a:pathLst>
                <a:path w="6755" h="14654" extrusionOk="0">
                  <a:moveTo>
                    <a:pt x="2198" y="374"/>
                  </a:moveTo>
                  <a:cubicBezTo>
                    <a:pt x="2313" y="374"/>
                    <a:pt x="2435" y="415"/>
                    <a:pt x="2572" y="490"/>
                  </a:cubicBezTo>
                  <a:cubicBezTo>
                    <a:pt x="2542" y="573"/>
                    <a:pt x="2524" y="640"/>
                    <a:pt x="2494" y="698"/>
                  </a:cubicBezTo>
                  <a:cubicBezTo>
                    <a:pt x="2323" y="1026"/>
                    <a:pt x="2073" y="1268"/>
                    <a:pt x="1759" y="1451"/>
                  </a:cubicBezTo>
                  <a:cubicBezTo>
                    <a:pt x="1585" y="1552"/>
                    <a:pt x="1404" y="1586"/>
                    <a:pt x="1217" y="1586"/>
                  </a:cubicBezTo>
                  <a:cubicBezTo>
                    <a:pt x="1131" y="1586"/>
                    <a:pt x="1044" y="1579"/>
                    <a:pt x="956" y="1568"/>
                  </a:cubicBezTo>
                  <a:cubicBezTo>
                    <a:pt x="825" y="1552"/>
                    <a:pt x="761" y="1464"/>
                    <a:pt x="769" y="1332"/>
                  </a:cubicBezTo>
                  <a:cubicBezTo>
                    <a:pt x="773" y="1271"/>
                    <a:pt x="791" y="1203"/>
                    <a:pt x="825" y="1158"/>
                  </a:cubicBezTo>
                  <a:cubicBezTo>
                    <a:pt x="922" y="1037"/>
                    <a:pt x="1018" y="913"/>
                    <a:pt x="1136" y="815"/>
                  </a:cubicBezTo>
                  <a:cubicBezTo>
                    <a:pt x="1410" y="591"/>
                    <a:pt x="1742" y="469"/>
                    <a:pt x="2092" y="386"/>
                  </a:cubicBezTo>
                  <a:cubicBezTo>
                    <a:pt x="2126" y="378"/>
                    <a:pt x="2162" y="374"/>
                    <a:pt x="2198" y="374"/>
                  </a:cubicBezTo>
                  <a:close/>
                  <a:moveTo>
                    <a:pt x="2638" y="1255"/>
                  </a:moveTo>
                  <a:cubicBezTo>
                    <a:pt x="2653" y="1255"/>
                    <a:pt x="2667" y="1258"/>
                    <a:pt x="2678" y="1264"/>
                  </a:cubicBezTo>
                  <a:cubicBezTo>
                    <a:pt x="2738" y="1296"/>
                    <a:pt x="2737" y="1363"/>
                    <a:pt x="2708" y="1409"/>
                  </a:cubicBezTo>
                  <a:cubicBezTo>
                    <a:pt x="2669" y="1470"/>
                    <a:pt x="2630" y="1537"/>
                    <a:pt x="2575" y="1580"/>
                  </a:cubicBezTo>
                  <a:cubicBezTo>
                    <a:pt x="2444" y="1683"/>
                    <a:pt x="2304" y="1773"/>
                    <a:pt x="2169" y="1869"/>
                  </a:cubicBezTo>
                  <a:cubicBezTo>
                    <a:pt x="1704" y="2223"/>
                    <a:pt x="1140" y="2286"/>
                    <a:pt x="572" y="2332"/>
                  </a:cubicBezTo>
                  <a:cubicBezTo>
                    <a:pt x="567" y="2332"/>
                    <a:pt x="562" y="2332"/>
                    <a:pt x="557" y="2332"/>
                  </a:cubicBezTo>
                  <a:cubicBezTo>
                    <a:pt x="503" y="2332"/>
                    <a:pt x="455" y="2309"/>
                    <a:pt x="440" y="2246"/>
                  </a:cubicBezTo>
                  <a:cubicBezTo>
                    <a:pt x="423" y="2174"/>
                    <a:pt x="452" y="2119"/>
                    <a:pt x="521" y="2102"/>
                  </a:cubicBezTo>
                  <a:cubicBezTo>
                    <a:pt x="607" y="2080"/>
                    <a:pt x="695" y="2064"/>
                    <a:pt x="784" y="2056"/>
                  </a:cubicBezTo>
                  <a:cubicBezTo>
                    <a:pt x="1283" y="2010"/>
                    <a:pt x="1742" y="1871"/>
                    <a:pt x="2145" y="1588"/>
                  </a:cubicBezTo>
                  <a:cubicBezTo>
                    <a:pt x="2286" y="1490"/>
                    <a:pt x="2416" y="1379"/>
                    <a:pt x="2556" y="1281"/>
                  </a:cubicBezTo>
                  <a:cubicBezTo>
                    <a:pt x="2576" y="1266"/>
                    <a:pt x="2609" y="1255"/>
                    <a:pt x="2638" y="1255"/>
                  </a:cubicBezTo>
                  <a:close/>
                  <a:moveTo>
                    <a:pt x="2795" y="1924"/>
                  </a:moveTo>
                  <a:cubicBezTo>
                    <a:pt x="2818" y="1924"/>
                    <a:pt x="2841" y="1934"/>
                    <a:pt x="2864" y="1961"/>
                  </a:cubicBezTo>
                  <a:cubicBezTo>
                    <a:pt x="2926" y="2034"/>
                    <a:pt x="2886" y="2101"/>
                    <a:pt x="2838" y="2150"/>
                  </a:cubicBezTo>
                  <a:cubicBezTo>
                    <a:pt x="2780" y="2207"/>
                    <a:pt x="2714" y="2258"/>
                    <a:pt x="2632" y="2328"/>
                  </a:cubicBezTo>
                  <a:cubicBezTo>
                    <a:pt x="2487" y="2396"/>
                    <a:pt x="2323" y="2475"/>
                    <a:pt x="2155" y="2547"/>
                  </a:cubicBezTo>
                  <a:cubicBezTo>
                    <a:pt x="2111" y="2565"/>
                    <a:pt x="2059" y="2575"/>
                    <a:pt x="2009" y="2575"/>
                  </a:cubicBezTo>
                  <a:cubicBezTo>
                    <a:pt x="1998" y="2575"/>
                    <a:pt x="1986" y="2575"/>
                    <a:pt x="1975" y="2574"/>
                  </a:cubicBezTo>
                  <a:cubicBezTo>
                    <a:pt x="1939" y="2569"/>
                    <a:pt x="1883" y="2533"/>
                    <a:pt x="1871" y="2499"/>
                  </a:cubicBezTo>
                  <a:cubicBezTo>
                    <a:pt x="1858" y="2466"/>
                    <a:pt x="1882" y="2410"/>
                    <a:pt x="1905" y="2379"/>
                  </a:cubicBezTo>
                  <a:cubicBezTo>
                    <a:pt x="1927" y="2352"/>
                    <a:pt x="1972" y="2342"/>
                    <a:pt x="2006" y="2327"/>
                  </a:cubicBezTo>
                  <a:cubicBezTo>
                    <a:pt x="2073" y="2299"/>
                    <a:pt x="2144" y="2281"/>
                    <a:pt x="2206" y="2246"/>
                  </a:cubicBezTo>
                  <a:cubicBezTo>
                    <a:pt x="2371" y="2156"/>
                    <a:pt x="2532" y="2061"/>
                    <a:pt x="2693" y="1964"/>
                  </a:cubicBezTo>
                  <a:cubicBezTo>
                    <a:pt x="2726" y="1946"/>
                    <a:pt x="2760" y="1924"/>
                    <a:pt x="2795" y="1924"/>
                  </a:cubicBezTo>
                  <a:close/>
                  <a:moveTo>
                    <a:pt x="2883" y="2562"/>
                  </a:moveTo>
                  <a:cubicBezTo>
                    <a:pt x="2926" y="2562"/>
                    <a:pt x="2967" y="2582"/>
                    <a:pt x="2983" y="2635"/>
                  </a:cubicBezTo>
                  <a:cubicBezTo>
                    <a:pt x="2997" y="2679"/>
                    <a:pt x="2989" y="2755"/>
                    <a:pt x="2960" y="2778"/>
                  </a:cubicBezTo>
                  <a:cubicBezTo>
                    <a:pt x="2787" y="2918"/>
                    <a:pt x="2572" y="2978"/>
                    <a:pt x="2358" y="3033"/>
                  </a:cubicBezTo>
                  <a:cubicBezTo>
                    <a:pt x="2355" y="3034"/>
                    <a:pt x="2353" y="3034"/>
                    <a:pt x="2350" y="3034"/>
                  </a:cubicBezTo>
                  <a:cubicBezTo>
                    <a:pt x="2347" y="3034"/>
                    <a:pt x="2344" y="3034"/>
                    <a:pt x="2341" y="3033"/>
                  </a:cubicBezTo>
                  <a:cubicBezTo>
                    <a:pt x="2247" y="3021"/>
                    <a:pt x="2199" y="2932"/>
                    <a:pt x="2253" y="2854"/>
                  </a:cubicBezTo>
                  <a:cubicBezTo>
                    <a:pt x="2280" y="2813"/>
                    <a:pt x="2323" y="2788"/>
                    <a:pt x="2371" y="2741"/>
                  </a:cubicBezTo>
                  <a:cubicBezTo>
                    <a:pt x="2517" y="2686"/>
                    <a:pt x="2676" y="2625"/>
                    <a:pt x="2838" y="2569"/>
                  </a:cubicBezTo>
                  <a:cubicBezTo>
                    <a:pt x="2853" y="2565"/>
                    <a:pt x="2868" y="2562"/>
                    <a:pt x="2883" y="2562"/>
                  </a:cubicBezTo>
                  <a:close/>
                  <a:moveTo>
                    <a:pt x="2102" y="0"/>
                  </a:moveTo>
                  <a:cubicBezTo>
                    <a:pt x="2027" y="0"/>
                    <a:pt x="1952" y="8"/>
                    <a:pt x="1879" y="26"/>
                  </a:cubicBezTo>
                  <a:cubicBezTo>
                    <a:pt x="1510" y="116"/>
                    <a:pt x="1173" y="263"/>
                    <a:pt x="895" y="511"/>
                  </a:cubicBezTo>
                  <a:cubicBezTo>
                    <a:pt x="732" y="686"/>
                    <a:pt x="562" y="854"/>
                    <a:pt x="401" y="1030"/>
                  </a:cubicBezTo>
                  <a:cubicBezTo>
                    <a:pt x="232" y="1214"/>
                    <a:pt x="145" y="1444"/>
                    <a:pt x="64" y="1680"/>
                  </a:cubicBezTo>
                  <a:cubicBezTo>
                    <a:pt x="1" y="1868"/>
                    <a:pt x="49" y="2049"/>
                    <a:pt x="86" y="2230"/>
                  </a:cubicBezTo>
                  <a:cubicBezTo>
                    <a:pt x="96" y="2276"/>
                    <a:pt x="155" y="2318"/>
                    <a:pt x="196" y="2356"/>
                  </a:cubicBezTo>
                  <a:cubicBezTo>
                    <a:pt x="719" y="2829"/>
                    <a:pt x="1235" y="3322"/>
                    <a:pt x="1694" y="3871"/>
                  </a:cubicBezTo>
                  <a:cubicBezTo>
                    <a:pt x="2020" y="4261"/>
                    <a:pt x="2295" y="4694"/>
                    <a:pt x="2559" y="5131"/>
                  </a:cubicBezTo>
                  <a:cubicBezTo>
                    <a:pt x="2858" y="5623"/>
                    <a:pt x="3130" y="6133"/>
                    <a:pt x="3369" y="6658"/>
                  </a:cubicBezTo>
                  <a:cubicBezTo>
                    <a:pt x="3731" y="7453"/>
                    <a:pt x="4048" y="8276"/>
                    <a:pt x="4281" y="9125"/>
                  </a:cubicBezTo>
                  <a:cubicBezTo>
                    <a:pt x="4474" y="9827"/>
                    <a:pt x="4554" y="10557"/>
                    <a:pt x="4567" y="11283"/>
                  </a:cubicBezTo>
                  <a:cubicBezTo>
                    <a:pt x="4578" y="11949"/>
                    <a:pt x="4539" y="12612"/>
                    <a:pt x="4462" y="13268"/>
                  </a:cubicBezTo>
                  <a:cubicBezTo>
                    <a:pt x="4442" y="13437"/>
                    <a:pt x="4379" y="13603"/>
                    <a:pt x="4317" y="13761"/>
                  </a:cubicBezTo>
                  <a:cubicBezTo>
                    <a:pt x="4224" y="13998"/>
                    <a:pt x="4282" y="14220"/>
                    <a:pt x="4493" y="14361"/>
                  </a:cubicBezTo>
                  <a:cubicBezTo>
                    <a:pt x="4650" y="14464"/>
                    <a:pt x="4823" y="14527"/>
                    <a:pt x="5003" y="14564"/>
                  </a:cubicBezTo>
                  <a:cubicBezTo>
                    <a:pt x="5216" y="14608"/>
                    <a:pt x="5428" y="14653"/>
                    <a:pt x="5642" y="14653"/>
                  </a:cubicBezTo>
                  <a:cubicBezTo>
                    <a:pt x="5758" y="14653"/>
                    <a:pt x="5874" y="14640"/>
                    <a:pt x="5991" y="14607"/>
                  </a:cubicBezTo>
                  <a:cubicBezTo>
                    <a:pt x="6115" y="14573"/>
                    <a:pt x="6239" y="14538"/>
                    <a:pt x="6361" y="14496"/>
                  </a:cubicBezTo>
                  <a:cubicBezTo>
                    <a:pt x="6517" y="14444"/>
                    <a:pt x="6633" y="14317"/>
                    <a:pt x="6713" y="14161"/>
                  </a:cubicBezTo>
                  <a:cubicBezTo>
                    <a:pt x="6749" y="14090"/>
                    <a:pt x="6755" y="13985"/>
                    <a:pt x="6746" y="13900"/>
                  </a:cubicBezTo>
                  <a:cubicBezTo>
                    <a:pt x="6737" y="13798"/>
                    <a:pt x="6705" y="13697"/>
                    <a:pt x="6666" y="13606"/>
                  </a:cubicBezTo>
                  <a:cubicBezTo>
                    <a:pt x="6460" y="13120"/>
                    <a:pt x="6355" y="12604"/>
                    <a:pt x="6206" y="12104"/>
                  </a:cubicBezTo>
                  <a:cubicBezTo>
                    <a:pt x="6012" y="11449"/>
                    <a:pt x="5902" y="10788"/>
                    <a:pt x="5769" y="10126"/>
                  </a:cubicBezTo>
                  <a:cubicBezTo>
                    <a:pt x="5575" y="9166"/>
                    <a:pt x="5328" y="8221"/>
                    <a:pt x="5098" y="7269"/>
                  </a:cubicBezTo>
                  <a:cubicBezTo>
                    <a:pt x="4972" y="6748"/>
                    <a:pt x="4859" y="6223"/>
                    <a:pt x="4718" y="5700"/>
                  </a:cubicBezTo>
                  <a:cubicBezTo>
                    <a:pt x="4547" y="5070"/>
                    <a:pt x="4343" y="4444"/>
                    <a:pt x="4129" y="3818"/>
                  </a:cubicBezTo>
                  <a:cubicBezTo>
                    <a:pt x="3863" y="3047"/>
                    <a:pt x="3571" y="2279"/>
                    <a:pt x="3311" y="1491"/>
                  </a:cubicBezTo>
                  <a:cubicBezTo>
                    <a:pt x="3235" y="1257"/>
                    <a:pt x="3161" y="1023"/>
                    <a:pt x="3080" y="788"/>
                  </a:cubicBezTo>
                  <a:cubicBezTo>
                    <a:pt x="3015" y="603"/>
                    <a:pt x="2948" y="415"/>
                    <a:pt x="2802" y="268"/>
                  </a:cubicBezTo>
                  <a:cubicBezTo>
                    <a:pt x="2742" y="207"/>
                    <a:pt x="2674" y="146"/>
                    <a:pt x="2602" y="114"/>
                  </a:cubicBezTo>
                  <a:cubicBezTo>
                    <a:pt x="2435" y="41"/>
                    <a:pt x="2267" y="0"/>
                    <a:pt x="21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48"/>
            <p:cNvSpPr/>
            <p:nvPr/>
          </p:nvSpPr>
          <p:spPr>
            <a:xfrm>
              <a:off x="2385025" y="1017025"/>
              <a:ext cx="74050" cy="80900"/>
            </a:xfrm>
            <a:custGeom>
              <a:avLst/>
              <a:gdLst/>
              <a:ahLst/>
              <a:cxnLst/>
              <a:rect l="l" t="t" r="r" b="b"/>
              <a:pathLst>
                <a:path w="2962" h="3236" extrusionOk="0">
                  <a:moveTo>
                    <a:pt x="1481" y="1"/>
                  </a:moveTo>
                  <a:cubicBezTo>
                    <a:pt x="664" y="1"/>
                    <a:pt x="0" y="364"/>
                    <a:pt x="0" y="812"/>
                  </a:cubicBezTo>
                  <a:cubicBezTo>
                    <a:pt x="0" y="1261"/>
                    <a:pt x="785" y="3235"/>
                    <a:pt x="1602" y="3235"/>
                  </a:cubicBezTo>
                  <a:cubicBezTo>
                    <a:pt x="2419" y="3235"/>
                    <a:pt x="2962" y="1260"/>
                    <a:pt x="2962" y="812"/>
                  </a:cubicBezTo>
                  <a:cubicBezTo>
                    <a:pt x="2962" y="364"/>
                    <a:pt x="2298" y="1"/>
                    <a:pt x="14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48"/>
            <p:cNvSpPr/>
            <p:nvPr/>
          </p:nvSpPr>
          <p:spPr>
            <a:xfrm>
              <a:off x="2382650" y="1017000"/>
              <a:ext cx="85000" cy="344200"/>
            </a:xfrm>
            <a:custGeom>
              <a:avLst/>
              <a:gdLst/>
              <a:ahLst/>
              <a:cxnLst/>
              <a:rect l="l" t="t" r="r" b="b"/>
              <a:pathLst>
                <a:path w="3400" h="13768" extrusionOk="0">
                  <a:moveTo>
                    <a:pt x="1742" y="345"/>
                  </a:moveTo>
                  <a:cubicBezTo>
                    <a:pt x="2087" y="345"/>
                    <a:pt x="2418" y="444"/>
                    <a:pt x="2739" y="569"/>
                  </a:cubicBezTo>
                  <a:cubicBezTo>
                    <a:pt x="2876" y="624"/>
                    <a:pt x="2973" y="730"/>
                    <a:pt x="3058" y="889"/>
                  </a:cubicBezTo>
                  <a:cubicBezTo>
                    <a:pt x="2983" y="928"/>
                    <a:pt x="2929" y="963"/>
                    <a:pt x="2869" y="989"/>
                  </a:cubicBezTo>
                  <a:cubicBezTo>
                    <a:pt x="2610" y="1094"/>
                    <a:pt x="2345" y="1143"/>
                    <a:pt x="2070" y="1143"/>
                  </a:cubicBezTo>
                  <a:cubicBezTo>
                    <a:pt x="1990" y="1143"/>
                    <a:pt x="1910" y="1139"/>
                    <a:pt x="1829" y="1131"/>
                  </a:cubicBezTo>
                  <a:cubicBezTo>
                    <a:pt x="1537" y="1102"/>
                    <a:pt x="1319" y="962"/>
                    <a:pt x="1116" y="779"/>
                  </a:cubicBezTo>
                  <a:cubicBezTo>
                    <a:pt x="1024" y="692"/>
                    <a:pt x="1026" y="591"/>
                    <a:pt x="1115" y="501"/>
                  </a:cubicBezTo>
                  <a:cubicBezTo>
                    <a:pt x="1155" y="459"/>
                    <a:pt x="1213" y="420"/>
                    <a:pt x="1268" y="409"/>
                  </a:cubicBezTo>
                  <a:cubicBezTo>
                    <a:pt x="1418" y="379"/>
                    <a:pt x="1571" y="346"/>
                    <a:pt x="1725" y="345"/>
                  </a:cubicBezTo>
                  <a:cubicBezTo>
                    <a:pt x="1730" y="345"/>
                    <a:pt x="1736" y="345"/>
                    <a:pt x="1742" y="345"/>
                  </a:cubicBezTo>
                  <a:close/>
                  <a:moveTo>
                    <a:pt x="397" y="918"/>
                  </a:moveTo>
                  <a:cubicBezTo>
                    <a:pt x="413" y="918"/>
                    <a:pt x="430" y="922"/>
                    <a:pt x="447" y="929"/>
                  </a:cubicBezTo>
                  <a:cubicBezTo>
                    <a:pt x="527" y="962"/>
                    <a:pt x="608" y="1000"/>
                    <a:pt x="683" y="1044"/>
                  </a:cubicBezTo>
                  <a:cubicBezTo>
                    <a:pt x="1110" y="1291"/>
                    <a:pt x="1566" y="1428"/>
                    <a:pt x="2059" y="1431"/>
                  </a:cubicBezTo>
                  <a:cubicBezTo>
                    <a:pt x="2072" y="1431"/>
                    <a:pt x="2085" y="1431"/>
                    <a:pt x="2098" y="1431"/>
                  </a:cubicBezTo>
                  <a:cubicBezTo>
                    <a:pt x="2243" y="1431"/>
                    <a:pt x="2388" y="1421"/>
                    <a:pt x="2533" y="1421"/>
                  </a:cubicBezTo>
                  <a:cubicBezTo>
                    <a:pt x="2546" y="1421"/>
                    <a:pt x="2559" y="1421"/>
                    <a:pt x="2573" y="1422"/>
                  </a:cubicBezTo>
                  <a:cubicBezTo>
                    <a:pt x="2611" y="1422"/>
                    <a:pt x="2665" y="1440"/>
                    <a:pt x="2681" y="1469"/>
                  </a:cubicBezTo>
                  <a:cubicBezTo>
                    <a:pt x="2711" y="1523"/>
                    <a:pt x="2674" y="1568"/>
                    <a:pt x="2623" y="1586"/>
                  </a:cubicBezTo>
                  <a:cubicBezTo>
                    <a:pt x="2556" y="1611"/>
                    <a:pt x="2485" y="1639"/>
                    <a:pt x="2415" y="1641"/>
                  </a:cubicBezTo>
                  <a:cubicBezTo>
                    <a:pt x="2345" y="1645"/>
                    <a:pt x="2275" y="1646"/>
                    <a:pt x="2205" y="1646"/>
                  </a:cubicBezTo>
                  <a:cubicBezTo>
                    <a:pt x="2109" y="1646"/>
                    <a:pt x="2014" y="1644"/>
                    <a:pt x="1918" y="1643"/>
                  </a:cubicBezTo>
                  <a:cubicBezTo>
                    <a:pt x="1893" y="1643"/>
                    <a:pt x="1868" y="1644"/>
                    <a:pt x="1843" y="1644"/>
                  </a:cubicBezTo>
                  <a:cubicBezTo>
                    <a:pt x="1292" y="1644"/>
                    <a:pt x="813" y="1410"/>
                    <a:pt x="349" y="1132"/>
                  </a:cubicBezTo>
                  <a:cubicBezTo>
                    <a:pt x="298" y="1102"/>
                    <a:pt x="267" y="1054"/>
                    <a:pt x="295" y="992"/>
                  </a:cubicBezTo>
                  <a:cubicBezTo>
                    <a:pt x="318" y="945"/>
                    <a:pt x="354" y="918"/>
                    <a:pt x="397" y="918"/>
                  </a:cubicBezTo>
                  <a:close/>
                  <a:moveTo>
                    <a:pt x="1436" y="1887"/>
                  </a:moveTo>
                  <a:cubicBezTo>
                    <a:pt x="1465" y="1887"/>
                    <a:pt x="1496" y="1897"/>
                    <a:pt x="1525" y="1902"/>
                  </a:cubicBezTo>
                  <a:cubicBezTo>
                    <a:pt x="1596" y="1916"/>
                    <a:pt x="1665" y="1938"/>
                    <a:pt x="1736" y="1943"/>
                  </a:cubicBezTo>
                  <a:cubicBezTo>
                    <a:pt x="1921" y="1958"/>
                    <a:pt x="2109" y="1967"/>
                    <a:pt x="2296" y="1977"/>
                  </a:cubicBezTo>
                  <a:cubicBezTo>
                    <a:pt x="2360" y="1980"/>
                    <a:pt x="2429" y="1980"/>
                    <a:pt x="2441" y="2055"/>
                  </a:cubicBezTo>
                  <a:cubicBezTo>
                    <a:pt x="2453" y="2139"/>
                    <a:pt x="2384" y="2169"/>
                    <a:pt x="2315" y="2180"/>
                  </a:cubicBezTo>
                  <a:cubicBezTo>
                    <a:pt x="2235" y="2194"/>
                    <a:pt x="2152" y="2200"/>
                    <a:pt x="2043" y="2213"/>
                  </a:cubicBezTo>
                  <a:cubicBezTo>
                    <a:pt x="1886" y="2193"/>
                    <a:pt x="1704" y="2172"/>
                    <a:pt x="1525" y="2143"/>
                  </a:cubicBezTo>
                  <a:cubicBezTo>
                    <a:pt x="1466" y="2134"/>
                    <a:pt x="1407" y="2108"/>
                    <a:pt x="1359" y="2073"/>
                  </a:cubicBezTo>
                  <a:cubicBezTo>
                    <a:pt x="1332" y="2052"/>
                    <a:pt x="1307" y="1994"/>
                    <a:pt x="1315" y="1963"/>
                  </a:cubicBezTo>
                  <a:cubicBezTo>
                    <a:pt x="1324" y="1932"/>
                    <a:pt x="1374" y="1901"/>
                    <a:pt x="1410" y="1890"/>
                  </a:cubicBezTo>
                  <a:cubicBezTo>
                    <a:pt x="1419" y="1888"/>
                    <a:pt x="1427" y="1887"/>
                    <a:pt x="1436" y="1887"/>
                  </a:cubicBezTo>
                  <a:close/>
                  <a:moveTo>
                    <a:pt x="1602" y="2396"/>
                  </a:moveTo>
                  <a:cubicBezTo>
                    <a:pt x="1755" y="2426"/>
                    <a:pt x="1921" y="2455"/>
                    <a:pt x="2088" y="2491"/>
                  </a:cubicBezTo>
                  <a:cubicBezTo>
                    <a:pt x="2146" y="2503"/>
                    <a:pt x="2196" y="2545"/>
                    <a:pt x="2176" y="2607"/>
                  </a:cubicBezTo>
                  <a:cubicBezTo>
                    <a:pt x="2164" y="2648"/>
                    <a:pt x="2116" y="2699"/>
                    <a:pt x="2081" y="2704"/>
                  </a:cubicBezTo>
                  <a:cubicBezTo>
                    <a:pt x="2044" y="2708"/>
                    <a:pt x="2007" y="2710"/>
                    <a:pt x="1970" y="2710"/>
                  </a:cubicBezTo>
                  <a:cubicBezTo>
                    <a:pt x="1788" y="2710"/>
                    <a:pt x="1611" y="2663"/>
                    <a:pt x="1435" y="2613"/>
                  </a:cubicBezTo>
                  <a:cubicBezTo>
                    <a:pt x="1430" y="2612"/>
                    <a:pt x="1425" y="2607"/>
                    <a:pt x="1420" y="2605"/>
                  </a:cubicBezTo>
                  <a:cubicBezTo>
                    <a:pt x="1345" y="2550"/>
                    <a:pt x="1353" y="2457"/>
                    <a:pt x="1440" y="2424"/>
                  </a:cubicBezTo>
                  <a:cubicBezTo>
                    <a:pt x="1485" y="2406"/>
                    <a:pt x="1537" y="2406"/>
                    <a:pt x="1602" y="2396"/>
                  </a:cubicBezTo>
                  <a:close/>
                  <a:moveTo>
                    <a:pt x="1809" y="0"/>
                  </a:moveTo>
                  <a:cubicBezTo>
                    <a:pt x="1782" y="0"/>
                    <a:pt x="1754" y="1"/>
                    <a:pt x="1727" y="2"/>
                  </a:cubicBezTo>
                  <a:cubicBezTo>
                    <a:pt x="1490" y="26"/>
                    <a:pt x="1253" y="46"/>
                    <a:pt x="1016" y="75"/>
                  </a:cubicBezTo>
                  <a:cubicBezTo>
                    <a:pt x="769" y="106"/>
                    <a:pt x="555" y="220"/>
                    <a:pt x="344" y="347"/>
                  </a:cubicBezTo>
                  <a:cubicBezTo>
                    <a:pt x="177" y="448"/>
                    <a:pt x="103" y="615"/>
                    <a:pt x="22" y="776"/>
                  </a:cubicBezTo>
                  <a:cubicBezTo>
                    <a:pt x="1" y="818"/>
                    <a:pt x="21" y="884"/>
                    <a:pt x="32" y="939"/>
                  </a:cubicBezTo>
                  <a:cubicBezTo>
                    <a:pt x="165" y="1611"/>
                    <a:pt x="317" y="2283"/>
                    <a:pt x="428" y="2960"/>
                  </a:cubicBezTo>
                  <a:cubicBezTo>
                    <a:pt x="507" y="3440"/>
                    <a:pt x="539" y="3928"/>
                    <a:pt x="581" y="4414"/>
                  </a:cubicBezTo>
                  <a:cubicBezTo>
                    <a:pt x="627" y="4960"/>
                    <a:pt x="667" y="5509"/>
                    <a:pt x="697" y="6057"/>
                  </a:cubicBezTo>
                  <a:cubicBezTo>
                    <a:pt x="741" y="6886"/>
                    <a:pt x="788" y="7718"/>
                    <a:pt x="806" y="8549"/>
                  </a:cubicBezTo>
                  <a:cubicBezTo>
                    <a:pt x="820" y="9237"/>
                    <a:pt x="759" y="9922"/>
                    <a:pt x="670" y="10605"/>
                  </a:cubicBezTo>
                  <a:cubicBezTo>
                    <a:pt x="588" y="11231"/>
                    <a:pt x="488" y="11856"/>
                    <a:pt x="384" y="12478"/>
                  </a:cubicBezTo>
                  <a:cubicBezTo>
                    <a:pt x="358" y="12638"/>
                    <a:pt x="290" y="12795"/>
                    <a:pt x="226" y="12946"/>
                  </a:cubicBezTo>
                  <a:cubicBezTo>
                    <a:pt x="128" y="13173"/>
                    <a:pt x="188" y="13390"/>
                    <a:pt x="400" y="13518"/>
                  </a:cubicBezTo>
                  <a:cubicBezTo>
                    <a:pt x="560" y="13616"/>
                    <a:pt x="733" y="13670"/>
                    <a:pt x="915" y="13700"/>
                  </a:cubicBezTo>
                  <a:cubicBezTo>
                    <a:pt x="1116" y="13734"/>
                    <a:pt x="1316" y="13767"/>
                    <a:pt x="1517" y="13767"/>
                  </a:cubicBezTo>
                  <a:cubicBezTo>
                    <a:pt x="1646" y="13767"/>
                    <a:pt x="1775" y="13754"/>
                    <a:pt x="1904" y="13718"/>
                  </a:cubicBezTo>
                  <a:cubicBezTo>
                    <a:pt x="2027" y="13684"/>
                    <a:pt x="2151" y="13650"/>
                    <a:pt x="2271" y="13613"/>
                  </a:cubicBezTo>
                  <a:cubicBezTo>
                    <a:pt x="2426" y="13565"/>
                    <a:pt x="2538" y="13455"/>
                    <a:pt x="2619" y="13321"/>
                  </a:cubicBezTo>
                  <a:cubicBezTo>
                    <a:pt x="2656" y="13260"/>
                    <a:pt x="2663" y="13171"/>
                    <a:pt x="2654" y="13097"/>
                  </a:cubicBezTo>
                  <a:cubicBezTo>
                    <a:pt x="2646" y="13011"/>
                    <a:pt x="2616" y="12923"/>
                    <a:pt x="2579" y="12845"/>
                  </a:cubicBezTo>
                  <a:cubicBezTo>
                    <a:pt x="2382" y="12423"/>
                    <a:pt x="2307" y="11969"/>
                    <a:pt x="2205" y="11520"/>
                  </a:cubicBezTo>
                  <a:cubicBezTo>
                    <a:pt x="2073" y="10932"/>
                    <a:pt x="2055" y="10335"/>
                    <a:pt x="2046" y="9737"/>
                  </a:cubicBezTo>
                  <a:cubicBezTo>
                    <a:pt x="2032" y="8865"/>
                    <a:pt x="2032" y="7994"/>
                    <a:pt x="2114" y="7127"/>
                  </a:cubicBezTo>
                  <a:cubicBezTo>
                    <a:pt x="2159" y="6653"/>
                    <a:pt x="2237" y="6181"/>
                    <a:pt x="2308" y="5712"/>
                  </a:cubicBezTo>
                  <a:cubicBezTo>
                    <a:pt x="2393" y="5141"/>
                    <a:pt x="2476" y="4571"/>
                    <a:pt x="2578" y="4003"/>
                  </a:cubicBezTo>
                  <a:cubicBezTo>
                    <a:pt x="2703" y="3305"/>
                    <a:pt x="2847" y="2610"/>
                    <a:pt x="3072" y="1936"/>
                  </a:cubicBezTo>
                  <a:cubicBezTo>
                    <a:pt x="3139" y="1736"/>
                    <a:pt x="3213" y="1539"/>
                    <a:pt x="3284" y="1341"/>
                  </a:cubicBezTo>
                  <a:cubicBezTo>
                    <a:pt x="3341" y="1184"/>
                    <a:pt x="3400" y="1025"/>
                    <a:pt x="3372" y="856"/>
                  </a:cubicBezTo>
                  <a:cubicBezTo>
                    <a:pt x="3361" y="787"/>
                    <a:pt x="3345" y="711"/>
                    <a:pt x="3307" y="654"/>
                  </a:cubicBezTo>
                  <a:cubicBezTo>
                    <a:pt x="3181" y="459"/>
                    <a:pt x="3014" y="307"/>
                    <a:pt x="2797" y="218"/>
                  </a:cubicBezTo>
                  <a:cubicBezTo>
                    <a:pt x="2481" y="90"/>
                    <a:pt x="2155" y="0"/>
                    <a:pt x="180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48"/>
            <p:cNvSpPr/>
            <p:nvPr/>
          </p:nvSpPr>
          <p:spPr>
            <a:xfrm>
              <a:off x="2315000" y="1074150"/>
              <a:ext cx="57525" cy="180300"/>
            </a:xfrm>
            <a:custGeom>
              <a:avLst/>
              <a:gdLst/>
              <a:ahLst/>
              <a:cxnLst/>
              <a:rect l="l" t="t" r="r" b="b"/>
              <a:pathLst>
                <a:path w="2301" h="7212" extrusionOk="0">
                  <a:moveTo>
                    <a:pt x="296" y="0"/>
                  </a:moveTo>
                  <a:cubicBezTo>
                    <a:pt x="1" y="0"/>
                    <a:pt x="212" y="835"/>
                    <a:pt x="213" y="835"/>
                  </a:cubicBezTo>
                  <a:cubicBezTo>
                    <a:pt x="213" y="835"/>
                    <a:pt x="213" y="835"/>
                    <a:pt x="213" y="835"/>
                  </a:cubicBezTo>
                  <a:cubicBezTo>
                    <a:pt x="1024" y="2456"/>
                    <a:pt x="2301" y="7212"/>
                    <a:pt x="2301" y="7212"/>
                  </a:cubicBezTo>
                  <a:cubicBezTo>
                    <a:pt x="2249" y="4819"/>
                    <a:pt x="535" y="110"/>
                    <a:pt x="535" y="110"/>
                  </a:cubicBezTo>
                  <a:cubicBezTo>
                    <a:pt x="432" y="33"/>
                    <a:pt x="354" y="0"/>
                    <a:pt x="29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48"/>
            <p:cNvSpPr/>
            <p:nvPr/>
          </p:nvSpPr>
          <p:spPr>
            <a:xfrm>
              <a:off x="2415525" y="1093150"/>
              <a:ext cx="23025" cy="161300"/>
            </a:xfrm>
            <a:custGeom>
              <a:avLst/>
              <a:gdLst/>
              <a:ahLst/>
              <a:cxnLst/>
              <a:rect l="l" t="t" r="r" b="b"/>
              <a:pathLst>
                <a:path w="921" h="6452" extrusionOk="0">
                  <a:moveTo>
                    <a:pt x="722" y="1"/>
                  </a:moveTo>
                  <a:cubicBezTo>
                    <a:pt x="515" y="1"/>
                    <a:pt x="423" y="652"/>
                    <a:pt x="422" y="652"/>
                  </a:cubicBezTo>
                  <a:cubicBezTo>
                    <a:pt x="539" y="2217"/>
                    <a:pt x="0" y="6452"/>
                    <a:pt x="0" y="6452"/>
                  </a:cubicBezTo>
                  <a:cubicBezTo>
                    <a:pt x="747" y="4515"/>
                    <a:pt x="920" y="176"/>
                    <a:pt x="920" y="176"/>
                  </a:cubicBezTo>
                  <a:cubicBezTo>
                    <a:pt x="845" y="50"/>
                    <a:pt x="779" y="1"/>
                    <a:pt x="7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95" name="Google Shape;1595;p48"/>
            <p:cNvGrpSpPr/>
            <p:nvPr/>
          </p:nvGrpSpPr>
          <p:grpSpPr>
            <a:xfrm>
              <a:off x="2232625" y="895225"/>
              <a:ext cx="220725" cy="137950"/>
              <a:chOff x="2232625" y="895225"/>
              <a:chExt cx="220725" cy="137950"/>
            </a:xfrm>
          </p:grpSpPr>
          <p:sp>
            <p:nvSpPr>
              <p:cNvPr id="1596" name="Google Shape;1596;p48"/>
              <p:cNvSpPr/>
              <p:nvPr/>
            </p:nvSpPr>
            <p:spPr>
              <a:xfrm>
                <a:off x="2234000" y="931475"/>
                <a:ext cx="47475" cy="47550"/>
              </a:xfrm>
              <a:custGeom>
                <a:avLst/>
                <a:gdLst/>
                <a:ahLst/>
                <a:cxnLst/>
                <a:rect l="l" t="t" r="r" b="b"/>
                <a:pathLst>
                  <a:path w="1899" h="1902" extrusionOk="0">
                    <a:moveTo>
                      <a:pt x="950" y="1"/>
                    </a:moveTo>
                    <a:cubicBezTo>
                      <a:pt x="425" y="1"/>
                      <a:pt x="1" y="427"/>
                      <a:pt x="1" y="952"/>
                    </a:cubicBezTo>
                    <a:cubicBezTo>
                      <a:pt x="1" y="1476"/>
                      <a:pt x="425" y="1901"/>
                      <a:pt x="950" y="1901"/>
                    </a:cubicBezTo>
                    <a:cubicBezTo>
                      <a:pt x="1474" y="1901"/>
                      <a:pt x="1899" y="1476"/>
                      <a:pt x="1899" y="952"/>
                    </a:cubicBezTo>
                    <a:cubicBezTo>
                      <a:pt x="1899" y="427"/>
                      <a:pt x="1474" y="1"/>
                      <a:pt x="95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48"/>
              <p:cNvSpPr/>
              <p:nvPr/>
            </p:nvSpPr>
            <p:spPr>
              <a:xfrm>
                <a:off x="2421000" y="1000825"/>
                <a:ext cx="32350" cy="32350"/>
              </a:xfrm>
              <a:custGeom>
                <a:avLst/>
                <a:gdLst/>
                <a:ahLst/>
                <a:cxnLst/>
                <a:rect l="l" t="t" r="r" b="b"/>
                <a:pathLst>
                  <a:path w="1294" h="1294" extrusionOk="0">
                    <a:moveTo>
                      <a:pt x="647" y="1"/>
                    </a:moveTo>
                    <a:cubicBezTo>
                      <a:pt x="290" y="1"/>
                      <a:pt x="1" y="290"/>
                      <a:pt x="1" y="648"/>
                    </a:cubicBezTo>
                    <a:cubicBezTo>
                      <a:pt x="1" y="1005"/>
                      <a:pt x="290" y="1294"/>
                      <a:pt x="647" y="1294"/>
                    </a:cubicBezTo>
                    <a:cubicBezTo>
                      <a:pt x="1003" y="1294"/>
                      <a:pt x="1294" y="1004"/>
                      <a:pt x="1294" y="648"/>
                    </a:cubicBezTo>
                    <a:cubicBezTo>
                      <a:pt x="1294" y="289"/>
                      <a:pt x="1003" y="1"/>
                      <a:pt x="6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48"/>
              <p:cNvSpPr/>
              <p:nvPr/>
            </p:nvSpPr>
            <p:spPr>
              <a:xfrm>
                <a:off x="2402000" y="965600"/>
                <a:ext cx="27625" cy="27625"/>
              </a:xfrm>
              <a:custGeom>
                <a:avLst/>
                <a:gdLst/>
                <a:ahLst/>
                <a:cxnLst/>
                <a:rect l="l" t="t" r="r" b="b"/>
                <a:pathLst>
                  <a:path w="1105" h="1105" extrusionOk="0">
                    <a:moveTo>
                      <a:pt x="552" y="0"/>
                    </a:moveTo>
                    <a:cubicBezTo>
                      <a:pt x="247" y="0"/>
                      <a:pt x="0" y="248"/>
                      <a:pt x="0" y="553"/>
                    </a:cubicBezTo>
                    <a:cubicBezTo>
                      <a:pt x="0" y="858"/>
                      <a:pt x="247" y="1104"/>
                      <a:pt x="552" y="1104"/>
                    </a:cubicBezTo>
                    <a:cubicBezTo>
                      <a:pt x="857" y="1104"/>
                      <a:pt x="1105" y="858"/>
                      <a:pt x="1105" y="553"/>
                    </a:cubicBezTo>
                    <a:cubicBezTo>
                      <a:pt x="1105" y="248"/>
                      <a:pt x="857" y="0"/>
                      <a:pt x="5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48"/>
              <p:cNvSpPr/>
              <p:nvPr/>
            </p:nvSpPr>
            <p:spPr>
              <a:xfrm>
                <a:off x="2270525" y="905225"/>
                <a:ext cx="23600" cy="23625"/>
              </a:xfrm>
              <a:custGeom>
                <a:avLst/>
                <a:gdLst/>
                <a:ahLst/>
                <a:cxnLst/>
                <a:rect l="l" t="t" r="r" b="b"/>
                <a:pathLst>
                  <a:path w="944" h="945" extrusionOk="0">
                    <a:moveTo>
                      <a:pt x="472" y="1"/>
                    </a:moveTo>
                    <a:cubicBezTo>
                      <a:pt x="211" y="2"/>
                      <a:pt x="0" y="213"/>
                      <a:pt x="0" y="473"/>
                    </a:cubicBezTo>
                    <a:cubicBezTo>
                      <a:pt x="0" y="733"/>
                      <a:pt x="211" y="944"/>
                      <a:pt x="472" y="944"/>
                    </a:cubicBezTo>
                    <a:cubicBezTo>
                      <a:pt x="733" y="944"/>
                      <a:pt x="944" y="733"/>
                      <a:pt x="944" y="473"/>
                    </a:cubicBezTo>
                    <a:cubicBezTo>
                      <a:pt x="944" y="212"/>
                      <a:pt x="733" y="1"/>
                      <a:pt x="4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48"/>
              <p:cNvSpPr/>
              <p:nvPr/>
            </p:nvSpPr>
            <p:spPr>
              <a:xfrm>
                <a:off x="2232625" y="895225"/>
                <a:ext cx="20125" cy="20125"/>
              </a:xfrm>
              <a:custGeom>
                <a:avLst/>
                <a:gdLst/>
                <a:ahLst/>
                <a:cxnLst/>
                <a:rect l="l" t="t" r="r" b="b"/>
                <a:pathLst>
                  <a:path w="805" h="805" extrusionOk="0">
                    <a:moveTo>
                      <a:pt x="402" y="0"/>
                    </a:moveTo>
                    <a:cubicBezTo>
                      <a:pt x="180" y="0"/>
                      <a:pt x="0" y="180"/>
                      <a:pt x="0" y="402"/>
                    </a:cubicBezTo>
                    <a:cubicBezTo>
                      <a:pt x="0" y="624"/>
                      <a:pt x="180" y="805"/>
                      <a:pt x="402" y="805"/>
                    </a:cubicBezTo>
                    <a:cubicBezTo>
                      <a:pt x="624" y="805"/>
                      <a:pt x="805" y="624"/>
                      <a:pt x="805" y="402"/>
                    </a:cubicBezTo>
                    <a:cubicBezTo>
                      <a:pt x="805" y="180"/>
                      <a:pt x="624" y="0"/>
                      <a:pt x="4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601" name="Google Shape;1601;p48"/>
          <p:cNvGrpSpPr/>
          <p:nvPr/>
        </p:nvGrpSpPr>
        <p:grpSpPr>
          <a:xfrm>
            <a:off x="3788560" y="4816428"/>
            <a:ext cx="778214" cy="411739"/>
            <a:chOff x="3131450" y="1593225"/>
            <a:chExt cx="454750" cy="240600"/>
          </a:xfrm>
        </p:grpSpPr>
        <p:sp>
          <p:nvSpPr>
            <p:cNvPr id="1602" name="Google Shape;1602;p48"/>
            <p:cNvSpPr/>
            <p:nvPr/>
          </p:nvSpPr>
          <p:spPr>
            <a:xfrm>
              <a:off x="3184125" y="1681275"/>
              <a:ext cx="402075" cy="152550"/>
            </a:xfrm>
            <a:custGeom>
              <a:avLst/>
              <a:gdLst/>
              <a:ahLst/>
              <a:cxnLst/>
              <a:rect l="l" t="t" r="r" b="b"/>
              <a:pathLst>
                <a:path w="16083" h="6102" extrusionOk="0">
                  <a:moveTo>
                    <a:pt x="14664" y="1"/>
                  </a:moveTo>
                  <a:cubicBezTo>
                    <a:pt x="14559" y="1214"/>
                    <a:pt x="14182" y="2414"/>
                    <a:pt x="13416" y="3545"/>
                  </a:cubicBezTo>
                  <a:cubicBezTo>
                    <a:pt x="12374" y="5111"/>
                    <a:pt x="10271" y="5173"/>
                    <a:pt x="8492" y="5253"/>
                  </a:cubicBezTo>
                  <a:cubicBezTo>
                    <a:pt x="8477" y="5253"/>
                    <a:pt x="8461" y="5253"/>
                    <a:pt x="8446" y="5253"/>
                  </a:cubicBezTo>
                  <a:cubicBezTo>
                    <a:pt x="6884" y="5253"/>
                    <a:pt x="5039" y="4984"/>
                    <a:pt x="3264" y="4984"/>
                  </a:cubicBezTo>
                  <a:cubicBezTo>
                    <a:pt x="2115" y="4984"/>
                    <a:pt x="995" y="5097"/>
                    <a:pt x="1" y="5470"/>
                  </a:cubicBezTo>
                  <a:cubicBezTo>
                    <a:pt x="2127" y="6033"/>
                    <a:pt x="5299" y="5842"/>
                    <a:pt x="6669" y="5978"/>
                  </a:cubicBezTo>
                  <a:cubicBezTo>
                    <a:pt x="7210" y="6033"/>
                    <a:pt x="7983" y="6101"/>
                    <a:pt x="8858" y="6101"/>
                  </a:cubicBezTo>
                  <a:cubicBezTo>
                    <a:pt x="11043" y="6101"/>
                    <a:pt x="13871" y="5676"/>
                    <a:pt x="15353" y="3555"/>
                  </a:cubicBezTo>
                  <a:cubicBezTo>
                    <a:pt x="16082" y="2512"/>
                    <a:pt x="15687" y="1205"/>
                    <a:pt x="146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48"/>
            <p:cNvSpPr/>
            <p:nvPr/>
          </p:nvSpPr>
          <p:spPr>
            <a:xfrm>
              <a:off x="3131450" y="1630050"/>
              <a:ext cx="419250" cy="188000"/>
            </a:xfrm>
            <a:custGeom>
              <a:avLst/>
              <a:gdLst/>
              <a:ahLst/>
              <a:cxnLst/>
              <a:rect l="l" t="t" r="r" b="b"/>
              <a:pathLst>
                <a:path w="16770" h="7520" extrusionOk="0">
                  <a:moveTo>
                    <a:pt x="14236" y="1"/>
                  </a:moveTo>
                  <a:cubicBezTo>
                    <a:pt x="13659" y="2699"/>
                    <a:pt x="12035" y="4855"/>
                    <a:pt x="8602" y="5111"/>
                  </a:cubicBezTo>
                  <a:cubicBezTo>
                    <a:pt x="7795" y="5073"/>
                    <a:pt x="6828" y="5029"/>
                    <a:pt x="6024" y="4991"/>
                  </a:cubicBezTo>
                  <a:cubicBezTo>
                    <a:pt x="4313" y="5006"/>
                    <a:pt x="2412" y="5516"/>
                    <a:pt x="629" y="5516"/>
                  </a:cubicBezTo>
                  <a:cubicBezTo>
                    <a:pt x="420" y="5516"/>
                    <a:pt x="213" y="5509"/>
                    <a:pt x="7" y="5493"/>
                  </a:cubicBezTo>
                  <a:lnTo>
                    <a:pt x="7" y="5493"/>
                  </a:lnTo>
                  <a:cubicBezTo>
                    <a:pt x="1" y="5768"/>
                    <a:pt x="45" y="6026"/>
                    <a:pt x="151" y="6253"/>
                  </a:cubicBezTo>
                  <a:cubicBezTo>
                    <a:pt x="441" y="6882"/>
                    <a:pt x="1174" y="7272"/>
                    <a:pt x="2109" y="7520"/>
                  </a:cubicBezTo>
                  <a:cubicBezTo>
                    <a:pt x="3103" y="7147"/>
                    <a:pt x="4223" y="7033"/>
                    <a:pt x="5373" y="7033"/>
                  </a:cubicBezTo>
                  <a:cubicBezTo>
                    <a:pt x="7149" y="7033"/>
                    <a:pt x="8996" y="7304"/>
                    <a:pt x="10559" y="7304"/>
                  </a:cubicBezTo>
                  <a:cubicBezTo>
                    <a:pt x="10572" y="7304"/>
                    <a:pt x="10586" y="7303"/>
                    <a:pt x="10599" y="7303"/>
                  </a:cubicBezTo>
                  <a:cubicBezTo>
                    <a:pt x="12378" y="7225"/>
                    <a:pt x="14481" y="7161"/>
                    <a:pt x="15523" y="5595"/>
                  </a:cubicBezTo>
                  <a:cubicBezTo>
                    <a:pt x="16289" y="4464"/>
                    <a:pt x="16666" y="3264"/>
                    <a:pt x="16769" y="2052"/>
                  </a:cubicBezTo>
                  <a:cubicBezTo>
                    <a:pt x="16130" y="1299"/>
                    <a:pt x="15247" y="587"/>
                    <a:pt x="1423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48"/>
            <p:cNvSpPr/>
            <p:nvPr/>
          </p:nvSpPr>
          <p:spPr>
            <a:xfrm>
              <a:off x="3131575" y="1593225"/>
              <a:ext cx="355775" cy="174725"/>
            </a:xfrm>
            <a:custGeom>
              <a:avLst/>
              <a:gdLst/>
              <a:ahLst/>
              <a:cxnLst/>
              <a:rect l="l" t="t" r="r" b="b"/>
              <a:pathLst>
                <a:path w="14231" h="6989" extrusionOk="0">
                  <a:moveTo>
                    <a:pt x="9224" y="0"/>
                  </a:moveTo>
                  <a:cubicBezTo>
                    <a:pt x="8722" y="0"/>
                    <a:pt x="8232" y="53"/>
                    <a:pt x="7764" y="167"/>
                  </a:cubicBezTo>
                  <a:cubicBezTo>
                    <a:pt x="3549" y="1192"/>
                    <a:pt x="51" y="4742"/>
                    <a:pt x="0" y="6966"/>
                  </a:cubicBezTo>
                  <a:cubicBezTo>
                    <a:pt x="205" y="6981"/>
                    <a:pt x="411" y="6988"/>
                    <a:pt x="619" y="6988"/>
                  </a:cubicBezTo>
                  <a:cubicBezTo>
                    <a:pt x="2404" y="6988"/>
                    <a:pt x="4306" y="6479"/>
                    <a:pt x="6017" y="6464"/>
                  </a:cubicBezTo>
                  <a:cubicBezTo>
                    <a:pt x="6822" y="6502"/>
                    <a:pt x="7789" y="6546"/>
                    <a:pt x="8596" y="6584"/>
                  </a:cubicBezTo>
                  <a:cubicBezTo>
                    <a:pt x="12029" y="6326"/>
                    <a:pt x="13654" y="4172"/>
                    <a:pt x="14230" y="1474"/>
                  </a:cubicBezTo>
                  <a:cubicBezTo>
                    <a:pt x="12709" y="593"/>
                    <a:pt x="10903" y="0"/>
                    <a:pt x="922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48"/>
            <p:cNvSpPr/>
            <p:nvPr/>
          </p:nvSpPr>
          <p:spPr>
            <a:xfrm>
              <a:off x="3154800" y="1679550"/>
              <a:ext cx="80950" cy="47000"/>
            </a:xfrm>
            <a:custGeom>
              <a:avLst/>
              <a:gdLst/>
              <a:ahLst/>
              <a:cxnLst/>
              <a:rect l="l" t="t" r="r" b="b"/>
              <a:pathLst>
                <a:path w="3238" h="1880" extrusionOk="0">
                  <a:moveTo>
                    <a:pt x="2746" y="1"/>
                  </a:moveTo>
                  <a:cubicBezTo>
                    <a:pt x="2526" y="1"/>
                    <a:pt x="2261" y="80"/>
                    <a:pt x="2058" y="247"/>
                  </a:cubicBezTo>
                  <a:cubicBezTo>
                    <a:pt x="2058" y="247"/>
                    <a:pt x="0" y="1807"/>
                    <a:pt x="1180" y="1877"/>
                  </a:cubicBezTo>
                  <a:cubicBezTo>
                    <a:pt x="1214" y="1879"/>
                    <a:pt x="1248" y="1880"/>
                    <a:pt x="1281" y="1880"/>
                  </a:cubicBezTo>
                  <a:cubicBezTo>
                    <a:pt x="2393" y="1880"/>
                    <a:pt x="2972" y="790"/>
                    <a:pt x="3140" y="374"/>
                  </a:cubicBezTo>
                  <a:cubicBezTo>
                    <a:pt x="3238" y="132"/>
                    <a:pt x="3030" y="1"/>
                    <a:pt x="2746"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6" name="Google Shape;1606;p48"/>
            <p:cNvSpPr/>
            <p:nvPr/>
          </p:nvSpPr>
          <p:spPr>
            <a:xfrm>
              <a:off x="3246750" y="1667325"/>
              <a:ext cx="55100" cy="31950"/>
            </a:xfrm>
            <a:custGeom>
              <a:avLst/>
              <a:gdLst/>
              <a:ahLst/>
              <a:cxnLst/>
              <a:rect l="l" t="t" r="r" b="b"/>
              <a:pathLst>
                <a:path w="2204" h="1278" extrusionOk="0">
                  <a:moveTo>
                    <a:pt x="1869" y="0"/>
                  </a:moveTo>
                  <a:cubicBezTo>
                    <a:pt x="1720" y="0"/>
                    <a:pt x="1539" y="54"/>
                    <a:pt x="1400" y="168"/>
                  </a:cubicBezTo>
                  <a:cubicBezTo>
                    <a:pt x="1400" y="168"/>
                    <a:pt x="1" y="1229"/>
                    <a:pt x="803" y="1276"/>
                  </a:cubicBezTo>
                  <a:cubicBezTo>
                    <a:pt x="827" y="1277"/>
                    <a:pt x="850" y="1278"/>
                    <a:pt x="873" y="1278"/>
                  </a:cubicBezTo>
                  <a:cubicBezTo>
                    <a:pt x="1629" y="1278"/>
                    <a:pt x="2023" y="537"/>
                    <a:pt x="2138" y="254"/>
                  </a:cubicBezTo>
                  <a:cubicBezTo>
                    <a:pt x="2204" y="89"/>
                    <a:pt x="2062" y="0"/>
                    <a:pt x="1869"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48"/>
            <p:cNvSpPr/>
            <p:nvPr/>
          </p:nvSpPr>
          <p:spPr>
            <a:xfrm>
              <a:off x="3305050" y="1616825"/>
              <a:ext cx="59300" cy="28275"/>
            </a:xfrm>
            <a:custGeom>
              <a:avLst/>
              <a:gdLst/>
              <a:ahLst/>
              <a:cxnLst/>
              <a:rect l="l" t="t" r="r" b="b"/>
              <a:pathLst>
                <a:path w="2372" h="1131" extrusionOk="0">
                  <a:moveTo>
                    <a:pt x="1930" y="0"/>
                  </a:moveTo>
                  <a:cubicBezTo>
                    <a:pt x="1806" y="0"/>
                    <a:pt x="1668" y="31"/>
                    <a:pt x="1549" y="101"/>
                  </a:cubicBezTo>
                  <a:cubicBezTo>
                    <a:pt x="1549" y="101"/>
                    <a:pt x="1" y="933"/>
                    <a:pt x="788" y="1105"/>
                  </a:cubicBezTo>
                  <a:cubicBezTo>
                    <a:pt x="871" y="1123"/>
                    <a:pt x="951" y="1131"/>
                    <a:pt x="1028" y="1131"/>
                  </a:cubicBezTo>
                  <a:cubicBezTo>
                    <a:pt x="1681" y="1131"/>
                    <a:pt x="2119" y="541"/>
                    <a:pt x="2264" y="301"/>
                  </a:cubicBezTo>
                  <a:cubicBezTo>
                    <a:pt x="2371" y="121"/>
                    <a:pt x="2176" y="0"/>
                    <a:pt x="1930" y="0"/>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8" name="Google Shape;1608;p48"/>
            <p:cNvSpPr/>
            <p:nvPr/>
          </p:nvSpPr>
          <p:spPr>
            <a:xfrm>
              <a:off x="3221525" y="1628275"/>
              <a:ext cx="82725" cy="34350"/>
            </a:xfrm>
            <a:custGeom>
              <a:avLst/>
              <a:gdLst/>
              <a:ahLst/>
              <a:cxnLst/>
              <a:rect l="l" t="t" r="r" b="b"/>
              <a:pathLst>
                <a:path w="3309" h="1374" extrusionOk="0">
                  <a:moveTo>
                    <a:pt x="2593" y="1"/>
                  </a:moveTo>
                  <a:cubicBezTo>
                    <a:pt x="2462" y="1"/>
                    <a:pt x="2324" y="25"/>
                    <a:pt x="2197" y="81"/>
                  </a:cubicBezTo>
                  <a:cubicBezTo>
                    <a:pt x="2197" y="81"/>
                    <a:pt x="1" y="930"/>
                    <a:pt x="1019" y="1287"/>
                  </a:cubicBezTo>
                  <a:cubicBezTo>
                    <a:pt x="1190" y="1348"/>
                    <a:pt x="1356" y="1374"/>
                    <a:pt x="1515" y="1374"/>
                  </a:cubicBezTo>
                  <a:cubicBezTo>
                    <a:pt x="2296" y="1374"/>
                    <a:pt x="2899" y="740"/>
                    <a:pt x="3114" y="464"/>
                  </a:cubicBezTo>
                  <a:cubicBezTo>
                    <a:pt x="3309" y="215"/>
                    <a:pt x="2981" y="1"/>
                    <a:pt x="2593" y="1"/>
                  </a:cubicBezTo>
                  <a:close/>
                </a:path>
              </a:pathLst>
            </a:custGeom>
            <a:solidFill>
              <a:srgbClr val="FFFFFF">
                <a:alpha val="25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Let's Celebrate Turtle Day! by Slidesgo">
  <a:themeElements>
    <a:clrScheme name="Simple Light">
      <a:dk1>
        <a:srgbClr val="002461"/>
      </a:dk1>
      <a:lt1>
        <a:srgbClr val="C5F7FD"/>
      </a:lt1>
      <a:dk2>
        <a:srgbClr val="010D1E"/>
      </a:dk2>
      <a:lt2>
        <a:srgbClr val="FFFFFF"/>
      </a:lt2>
      <a:accent1>
        <a:srgbClr val="B8A9EA"/>
      </a:accent1>
      <a:accent2>
        <a:srgbClr val="9468D6"/>
      </a:accent2>
      <a:accent3>
        <a:srgbClr val="F6DA85"/>
      </a:accent3>
      <a:accent4>
        <a:srgbClr val="DD5362"/>
      </a:accent4>
      <a:accent5>
        <a:srgbClr val="84F5BB"/>
      </a:accent5>
      <a:accent6>
        <a:srgbClr val="08A083"/>
      </a:accent6>
      <a:hlink>
        <a:srgbClr val="00246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311</Words>
  <Application>Microsoft Macintosh PowerPoint</Application>
  <PresentationFormat>Экран (16:9)</PresentationFormat>
  <Paragraphs>14</Paragraphs>
  <Slides>7</Slides>
  <Notes>7</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7</vt:i4>
      </vt:variant>
    </vt:vector>
  </HeadingPairs>
  <TitlesOfParts>
    <vt:vector size="15" baseType="lpstr">
      <vt:lpstr>Arial</vt:lpstr>
      <vt:lpstr>Baloo 2</vt:lpstr>
      <vt:lpstr>Bebas Neue</vt:lpstr>
      <vt:lpstr>Nunito Light</vt:lpstr>
      <vt:lpstr>Red Rose</vt:lpstr>
      <vt:lpstr>Red Rose Medium</vt:lpstr>
      <vt:lpstr>Times New Roman</vt:lpstr>
      <vt:lpstr>Let's Celebrate Turtle Day! by Slidesgo</vt:lpstr>
      <vt:lpstr>Sea Turtles and Global Warming</vt:lpstr>
      <vt:lpstr>Презентация PowerPoint</vt:lpstr>
      <vt:lpstr>Презентация PowerPoint</vt:lpstr>
      <vt:lpstr>Effects of Global Warming on Sea Turtles</vt:lpstr>
      <vt:lpstr>Презентация PowerPoint</vt:lpstr>
      <vt:lpstr>  We can help sea turtles by:  </vt:lpstr>
      <vt:lpstr>Global warming is a serious threat to many animals, including sea turtles. By understanding these issues, we can take steps to protect them and our planet.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 Turtles and Global Warming</dc:title>
  <cp:lastModifiedBy>Microsoft Office User</cp:lastModifiedBy>
  <cp:revision>1</cp:revision>
  <dcterms:modified xsi:type="dcterms:W3CDTF">2024-10-14T12:57:43Z</dcterms:modified>
</cp:coreProperties>
</file>